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sldIdLst>
    <p:sldId id="280" r:id="rId7"/>
    <p:sldId id="281" r:id="rId8"/>
    <p:sldId id="289" r:id="rId9"/>
    <p:sldId id="290" r:id="rId10"/>
    <p:sldId id="277" r:id="rId11"/>
    <p:sldId id="271" r:id="rId12"/>
    <p:sldId id="270" r:id="rId13"/>
    <p:sldId id="257" r:id="rId14"/>
    <p:sldId id="258" r:id="rId15"/>
    <p:sldId id="272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3" r:id="rId28"/>
    <p:sldId id="274" r:id="rId29"/>
    <p:sldId id="275" r:id="rId30"/>
    <p:sldId id="279" r:id="rId31"/>
    <p:sldId id="276" r:id="rId32"/>
    <p:sldId id="288" r:id="rId33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P. Prostko" userId="57af0305-f4ff-4cda-9e98-7abbd193299d" providerId="ADAL" clId="{BA0A17DC-0A68-4D17-AF88-4FBD26A41CB5}"/>
    <pc:docChg chg="custSel delSld modSld">
      <pc:chgData name="Eric P. Prostko" userId="57af0305-f4ff-4cda-9e98-7abbd193299d" providerId="ADAL" clId="{BA0A17DC-0A68-4D17-AF88-4FBD26A41CB5}" dt="2021-11-15T19:41:39.665" v="3" actId="2696"/>
      <pc:docMkLst>
        <pc:docMk/>
      </pc:docMkLst>
      <pc:sldChg chg="del">
        <pc:chgData name="Eric P. Prostko" userId="57af0305-f4ff-4cda-9e98-7abbd193299d" providerId="ADAL" clId="{BA0A17DC-0A68-4D17-AF88-4FBD26A41CB5}" dt="2021-11-15T19:41:39.665" v="3" actId="2696"/>
        <pc:sldMkLst>
          <pc:docMk/>
          <pc:sldMk cId="374316526" sldId="278"/>
        </pc:sldMkLst>
      </pc:sldChg>
      <pc:sldChg chg="modSp mod">
        <pc:chgData name="Eric P. Prostko" userId="57af0305-f4ff-4cda-9e98-7abbd193299d" providerId="ADAL" clId="{BA0A17DC-0A68-4D17-AF88-4FBD26A41CB5}" dt="2021-11-15T19:41:15.366" v="2" actId="27918"/>
        <pc:sldMkLst>
          <pc:docMk/>
          <pc:sldMk cId="2076326282" sldId="289"/>
        </pc:sldMkLst>
        <pc:graphicFrameChg chg="mod">
          <ac:chgData name="Eric P. Prostko" userId="57af0305-f4ff-4cda-9e98-7abbd193299d" providerId="ADAL" clId="{BA0A17DC-0A68-4D17-AF88-4FBD26A41CB5}" dt="2021-11-15T19:41:01.549" v="0" actId="255"/>
          <ac:graphicFrameMkLst>
            <pc:docMk/>
            <pc:sldMk cId="2076326282" sldId="289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Cotton</c:v>
                </c:pt>
                <c:pt idx="1">
                  <c:v>Peanut</c:v>
                </c:pt>
                <c:pt idx="2">
                  <c:v>Corn</c:v>
                </c:pt>
                <c:pt idx="3">
                  <c:v>Wheat</c:v>
                </c:pt>
                <c:pt idx="4">
                  <c:v>Soybean</c:v>
                </c:pt>
                <c:pt idx="5">
                  <c:v>Tobacco*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1170</c:v>
                </c:pt>
                <c:pt idx="1">
                  <c:v>760</c:v>
                </c:pt>
                <c:pt idx="2">
                  <c:v>480</c:v>
                </c:pt>
                <c:pt idx="3">
                  <c:v>220</c:v>
                </c:pt>
                <c:pt idx="4">
                  <c:v>140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9-4AEA-B2EF-86901EB3A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98432"/>
        <c:axId val="82108416"/>
      </c:barChart>
      <c:catAx>
        <c:axId val="8209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2108416"/>
        <c:crosses val="autoZero"/>
        <c:auto val="1"/>
        <c:lblAlgn val="ctr"/>
        <c:lblOffset val="100"/>
        <c:noMultiLvlLbl val="0"/>
      </c:catAx>
      <c:valAx>
        <c:axId val="8210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098432"/>
        <c:crosses val="autoZero"/>
        <c:crossBetween val="between"/>
        <c:majorUnit val="4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Pecan</c:v>
                </c:pt>
                <c:pt idx="1">
                  <c:v>Sweet Corn</c:v>
                </c:pt>
                <c:pt idx="2">
                  <c:v>Watermelons</c:v>
                </c:pt>
                <c:pt idx="3">
                  <c:v>Blueberries</c:v>
                </c:pt>
                <c:pt idx="4">
                  <c:v>Snapbeans</c:v>
                </c:pt>
                <c:pt idx="5">
                  <c:v>Onions</c:v>
                </c:pt>
                <c:pt idx="6">
                  <c:v>Cucumbers</c:v>
                </c:pt>
                <c:pt idx="7">
                  <c:v>Peaches</c:v>
                </c:pt>
                <c:pt idx="8">
                  <c:v>Cabbage</c:v>
                </c:pt>
                <c:pt idx="9">
                  <c:v>Canteloupes</c:v>
                </c:pt>
                <c:pt idx="10">
                  <c:v>Squash</c:v>
                </c:pt>
                <c:pt idx="11">
                  <c:v>Bell Pepper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129</c:v>
                </c:pt>
                <c:pt idx="1">
                  <c:v>28</c:v>
                </c:pt>
                <c:pt idx="2">
                  <c:v>22</c:v>
                </c:pt>
                <c:pt idx="3">
                  <c:v>21.7</c:v>
                </c:pt>
                <c:pt idx="4">
                  <c:v>11</c:v>
                </c:pt>
                <c:pt idx="5">
                  <c:v>9.8000000000000007</c:v>
                </c:pt>
                <c:pt idx="6">
                  <c:v>9.1999999999999993</c:v>
                </c:pt>
                <c:pt idx="7">
                  <c:v>8.5</c:v>
                </c:pt>
                <c:pt idx="8">
                  <c:v>5</c:v>
                </c:pt>
                <c:pt idx="9">
                  <c:v>4.0999999999999996</c:v>
                </c:pt>
                <c:pt idx="10">
                  <c:v>3.8</c:v>
                </c:pt>
                <c:pt idx="1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9-4AEA-B2EF-86901EB3A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98432"/>
        <c:axId val="82108416"/>
      </c:barChart>
      <c:catAx>
        <c:axId val="8209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2108416"/>
        <c:crosses val="autoZero"/>
        <c:auto val="1"/>
        <c:lblAlgn val="ctr"/>
        <c:lblOffset val="100"/>
        <c:noMultiLvlLbl val="0"/>
      </c:catAx>
      <c:valAx>
        <c:axId val="82108416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09843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0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3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1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3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24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29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35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5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58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2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72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83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21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68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96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41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28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19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1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9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23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71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16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7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3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7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9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4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1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7348-BB0D-491A-89AB-FC21C3C852E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FA85-9D48-4EF2-B194-62DD1122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1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13D8-61E8-4929-A321-B18AA2DD2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F0FC-9F7D-43DA-83AC-DF63A48C5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75C76-D302-44FF-9473-772613237ECE}"/>
              </a:ext>
            </a:extLst>
          </p:cNvPr>
          <p:cNvSpPr txBox="1"/>
          <p:nvPr/>
        </p:nvSpPr>
        <p:spPr>
          <a:xfrm>
            <a:off x="1650106" y="1074655"/>
            <a:ext cx="606137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2021 Georgia Pesticide Application Equipment &amp; Technology Survey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Simer Virk &amp; Eric Prostko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Dept. Crop &amp; Soil Sciences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University of Georgia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Tifton, GA 31793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99B96-498F-4088-8A7C-9A4DAB1A9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825" y="5809268"/>
            <a:ext cx="24447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9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386729" y="227317"/>
            <a:ext cx="810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Q6: Do you use a separate sprayer for applying dicamba, 2,4-D or 2,4-DB? [n = 182]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610C7-DF9B-45C9-B50F-D04E44B67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8" y="800505"/>
            <a:ext cx="81021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386729" y="227317"/>
            <a:ext cx="810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Q7: Do you use a hooded sprayer for any restrictive pesticide applications? (e.g. for applying dicamba or 2.4-D etc.) [n = 186]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6A5AD-43FC-40EC-9A9B-1B174385B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8" y="1012942"/>
            <a:ext cx="81021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655091" y="227317"/>
            <a:ext cx="78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Q8: What is the boom length on your sprayer? (select all that apply) [n = 181]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35253-E440-4565-BE48-71500AA4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5" y="685800"/>
            <a:ext cx="767427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2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655091" y="227317"/>
            <a:ext cx="783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Q9: How many different nozzles do you typically use in a growing season on your sprayer? [n = 181]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E78CF-8394-4CE0-9470-147A4476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1" y="1005903"/>
            <a:ext cx="78269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5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655091" y="227317"/>
            <a:ext cx="831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Q10: What type of nozzles do you use for pesticide applications on your farm? Select all that apply. [n = 181]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290F9-A849-4240-886B-2A8B9434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8" y="948288"/>
            <a:ext cx="8102183" cy="548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6C7AF5-EF04-4C00-8E7F-652D6FBFE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558" y="1443896"/>
            <a:ext cx="4493141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8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885841" y="234357"/>
            <a:ext cx="78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Q11: What is your average sprayer speed during pesticide applications? [n = 181]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A8A1E1-4694-4780-93FE-227FD1E83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5" y="846294"/>
            <a:ext cx="767427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895077" y="169703"/>
            <a:ext cx="78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Q12: What is your target boom height during pesticide applications? [n = 181]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5AA8A-D686-4BC3-97DD-474F24A6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5" y="800113"/>
            <a:ext cx="767427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19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350982" y="98366"/>
            <a:ext cx="860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Q13: What nozzle size (or color) do you typically use for pesticide applications? (select all that apply). If unknown, please select “unknown”.  [n = 173]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73B7D-75DA-466E-B71B-E4232B7A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47" y="929815"/>
            <a:ext cx="81021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0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895077" y="169703"/>
            <a:ext cx="783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Q14: What pressure do you typically use for pesticide applications? If unknown, please select “unknown”.  [n = 173]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037EBB-592C-455A-8489-0A0CFEA7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01" y="929422"/>
            <a:ext cx="768096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32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188596" y="169703"/>
            <a:ext cx="876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Q15: What droplet size do you typically use for pesticide applications? If unknown, please select “unknown”.  [n = 171]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000FA-4D64-4498-87CE-7017E9B1B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98" y="945240"/>
            <a:ext cx="80911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9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 Georgia Row Crop Production</a:t>
            </a:r>
            <a:br>
              <a:rPr lang="en-US" dirty="0"/>
            </a:br>
            <a:r>
              <a:rPr lang="en-US" dirty="0"/>
              <a:t>Acres Planted (X 1000)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C1BCEB-6E95-4217-ABCB-EAAA05EF66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05" y="1706952"/>
            <a:ext cx="2991129" cy="2243347"/>
          </a:xfrm>
        </p:spPr>
      </p:pic>
      <p:sp>
        <p:nvSpPr>
          <p:cNvPr id="5" name="TextBox 4"/>
          <p:cNvSpPr txBox="1"/>
          <p:nvPr/>
        </p:nvSpPr>
        <p:spPr>
          <a:xfrm>
            <a:off x="0" y="6534835"/>
            <a:ext cx="22829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 USDA/NASS – Crop Production (09/10/2021)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*Acres harvested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6E336B-1934-4C55-B400-A1577C36EC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05" y="4137378"/>
            <a:ext cx="2991129" cy="22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3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188596" y="243593"/>
            <a:ext cx="876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Q16: What spray volume do you typically use for pesticide applications. [n = 171]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FD00B3-E430-4A49-918E-02A51D2D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22" y="929422"/>
            <a:ext cx="767427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07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188596" y="243593"/>
            <a:ext cx="876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Q17: Do you have a GPS and rate controller on your sprayer? [n = 169]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6F3D6-B11A-4908-96D2-64E9A587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7" y="846687"/>
            <a:ext cx="81021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5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188596" y="243593"/>
            <a:ext cx="876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517525"/>
            <a:r>
              <a:rPr lang="en-US" dirty="0"/>
              <a:t>Q18: What all precision spray technologies do you have or use on your sprayer? (select all that apply) [n = 169]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26740-C023-42A7-BFA4-6DCD1DC37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7" y="1022178"/>
            <a:ext cx="8102183" cy="548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9340C2-1BCF-431E-9732-E1DAC6BD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82" y="1881113"/>
            <a:ext cx="5877053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3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188596" y="243593"/>
            <a:ext cx="876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Q19: How do you (or the farm manager) log spray records during the season? [n = 169]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D79C7-4FDF-4B17-87E5-672E48054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7" y="782032"/>
            <a:ext cx="81021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38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188596" y="243593"/>
            <a:ext cx="876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Q20 (a): What is your biggest challenge related to pesticide applications on your farm? [n = 105]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AF37E-F188-45E9-B726-302BA4EA7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4" y="1000657"/>
            <a:ext cx="80911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92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188596" y="243593"/>
            <a:ext cx="876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Q20 (b): According to you, what is the biggest advantage with using new application technologies? [n = 105]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26A46-B2A8-4B75-97DA-029AFCD42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7" y="973051"/>
            <a:ext cx="81021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46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188596" y="243593"/>
            <a:ext cx="876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Q21: What pesticide application research would you like to see the University of Georgia conduct that can help address your pesticide application issues or concerns? [n = 73]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2A0DE-F8F5-4FA3-B5C3-9A6DF04B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7" y="1128007"/>
            <a:ext cx="81021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91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3A8B-A071-49D3-9D29-64B3F87B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Questions/Comments?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C4603-F74D-4E24-B880-D41F1429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eprostko@uga.edu</a:t>
            </a:r>
          </a:p>
          <a:p>
            <a:r>
              <a:rPr lang="en-US" dirty="0"/>
              <a:t>www.gaweed.com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5853F5-6B36-4E22-9461-D3DB33243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0678" y="5830093"/>
            <a:ext cx="24447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28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 Georgia Specialty Crop Production</a:t>
            </a:r>
            <a:br>
              <a:rPr lang="en-US" dirty="0"/>
            </a:br>
            <a:r>
              <a:rPr lang="en-US" dirty="0"/>
              <a:t>Acres (X 1000)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792385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BFAAB1-FD38-44C9-A4AF-E0C4605FDB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466" y="1724010"/>
            <a:ext cx="2218831" cy="2955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3362"/>
            <a:ext cx="97975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 USDA/NASS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3E615-2EB8-4519-9005-FC3E34E966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614" y="4529848"/>
            <a:ext cx="2801186" cy="1867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59A75D-7C72-4849-97CE-18FEF77910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141" y="2162866"/>
            <a:ext cx="2248935" cy="14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2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F3DCA-F90E-469E-AD28-BF83FA62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7C22C-C32A-489C-9BAE-28BEE7ABF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24" y="1483211"/>
            <a:ext cx="7886700" cy="435133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2021, PDF and online surveys (Qualtrics) were sent to Georgia county extension agents (159 counties).</a:t>
            </a:r>
          </a:p>
          <a:p>
            <a:r>
              <a:rPr lang="en-US" dirty="0">
                <a:solidFill>
                  <a:schemeClr val="bg1"/>
                </a:solidFill>
              </a:rPr>
              <a:t>Survey goal was at least 5 growers/county</a:t>
            </a:r>
          </a:p>
          <a:p>
            <a:r>
              <a:rPr lang="en-US" dirty="0">
                <a:solidFill>
                  <a:schemeClr val="bg1"/>
                </a:solidFill>
              </a:rPr>
              <a:t>Agents e-mailed and texted on-line links to growers and distributed hard copies at other face-to-face meetings.</a:t>
            </a:r>
          </a:p>
          <a:p>
            <a:pPr lvl="1"/>
            <a:r>
              <a:rPr lang="en-US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 respondents in 65 counties</a:t>
            </a:r>
          </a:p>
          <a:p>
            <a:pPr lvl="1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~50/50 split between on-line and printed surveys were received</a:t>
            </a:r>
          </a:p>
        </p:txBody>
      </p:sp>
    </p:spTree>
    <p:extLst>
      <p:ext uri="{BB962C8B-B14F-4D97-AF65-F5344CB8AC3E}">
        <p14:creationId xmlns:p14="http://schemas.microsoft.com/office/powerpoint/2010/main" val="54782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231529" y="232192"/>
            <a:ext cx="435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Total number of survey respondents = 186</a:t>
            </a:r>
          </a:p>
          <a:p>
            <a:pPr marL="396875" indent="-396875"/>
            <a:r>
              <a:rPr lang="en-US" dirty="0"/>
              <a:t>Number of counties represented = 65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EF43B3-3665-4982-8E1D-F36E0F5138C4}"/>
              </a:ext>
            </a:extLst>
          </p:cNvPr>
          <p:cNvGrpSpPr/>
          <p:nvPr/>
        </p:nvGrpSpPr>
        <p:grpSpPr>
          <a:xfrm>
            <a:off x="1177175" y="1284468"/>
            <a:ext cx="4904232" cy="5064920"/>
            <a:chOff x="1219200" y="1371600"/>
            <a:chExt cx="4865688" cy="5486400"/>
          </a:xfrm>
        </p:grpSpPr>
        <p:sp>
          <p:nvSpPr>
            <p:cNvPr id="4" name="Freeform 188">
              <a:extLst>
                <a:ext uri="{FF2B5EF4-FFF2-40B4-BE49-F238E27FC236}">
                  <a16:creationId xmlns:a16="http://schemas.microsoft.com/office/drawing/2014/main" id="{A2911847-A050-4562-B8A3-2501FBB3EE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02138" y="4962525"/>
              <a:ext cx="522287" cy="568325"/>
            </a:xfrm>
            <a:custGeom>
              <a:avLst/>
              <a:gdLst>
                <a:gd name="T0" fmla="*/ 40 w 353"/>
                <a:gd name="T1" fmla="*/ 180 h 337"/>
                <a:gd name="T2" fmla="*/ 71 w 353"/>
                <a:gd name="T3" fmla="*/ 211 h 337"/>
                <a:gd name="T4" fmla="*/ 220 w 353"/>
                <a:gd name="T5" fmla="*/ 282 h 337"/>
                <a:gd name="T6" fmla="*/ 228 w 353"/>
                <a:gd name="T7" fmla="*/ 291 h 337"/>
                <a:gd name="T8" fmla="*/ 259 w 353"/>
                <a:gd name="T9" fmla="*/ 337 h 337"/>
                <a:gd name="T10" fmla="*/ 291 w 353"/>
                <a:gd name="T11" fmla="*/ 337 h 337"/>
                <a:gd name="T12" fmla="*/ 291 w 353"/>
                <a:gd name="T13" fmla="*/ 282 h 337"/>
                <a:gd name="T14" fmla="*/ 283 w 353"/>
                <a:gd name="T15" fmla="*/ 275 h 337"/>
                <a:gd name="T16" fmla="*/ 291 w 353"/>
                <a:gd name="T17" fmla="*/ 275 h 337"/>
                <a:gd name="T18" fmla="*/ 291 w 353"/>
                <a:gd name="T19" fmla="*/ 126 h 337"/>
                <a:gd name="T20" fmla="*/ 322 w 353"/>
                <a:gd name="T21" fmla="*/ 126 h 337"/>
                <a:gd name="T22" fmla="*/ 314 w 353"/>
                <a:gd name="T23" fmla="*/ 118 h 337"/>
                <a:gd name="T24" fmla="*/ 322 w 353"/>
                <a:gd name="T25" fmla="*/ 118 h 337"/>
                <a:gd name="T26" fmla="*/ 338 w 353"/>
                <a:gd name="T27" fmla="*/ 94 h 337"/>
                <a:gd name="T28" fmla="*/ 353 w 353"/>
                <a:gd name="T29" fmla="*/ 94 h 337"/>
                <a:gd name="T30" fmla="*/ 306 w 353"/>
                <a:gd name="T31" fmla="*/ 62 h 337"/>
                <a:gd name="T32" fmla="*/ 306 w 353"/>
                <a:gd name="T33" fmla="*/ 39 h 337"/>
                <a:gd name="T34" fmla="*/ 306 w 353"/>
                <a:gd name="T35" fmla="*/ 47 h 337"/>
                <a:gd name="T36" fmla="*/ 291 w 353"/>
                <a:gd name="T37" fmla="*/ 39 h 337"/>
                <a:gd name="T38" fmla="*/ 244 w 353"/>
                <a:gd name="T39" fmla="*/ 39 h 337"/>
                <a:gd name="T40" fmla="*/ 188 w 353"/>
                <a:gd name="T41" fmla="*/ 8 h 337"/>
                <a:gd name="T42" fmla="*/ 165 w 353"/>
                <a:gd name="T43" fmla="*/ 15 h 337"/>
                <a:gd name="T44" fmla="*/ 79 w 353"/>
                <a:gd name="T45" fmla="*/ 0 h 337"/>
                <a:gd name="T46" fmla="*/ 79 w 353"/>
                <a:gd name="T47" fmla="*/ 79 h 337"/>
                <a:gd name="T48" fmla="*/ 16 w 353"/>
                <a:gd name="T49" fmla="*/ 79 h 337"/>
                <a:gd name="T50" fmla="*/ 16 w 353"/>
                <a:gd name="T51" fmla="*/ 149 h 337"/>
                <a:gd name="T52" fmla="*/ 0 w 353"/>
                <a:gd name="T53" fmla="*/ 149 h 337"/>
                <a:gd name="T54" fmla="*/ 0 w 353"/>
                <a:gd name="T55" fmla="*/ 157 h 337"/>
                <a:gd name="T56" fmla="*/ 16 w 353"/>
                <a:gd name="T57" fmla="*/ 157 h 337"/>
                <a:gd name="T58" fmla="*/ 16 w 353"/>
                <a:gd name="T59" fmla="*/ 165 h 337"/>
                <a:gd name="T60" fmla="*/ 40 w 353"/>
                <a:gd name="T61" fmla="*/ 180 h 3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3"/>
                <a:gd name="T94" fmla="*/ 0 h 337"/>
                <a:gd name="T95" fmla="*/ 353 w 353"/>
                <a:gd name="T96" fmla="*/ 337 h 33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3" h="337">
                  <a:moveTo>
                    <a:pt x="40" y="180"/>
                  </a:moveTo>
                  <a:lnTo>
                    <a:pt x="71" y="211"/>
                  </a:lnTo>
                  <a:lnTo>
                    <a:pt x="220" y="282"/>
                  </a:lnTo>
                  <a:lnTo>
                    <a:pt x="228" y="291"/>
                  </a:lnTo>
                  <a:lnTo>
                    <a:pt x="259" y="337"/>
                  </a:lnTo>
                  <a:lnTo>
                    <a:pt x="291" y="337"/>
                  </a:lnTo>
                  <a:lnTo>
                    <a:pt x="291" y="282"/>
                  </a:lnTo>
                  <a:lnTo>
                    <a:pt x="283" y="275"/>
                  </a:lnTo>
                  <a:lnTo>
                    <a:pt x="291" y="275"/>
                  </a:lnTo>
                  <a:lnTo>
                    <a:pt x="291" y="126"/>
                  </a:lnTo>
                  <a:lnTo>
                    <a:pt x="322" y="126"/>
                  </a:lnTo>
                  <a:lnTo>
                    <a:pt x="314" y="118"/>
                  </a:lnTo>
                  <a:lnTo>
                    <a:pt x="322" y="118"/>
                  </a:lnTo>
                  <a:lnTo>
                    <a:pt x="338" y="94"/>
                  </a:lnTo>
                  <a:lnTo>
                    <a:pt x="353" y="94"/>
                  </a:lnTo>
                  <a:lnTo>
                    <a:pt x="306" y="62"/>
                  </a:lnTo>
                  <a:lnTo>
                    <a:pt x="306" y="39"/>
                  </a:lnTo>
                  <a:lnTo>
                    <a:pt x="306" y="47"/>
                  </a:lnTo>
                  <a:lnTo>
                    <a:pt x="291" y="39"/>
                  </a:lnTo>
                  <a:lnTo>
                    <a:pt x="244" y="39"/>
                  </a:lnTo>
                  <a:lnTo>
                    <a:pt x="188" y="8"/>
                  </a:lnTo>
                  <a:lnTo>
                    <a:pt x="165" y="15"/>
                  </a:lnTo>
                  <a:lnTo>
                    <a:pt x="79" y="0"/>
                  </a:lnTo>
                  <a:lnTo>
                    <a:pt x="79" y="79"/>
                  </a:lnTo>
                  <a:lnTo>
                    <a:pt x="16" y="79"/>
                  </a:lnTo>
                  <a:lnTo>
                    <a:pt x="16" y="149"/>
                  </a:lnTo>
                  <a:lnTo>
                    <a:pt x="0" y="149"/>
                  </a:lnTo>
                  <a:lnTo>
                    <a:pt x="0" y="157"/>
                  </a:lnTo>
                  <a:lnTo>
                    <a:pt x="16" y="157"/>
                  </a:lnTo>
                  <a:lnTo>
                    <a:pt x="16" y="165"/>
                  </a:lnTo>
                  <a:lnTo>
                    <a:pt x="40" y="18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5" name="Freeform 189">
              <a:extLst>
                <a:ext uri="{FF2B5EF4-FFF2-40B4-BE49-F238E27FC236}">
                  <a16:creationId xmlns:a16="http://schemas.microsoft.com/office/drawing/2014/main" id="{CB8D353A-CE89-4A43-BB7D-211A37B8EF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7775" y="5594350"/>
              <a:ext cx="531813" cy="292100"/>
            </a:xfrm>
            <a:custGeom>
              <a:avLst/>
              <a:gdLst>
                <a:gd name="T0" fmla="*/ 0 w 361"/>
                <a:gd name="T1" fmla="*/ 16 h 173"/>
                <a:gd name="T2" fmla="*/ 40 w 361"/>
                <a:gd name="T3" fmla="*/ 55 h 173"/>
                <a:gd name="T4" fmla="*/ 71 w 361"/>
                <a:gd name="T5" fmla="*/ 110 h 173"/>
                <a:gd name="T6" fmla="*/ 63 w 361"/>
                <a:gd name="T7" fmla="*/ 126 h 173"/>
                <a:gd name="T8" fmla="*/ 63 w 361"/>
                <a:gd name="T9" fmla="*/ 173 h 173"/>
                <a:gd name="T10" fmla="*/ 118 w 361"/>
                <a:gd name="T11" fmla="*/ 173 h 173"/>
                <a:gd name="T12" fmla="*/ 330 w 361"/>
                <a:gd name="T13" fmla="*/ 173 h 173"/>
                <a:gd name="T14" fmla="*/ 306 w 361"/>
                <a:gd name="T15" fmla="*/ 142 h 173"/>
                <a:gd name="T16" fmla="*/ 314 w 361"/>
                <a:gd name="T17" fmla="*/ 110 h 173"/>
                <a:gd name="T18" fmla="*/ 337 w 361"/>
                <a:gd name="T19" fmla="*/ 94 h 173"/>
                <a:gd name="T20" fmla="*/ 361 w 361"/>
                <a:gd name="T21" fmla="*/ 110 h 173"/>
                <a:gd name="T22" fmla="*/ 361 w 361"/>
                <a:gd name="T23" fmla="*/ 47 h 173"/>
                <a:gd name="T24" fmla="*/ 236 w 361"/>
                <a:gd name="T25" fmla="*/ 47 h 173"/>
                <a:gd name="T26" fmla="*/ 212 w 361"/>
                <a:gd name="T27" fmla="*/ 16 h 173"/>
                <a:gd name="T28" fmla="*/ 0 w 361"/>
                <a:gd name="T29" fmla="*/ 0 h 173"/>
                <a:gd name="T30" fmla="*/ 0 w 361"/>
                <a:gd name="T31" fmla="*/ 16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1"/>
                <a:gd name="T49" fmla="*/ 0 h 173"/>
                <a:gd name="T50" fmla="*/ 361 w 361"/>
                <a:gd name="T51" fmla="*/ 173 h 1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1" h="173">
                  <a:moveTo>
                    <a:pt x="0" y="16"/>
                  </a:moveTo>
                  <a:lnTo>
                    <a:pt x="40" y="55"/>
                  </a:lnTo>
                  <a:lnTo>
                    <a:pt x="71" y="110"/>
                  </a:lnTo>
                  <a:lnTo>
                    <a:pt x="63" y="126"/>
                  </a:lnTo>
                  <a:lnTo>
                    <a:pt x="63" y="173"/>
                  </a:lnTo>
                  <a:lnTo>
                    <a:pt x="118" y="173"/>
                  </a:lnTo>
                  <a:lnTo>
                    <a:pt x="330" y="173"/>
                  </a:lnTo>
                  <a:lnTo>
                    <a:pt x="306" y="142"/>
                  </a:lnTo>
                  <a:lnTo>
                    <a:pt x="314" y="110"/>
                  </a:lnTo>
                  <a:lnTo>
                    <a:pt x="337" y="94"/>
                  </a:lnTo>
                  <a:lnTo>
                    <a:pt x="361" y="110"/>
                  </a:lnTo>
                  <a:lnTo>
                    <a:pt x="361" y="47"/>
                  </a:lnTo>
                  <a:lnTo>
                    <a:pt x="236" y="47"/>
                  </a:lnTo>
                  <a:lnTo>
                    <a:pt x="212" y="16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7" name="Freeform 190">
              <a:extLst>
                <a:ext uri="{FF2B5EF4-FFF2-40B4-BE49-F238E27FC236}">
                  <a16:creationId xmlns:a16="http://schemas.microsoft.com/office/drawing/2014/main" id="{E22CF930-B15C-444B-9201-536EFA3AFF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588" y="5238750"/>
              <a:ext cx="414337" cy="355600"/>
            </a:xfrm>
            <a:custGeom>
              <a:avLst/>
              <a:gdLst>
                <a:gd name="T0" fmla="*/ 94 w 283"/>
                <a:gd name="T1" fmla="*/ 15 h 212"/>
                <a:gd name="T2" fmla="*/ 126 w 283"/>
                <a:gd name="T3" fmla="*/ 47 h 212"/>
                <a:gd name="T4" fmla="*/ 275 w 283"/>
                <a:gd name="T5" fmla="*/ 118 h 212"/>
                <a:gd name="T6" fmla="*/ 283 w 283"/>
                <a:gd name="T7" fmla="*/ 126 h 212"/>
                <a:gd name="T8" fmla="*/ 252 w 283"/>
                <a:gd name="T9" fmla="*/ 157 h 212"/>
                <a:gd name="T10" fmla="*/ 228 w 283"/>
                <a:gd name="T11" fmla="*/ 157 h 212"/>
                <a:gd name="T12" fmla="*/ 228 w 283"/>
                <a:gd name="T13" fmla="*/ 181 h 212"/>
                <a:gd name="T14" fmla="*/ 212 w 283"/>
                <a:gd name="T15" fmla="*/ 196 h 212"/>
                <a:gd name="T16" fmla="*/ 197 w 283"/>
                <a:gd name="T17" fmla="*/ 212 h 212"/>
                <a:gd name="T18" fmla="*/ 149 w 283"/>
                <a:gd name="T19" fmla="*/ 212 h 212"/>
                <a:gd name="T20" fmla="*/ 102 w 283"/>
                <a:gd name="T21" fmla="*/ 212 h 212"/>
                <a:gd name="T22" fmla="*/ 94 w 283"/>
                <a:gd name="T23" fmla="*/ 181 h 212"/>
                <a:gd name="T24" fmla="*/ 15 w 283"/>
                <a:gd name="T25" fmla="*/ 181 h 212"/>
                <a:gd name="T26" fmla="*/ 15 w 283"/>
                <a:gd name="T27" fmla="*/ 118 h 212"/>
                <a:gd name="T28" fmla="*/ 0 w 283"/>
                <a:gd name="T29" fmla="*/ 118 h 212"/>
                <a:gd name="T30" fmla="*/ 0 w 283"/>
                <a:gd name="T31" fmla="*/ 31 h 212"/>
                <a:gd name="T32" fmla="*/ 71 w 283"/>
                <a:gd name="T33" fmla="*/ 31 h 212"/>
                <a:gd name="T34" fmla="*/ 71 w 283"/>
                <a:gd name="T35" fmla="*/ 0 h 212"/>
                <a:gd name="T36" fmla="*/ 94 w 283"/>
                <a:gd name="T37" fmla="*/ 15 h 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3"/>
                <a:gd name="T58" fmla="*/ 0 h 212"/>
                <a:gd name="T59" fmla="*/ 283 w 283"/>
                <a:gd name="T60" fmla="*/ 212 h 2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3" h="212">
                  <a:moveTo>
                    <a:pt x="94" y="15"/>
                  </a:moveTo>
                  <a:lnTo>
                    <a:pt x="126" y="47"/>
                  </a:lnTo>
                  <a:lnTo>
                    <a:pt x="275" y="118"/>
                  </a:lnTo>
                  <a:lnTo>
                    <a:pt x="283" y="126"/>
                  </a:lnTo>
                  <a:lnTo>
                    <a:pt x="252" y="157"/>
                  </a:lnTo>
                  <a:lnTo>
                    <a:pt x="228" y="157"/>
                  </a:lnTo>
                  <a:lnTo>
                    <a:pt x="228" y="181"/>
                  </a:lnTo>
                  <a:lnTo>
                    <a:pt x="212" y="196"/>
                  </a:lnTo>
                  <a:lnTo>
                    <a:pt x="197" y="212"/>
                  </a:lnTo>
                  <a:lnTo>
                    <a:pt x="149" y="212"/>
                  </a:lnTo>
                  <a:lnTo>
                    <a:pt x="102" y="212"/>
                  </a:lnTo>
                  <a:lnTo>
                    <a:pt x="94" y="181"/>
                  </a:lnTo>
                  <a:lnTo>
                    <a:pt x="15" y="181"/>
                  </a:lnTo>
                  <a:lnTo>
                    <a:pt x="15" y="118"/>
                  </a:lnTo>
                  <a:lnTo>
                    <a:pt x="0" y="118"/>
                  </a:lnTo>
                  <a:lnTo>
                    <a:pt x="0" y="31"/>
                  </a:lnTo>
                  <a:lnTo>
                    <a:pt x="71" y="31"/>
                  </a:lnTo>
                  <a:lnTo>
                    <a:pt x="71" y="0"/>
                  </a:lnTo>
                  <a:lnTo>
                    <a:pt x="94" y="15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8" name="Freeform 191">
              <a:extLst>
                <a:ext uri="{FF2B5EF4-FFF2-40B4-BE49-F238E27FC236}">
                  <a16:creationId xmlns:a16="http://schemas.microsoft.com/office/drawing/2014/main" id="{EF6A0990-9D2C-4AF6-90B0-70BC26D4F4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7738" y="5565775"/>
              <a:ext cx="523875" cy="434975"/>
            </a:xfrm>
            <a:custGeom>
              <a:avLst/>
              <a:gdLst>
                <a:gd name="T0" fmla="*/ 111 w 356"/>
                <a:gd name="T1" fmla="*/ 0 h 259"/>
                <a:gd name="T2" fmla="*/ 111 w 356"/>
                <a:gd name="T3" fmla="*/ 16 h 259"/>
                <a:gd name="T4" fmla="*/ 0 w 356"/>
                <a:gd name="T5" fmla="*/ 8 h 259"/>
                <a:gd name="T6" fmla="*/ 0 w 356"/>
                <a:gd name="T7" fmla="*/ 71 h 259"/>
                <a:gd name="T8" fmla="*/ 8 w 356"/>
                <a:gd name="T9" fmla="*/ 71 h 259"/>
                <a:gd name="T10" fmla="*/ 0 w 356"/>
                <a:gd name="T11" fmla="*/ 134 h 259"/>
                <a:gd name="T12" fmla="*/ 79 w 356"/>
                <a:gd name="T13" fmla="*/ 134 h 259"/>
                <a:gd name="T14" fmla="*/ 64 w 356"/>
                <a:gd name="T15" fmla="*/ 259 h 259"/>
                <a:gd name="T16" fmla="*/ 95 w 356"/>
                <a:gd name="T17" fmla="*/ 259 h 259"/>
                <a:gd name="T18" fmla="*/ 95 w 356"/>
                <a:gd name="T19" fmla="*/ 228 h 259"/>
                <a:gd name="T20" fmla="*/ 111 w 356"/>
                <a:gd name="T21" fmla="*/ 220 h 259"/>
                <a:gd name="T22" fmla="*/ 111 w 356"/>
                <a:gd name="T23" fmla="*/ 212 h 259"/>
                <a:gd name="T24" fmla="*/ 150 w 356"/>
                <a:gd name="T25" fmla="*/ 173 h 259"/>
                <a:gd name="T26" fmla="*/ 159 w 356"/>
                <a:gd name="T27" fmla="*/ 188 h 259"/>
                <a:gd name="T28" fmla="*/ 174 w 356"/>
                <a:gd name="T29" fmla="*/ 164 h 259"/>
                <a:gd name="T30" fmla="*/ 214 w 356"/>
                <a:gd name="T31" fmla="*/ 125 h 259"/>
                <a:gd name="T32" fmla="*/ 214 w 356"/>
                <a:gd name="T33" fmla="*/ 102 h 259"/>
                <a:gd name="T34" fmla="*/ 325 w 356"/>
                <a:gd name="T35" fmla="*/ 63 h 259"/>
                <a:gd name="T36" fmla="*/ 325 w 356"/>
                <a:gd name="T37" fmla="*/ 39 h 259"/>
                <a:gd name="T38" fmla="*/ 340 w 356"/>
                <a:gd name="T39" fmla="*/ 16 h 259"/>
                <a:gd name="T40" fmla="*/ 356 w 356"/>
                <a:gd name="T41" fmla="*/ 0 h 259"/>
                <a:gd name="T42" fmla="*/ 150 w 356"/>
                <a:gd name="T43" fmla="*/ 8 h 259"/>
                <a:gd name="T44" fmla="*/ 111 w 356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6"/>
                <a:gd name="T70" fmla="*/ 0 h 259"/>
                <a:gd name="T71" fmla="*/ 356 w 356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6" h="259">
                  <a:moveTo>
                    <a:pt x="111" y="0"/>
                  </a:moveTo>
                  <a:lnTo>
                    <a:pt x="111" y="16"/>
                  </a:lnTo>
                  <a:lnTo>
                    <a:pt x="0" y="8"/>
                  </a:lnTo>
                  <a:lnTo>
                    <a:pt x="0" y="71"/>
                  </a:lnTo>
                  <a:lnTo>
                    <a:pt x="8" y="71"/>
                  </a:lnTo>
                  <a:lnTo>
                    <a:pt x="0" y="134"/>
                  </a:lnTo>
                  <a:lnTo>
                    <a:pt x="79" y="134"/>
                  </a:lnTo>
                  <a:lnTo>
                    <a:pt x="64" y="259"/>
                  </a:lnTo>
                  <a:lnTo>
                    <a:pt x="95" y="259"/>
                  </a:lnTo>
                  <a:lnTo>
                    <a:pt x="95" y="228"/>
                  </a:lnTo>
                  <a:lnTo>
                    <a:pt x="111" y="220"/>
                  </a:lnTo>
                  <a:lnTo>
                    <a:pt x="111" y="212"/>
                  </a:lnTo>
                  <a:lnTo>
                    <a:pt x="150" y="173"/>
                  </a:lnTo>
                  <a:lnTo>
                    <a:pt x="159" y="188"/>
                  </a:lnTo>
                  <a:lnTo>
                    <a:pt x="174" y="164"/>
                  </a:lnTo>
                  <a:lnTo>
                    <a:pt x="214" y="125"/>
                  </a:lnTo>
                  <a:lnTo>
                    <a:pt x="214" y="102"/>
                  </a:lnTo>
                  <a:lnTo>
                    <a:pt x="325" y="63"/>
                  </a:lnTo>
                  <a:lnTo>
                    <a:pt x="325" y="39"/>
                  </a:lnTo>
                  <a:lnTo>
                    <a:pt x="340" y="16"/>
                  </a:lnTo>
                  <a:lnTo>
                    <a:pt x="356" y="0"/>
                  </a:lnTo>
                  <a:lnTo>
                    <a:pt x="150" y="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9" name="Freeform 192">
              <a:extLst>
                <a:ext uri="{FF2B5EF4-FFF2-40B4-BE49-F238E27FC236}">
                  <a16:creationId xmlns:a16="http://schemas.microsoft.com/office/drawing/2014/main" id="{BC2118A6-E4B0-4519-B512-E4232689A6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70275" y="3502025"/>
              <a:ext cx="409575" cy="317500"/>
            </a:xfrm>
            <a:custGeom>
              <a:avLst/>
              <a:gdLst>
                <a:gd name="T0" fmla="*/ 236 w 275"/>
                <a:gd name="T1" fmla="*/ 95 h 189"/>
                <a:gd name="T2" fmla="*/ 236 w 275"/>
                <a:gd name="T3" fmla="*/ 79 h 189"/>
                <a:gd name="T4" fmla="*/ 243 w 275"/>
                <a:gd name="T5" fmla="*/ 24 h 189"/>
                <a:gd name="T6" fmla="*/ 118 w 275"/>
                <a:gd name="T7" fmla="*/ 0 h 189"/>
                <a:gd name="T8" fmla="*/ 87 w 275"/>
                <a:gd name="T9" fmla="*/ 24 h 189"/>
                <a:gd name="T10" fmla="*/ 0 w 275"/>
                <a:gd name="T11" fmla="*/ 0 h 189"/>
                <a:gd name="T12" fmla="*/ 63 w 275"/>
                <a:gd name="T13" fmla="*/ 189 h 189"/>
                <a:gd name="T14" fmla="*/ 173 w 275"/>
                <a:gd name="T15" fmla="*/ 150 h 189"/>
                <a:gd name="T16" fmla="*/ 189 w 275"/>
                <a:gd name="T17" fmla="*/ 157 h 189"/>
                <a:gd name="T18" fmla="*/ 189 w 275"/>
                <a:gd name="T19" fmla="*/ 150 h 189"/>
                <a:gd name="T20" fmla="*/ 212 w 275"/>
                <a:gd name="T21" fmla="*/ 125 h 189"/>
                <a:gd name="T22" fmla="*/ 252 w 275"/>
                <a:gd name="T23" fmla="*/ 173 h 189"/>
                <a:gd name="T24" fmla="*/ 267 w 275"/>
                <a:gd name="T25" fmla="*/ 150 h 189"/>
                <a:gd name="T26" fmla="*/ 275 w 275"/>
                <a:gd name="T27" fmla="*/ 150 h 189"/>
                <a:gd name="T28" fmla="*/ 267 w 275"/>
                <a:gd name="T29" fmla="*/ 118 h 189"/>
                <a:gd name="T30" fmla="*/ 275 w 275"/>
                <a:gd name="T31" fmla="*/ 86 h 189"/>
                <a:gd name="T32" fmla="*/ 275 w 275"/>
                <a:gd name="T33" fmla="*/ 79 h 189"/>
                <a:gd name="T34" fmla="*/ 236 w 275"/>
                <a:gd name="T35" fmla="*/ 95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5"/>
                <a:gd name="T55" fmla="*/ 0 h 189"/>
                <a:gd name="T56" fmla="*/ 275 w 275"/>
                <a:gd name="T57" fmla="*/ 189 h 1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5" h="189">
                  <a:moveTo>
                    <a:pt x="236" y="95"/>
                  </a:moveTo>
                  <a:lnTo>
                    <a:pt x="236" y="79"/>
                  </a:lnTo>
                  <a:lnTo>
                    <a:pt x="243" y="24"/>
                  </a:lnTo>
                  <a:lnTo>
                    <a:pt x="118" y="0"/>
                  </a:lnTo>
                  <a:lnTo>
                    <a:pt x="87" y="24"/>
                  </a:lnTo>
                  <a:lnTo>
                    <a:pt x="0" y="0"/>
                  </a:lnTo>
                  <a:lnTo>
                    <a:pt x="63" y="189"/>
                  </a:lnTo>
                  <a:lnTo>
                    <a:pt x="173" y="150"/>
                  </a:lnTo>
                  <a:lnTo>
                    <a:pt x="189" y="157"/>
                  </a:lnTo>
                  <a:lnTo>
                    <a:pt x="189" y="150"/>
                  </a:lnTo>
                  <a:lnTo>
                    <a:pt x="212" y="125"/>
                  </a:lnTo>
                  <a:lnTo>
                    <a:pt x="252" y="173"/>
                  </a:lnTo>
                  <a:lnTo>
                    <a:pt x="267" y="150"/>
                  </a:lnTo>
                  <a:lnTo>
                    <a:pt x="275" y="150"/>
                  </a:lnTo>
                  <a:lnTo>
                    <a:pt x="267" y="118"/>
                  </a:lnTo>
                  <a:lnTo>
                    <a:pt x="275" y="86"/>
                  </a:lnTo>
                  <a:lnTo>
                    <a:pt x="275" y="79"/>
                  </a:lnTo>
                  <a:lnTo>
                    <a:pt x="236" y="9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0" name="Freeform 193">
              <a:extLst>
                <a:ext uri="{FF2B5EF4-FFF2-40B4-BE49-F238E27FC236}">
                  <a16:creationId xmlns:a16="http://schemas.microsoft.com/office/drawing/2014/main" id="{0D8D40E7-7F93-41B0-BC7F-B2A4E19EB1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41675" y="1960563"/>
              <a:ext cx="331788" cy="358775"/>
            </a:xfrm>
            <a:custGeom>
              <a:avLst/>
              <a:gdLst>
                <a:gd name="T0" fmla="*/ 226 w 226"/>
                <a:gd name="T1" fmla="*/ 164 h 212"/>
                <a:gd name="T2" fmla="*/ 187 w 226"/>
                <a:gd name="T3" fmla="*/ 117 h 212"/>
                <a:gd name="T4" fmla="*/ 195 w 226"/>
                <a:gd name="T5" fmla="*/ 55 h 212"/>
                <a:gd name="T6" fmla="*/ 187 w 226"/>
                <a:gd name="T7" fmla="*/ 31 h 212"/>
                <a:gd name="T8" fmla="*/ 133 w 226"/>
                <a:gd name="T9" fmla="*/ 7 h 212"/>
                <a:gd name="T10" fmla="*/ 94 w 226"/>
                <a:gd name="T11" fmla="*/ 0 h 212"/>
                <a:gd name="T12" fmla="*/ 31 w 226"/>
                <a:gd name="T13" fmla="*/ 39 h 212"/>
                <a:gd name="T14" fmla="*/ 8 w 226"/>
                <a:gd name="T15" fmla="*/ 63 h 212"/>
                <a:gd name="T16" fmla="*/ 0 w 226"/>
                <a:gd name="T17" fmla="*/ 94 h 212"/>
                <a:gd name="T18" fmla="*/ 31 w 226"/>
                <a:gd name="T19" fmla="*/ 134 h 212"/>
                <a:gd name="T20" fmla="*/ 70 w 226"/>
                <a:gd name="T21" fmla="*/ 164 h 212"/>
                <a:gd name="T22" fmla="*/ 125 w 226"/>
                <a:gd name="T23" fmla="*/ 157 h 212"/>
                <a:gd name="T24" fmla="*/ 180 w 226"/>
                <a:gd name="T25" fmla="*/ 212 h 212"/>
                <a:gd name="T26" fmla="*/ 219 w 226"/>
                <a:gd name="T27" fmla="*/ 189 h 212"/>
                <a:gd name="T28" fmla="*/ 226 w 226"/>
                <a:gd name="T29" fmla="*/ 164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6"/>
                <a:gd name="T46" fmla="*/ 0 h 212"/>
                <a:gd name="T47" fmla="*/ 226 w 226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6" h="212">
                  <a:moveTo>
                    <a:pt x="226" y="164"/>
                  </a:moveTo>
                  <a:lnTo>
                    <a:pt x="187" y="117"/>
                  </a:lnTo>
                  <a:lnTo>
                    <a:pt x="195" y="55"/>
                  </a:lnTo>
                  <a:lnTo>
                    <a:pt x="187" y="31"/>
                  </a:lnTo>
                  <a:lnTo>
                    <a:pt x="133" y="7"/>
                  </a:lnTo>
                  <a:lnTo>
                    <a:pt x="94" y="0"/>
                  </a:lnTo>
                  <a:lnTo>
                    <a:pt x="31" y="39"/>
                  </a:lnTo>
                  <a:lnTo>
                    <a:pt x="8" y="63"/>
                  </a:lnTo>
                  <a:lnTo>
                    <a:pt x="0" y="94"/>
                  </a:lnTo>
                  <a:lnTo>
                    <a:pt x="31" y="134"/>
                  </a:lnTo>
                  <a:lnTo>
                    <a:pt x="70" y="164"/>
                  </a:lnTo>
                  <a:lnTo>
                    <a:pt x="125" y="157"/>
                  </a:lnTo>
                  <a:lnTo>
                    <a:pt x="180" y="212"/>
                  </a:lnTo>
                  <a:lnTo>
                    <a:pt x="219" y="189"/>
                  </a:lnTo>
                  <a:lnTo>
                    <a:pt x="226" y="1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1" name="Freeform 194">
              <a:extLst>
                <a:ext uri="{FF2B5EF4-FFF2-40B4-BE49-F238E27FC236}">
                  <a16:creationId xmlns:a16="http://schemas.microsoft.com/office/drawing/2014/main" id="{5192F1A9-9EF6-446D-A743-B36543D3A7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2125" y="2409825"/>
              <a:ext cx="352425" cy="261938"/>
            </a:xfrm>
            <a:custGeom>
              <a:avLst/>
              <a:gdLst>
                <a:gd name="T0" fmla="*/ 0 w 238"/>
                <a:gd name="T1" fmla="*/ 78 h 156"/>
                <a:gd name="T2" fmla="*/ 47 w 238"/>
                <a:gd name="T3" fmla="*/ 133 h 156"/>
                <a:gd name="T4" fmla="*/ 63 w 238"/>
                <a:gd name="T5" fmla="*/ 156 h 156"/>
                <a:gd name="T6" fmla="*/ 127 w 238"/>
                <a:gd name="T7" fmla="*/ 140 h 156"/>
                <a:gd name="T8" fmla="*/ 151 w 238"/>
                <a:gd name="T9" fmla="*/ 140 h 156"/>
                <a:gd name="T10" fmla="*/ 238 w 238"/>
                <a:gd name="T11" fmla="*/ 102 h 156"/>
                <a:gd name="T12" fmla="*/ 206 w 238"/>
                <a:gd name="T13" fmla="*/ 62 h 156"/>
                <a:gd name="T14" fmla="*/ 111 w 238"/>
                <a:gd name="T15" fmla="*/ 47 h 156"/>
                <a:gd name="T16" fmla="*/ 63 w 238"/>
                <a:gd name="T17" fmla="*/ 39 h 156"/>
                <a:gd name="T18" fmla="*/ 32 w 238"/>
                <a:gd name="T19" fmla="*/ 0 h 156"/>
                <a:gd name="T20" fmla="*/ 0 w 238"/>
                <a:gd name="T21" fmla="*/ 78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"/>
                <a:gd name="T34" fmla="*/ 0 h 156"/>
                <a:gd name="T35" fmla="*/ 238 w 238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" h="156">
                  <a:moveTo>
                    <a:pt x="0" y="78"/>
                  </a:moveTo>
                  <a:lnTo>
                    <a:pt x="47" y="133"/>
                  </a:lnTo>
                  <a:lnTo>
                    <a:pt x="63" y="156"/>
                  </a:lnTo>
                  <a:lnTo>
                    <a:pt x="127" y="140"/>
                  </a:lnTo>
                  <a:lnTo>
                    <a:pt x="151" y="140"/>
                  </a:lnTo>
                  <a:lnTo>
                    <a:pt x="238" y="102"/>
                  </a:lnTo>
                  <a:lnTo>
                    <a:pt x="206" y="62"/>
                  </a:lnTo>
                  <a:lnTo>
                    <a:pt x="111" y="47"/>
                  </a:lnTo>
                  <a:lnTo>
                    <a:pt x="63" y="39"/>
                  </a:lnTo>
                  <a:lnTo>
                    <a:pt x="32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2" name="Freeform 195">
              <a:extLst>
                <a:ext uri="{FF2B5EF4-FFF2-40B4-BE49-F238E27FC236}">
                  <a16:creationId xmlns:a16="http://schemas.microsoft.com/office/drawing/2014/main" id="{AAAE498F-D52E-4EA2-BF11-5CE58DEEF2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0225" y="2055813"/>
              <a:ext cx="417513" cy="404812"/>
            </a:xfrm>
            <a:custGeom>
              <a:avLst/>
              <a:gdLst>
                <a:gd name="T0" fmla="*/ 275 w 282"/>
                <a:gd name="T1" fmla="*/ 47 h 242"/>
                <a:gd name="T2" fmla="*/ 282 w 282"/>
                <a:gd name="T3" fmla="*/ 39 h 242"/>
                <a:gd name="T4" fmla="*/ 275 w 282"/>
                <a:gd name="T5" fmla="*/ 39 h 242"/>
                <a:gd name="T6" fmla="*/ 275 w 282"/>
                <a:gd name="T7" fmla="*/ 0 h 242"/>
                <a:gd name="T8" fmla="*/ 220 w 282"/>
                <a:gd name="T9" fmla="*/ 0 h 242"/>
                <a:gd name="T10" fmla="*/ 220 w 282"/>
                <a:gd name="T11" fmla="*/ 16 h 242"/>
                <a:gd name="T12" fmla="*/ 62 w 282"/>
                <a:gd name="T13" fmla="*/ 16 h 242"/>
                <a:gd name="T14" fmla="*/ 47 w 282"/>
                <a:gd name="T15" fmla="*/ 16 h 242"/>
                <a:gd name="T16" fmla="*/ 39 w 282"/>
                <a:gd name="T17" fmla="*/ 16 h 242"/>
                <a:gd name="T18" fmla="*/ 31 w 282"/>
                <a:gd name="T19" fmla="*/ 8 h 242"/>
                <a:gd name="T20" fmla="*/ 31 w 282"/>
                <a:gd name="T21" fmla="*/ 47 h 242"/>
                <a:gd name="T22" fmla="*/ 8 w 282"/>
                <a:gd name="T23" fmla="*/ 47 h 242"/>
                <a:gd name="T24" fmla="*/ 8 w 282"/>
                <a:gd name="T25" fmla="*/ 140 h 242"/>
                <a:gd name="T26" fmla="*/ 0 w 282"/>
                <a:gd name="T27" fmla="*/ 140 h 242"/>
                <a:gd name="T28" fmla="*/ 0 w 282"/>
                <a:gd name="T29" fmla="*/ 226 h 242"/>
                <a:gd name="T30" fmla="*/ 86 w 282"/>
                <a:gd name="T31" fmla="*/ 226 h 242"/>
                <a:gd name="T32" fmla="*/ 220 w 282"/>
                <a:gd name="T33" fmla="*/ 242 h 242"/>
                <a:gd name="T34" fmla="*/ 275 w 282"/>
                <a:gd name="T35" fmla="*/ 242 h 242"/>
                <a:gd name="T36" fmla="*/ 275 w 282"/>
                <a:gd name="T37" fmla="*/ 47 h 2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2"/>
                <a:gd name="T58" fmla="*/ 0 h 242"/>
                <a:gd name="T59" fmla="*/ 282 w 282"/>
                <a:gd name="T60" fmla="*/ 242 h 2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2" h="242">
                  <a:moveTo>
                    <a:pt x="275" y="47"/>
                  </a:moveTo>
                  <a:lnTo>
                    <a:pt x="282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220" y="0"/>
                  </a:lnTo>
                  <a:lnTo>
                    <a:pt x="220" y="16"/>
                  </a:lnTo>
                  <a:lnTo>
                    <a:pt x="62" y="16"/>
                  </a:lnTo>
                  <a:lnTo>
                    <a:pt x="47" y="16"/>
                  </a:lnTo>
                  <a:lnTo>
                    <a:pt x="39" y="16"/>
                  </a:lnTo>
                  <a:lnTo>
                    <a:pt x="31" y="8"/>
                  </a:lnTo>
                  <a:lnTo>
                    <a:pt x="31" y="47"/>
                  </a:lnTo>
                  <a:lnTo>
                    <a:pt x="8" y="47"/>
                  </a:lnTo>
                  <a:lnTo>
                    <a:pt x="8" y="140"/>
                  </a:lnTo>
                  <a:lnTo>
                    <a:pt x="0" y="140"/>
                  </a:lnTo>
                  <a:lnTo>
                    <a:pt x="0" y="226"/>
                  </a:lnTo>
                  <a:lnTo>
                    <a:pt x="86" y="226"/>
                  </a:lnTo>
                  <a:lnTo>
                    <a:pt x="220" y="242"/>
                  </a:lnTo>
                  <a:lnTo>
                    <a:pt x="275" y="242"/>
                  </a:lnTo>
                  <a:lnTo>
                    <a:pt x="275" y="47"/>
                  </a:lnTo>
                  <a:close/>
                </a:path>
              </a:pathLst>
            </a:custGeom>
            <a:solidFill>
              <a:schemeClr val="accent1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3" name="Freeform 196">
              <a:extLst>
                <a:ext uri="{FF2B5EF4-FFF2-40B4-BE49-F238E27FC236}">
                  <a16:creationId xmlns:a16="http://schemas.microsoft.com/office/drawing/2014/main" id="{D19ADF04-2A68-4301-99EB-956CB255B5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25825" y="5095875"/>
              <a:ext cx="508000" cy="220663"/>
            </a:xfrm>
            <a:custGeom>
              <a:avLst/>
              <a:gdLst>
                <a:gd name="T0" fmla="*/ 344 w 344"/>
                <a:gd name="T1" fmla="*/ 47 h 133"/>
                <a:gd name="T2" fmla="*/ 328 w 344"/>
                <a:gd name="T3" fmla="*/ 47 h 133"/>
                <a:gd name="T4" fmla="*/ 266 w 344"/>
                <a:gd name="T5" fmla="*/ 23 h 133"/>
                <a:gd name="T6" fmla="*/ 242 w 344"/>
                <a:gd name="T7" fmla="*/ 23 h 133"/>
                <a:gd name="T8" fmla="*/ 220 w 344"/>
                <a:gd name="T9" fmla="*/ 0 h 133"/>
                <a:gd name="T10" fmla="*/ 0 w 344"/>
                <a:gd name="T11" fmla="*/ 0 h 133"/>
                <a:gd name="T12" fmla="*/ 24 w 344"/>
                <a:gd name="T13" fmla="*/ 70 h 133"/>
                <a:gd name="T14" fmla="*/ 102 w 344"/>
                <a:gd name="T15" fmla="*/ 55 h 133"/>
                <a:gd name="T16" fmla="*/ 118 w 344"/>
                <a:gd name="T17" fmla="*/ 70 h 133"/>
                <a:gd name="T18" fmla="*/ 118 w 344"/>
                <a:gd name="T19" fmla="*/ 110 h 133"/>
                <a:gd name="T20" fmla="*/ 157 w 344"/>
                <a:gd name="T21" fmla="*/ 118 h 133"/>
                <a:gd name="T22" fmla="*/ 157 w 344"/>
                <a:gd name="T23" fmla="*/ 133 h 133"/>
                <a:gd name="T24" fmla="*/ 220 w 344"/>
                <a:gd name="T25" fmla="*/ 133 h 133"/>
                <a:gd name="T26" fmla="*/ 220 w 344"/>
                <a:gd name="T27" fmla="*/ 118 h 133"/>
                <a:gd name="T28" fmla="*/ 344 w 344"/>
                <a:gd name="T29" fmla="*/ 118 h 133"/>
                <a:gd name="T30" fmla="*/ 344 w 344"/>
                <a:gd name="T31" fmla="*/ 47 h 1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4"/>
                <a:gd name="T49" fmla="*/ 0 h 133"/>
                <a:gd name="T50" fmla="*/ 344 w 344"/>
                <a:gd name="T51" fmla="*/ 133 h 1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4" h="133">
                  <a:moveTo>
                    <a:pt x="344" y="47"/>
                  </a:moveTo>
                  <a:lnTo>
                    <a:pt x="328" y="47"/>
                  </a:lnTo>
                  <a:lnTo>
                    <a:pt x="266" y="23"/>
                  </a:lnTo>
                  <a:lnTo>
                    <a:pt x="242" y="23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24" y="70"/>
                  </a:lnTo>
                  <a:lnTo>
                    <a:pt x="102" y="55"/>
                  </a:lnTo>
                  <a:lnTo>
                    <a:pt x="118" y="70"/>
                  </a:lnTo>
                  <a:lnTo>
                    <a:pt x="118" y="110"/>
                  </a:lnTo>
                  <a:lnTo>
                    <a:pt x="157" y="118"/>
                  </a:lnTo>
                  <a:lnTo>
                    <a:pt x="157" y="133"/>
                  </a:lnTo>
                  <a:lnTo>
                    <a:pt x="220" y="133"/>
                  </a:lnTo>
                  <a:lnTo>
                    <a:pt x="220" y="118"/>
                  </a:lnTo>
                  <a:lnTo>
                    <a:pt x="344" y="118"/>
                  </a:lnTo>
                  <a:lnTo>
                    <a:pt x="344" y="4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14" name="Freeform 197">
              <a:extLst>
                <a:ext uri="{FF2B5EF4-FFF2-40B4-BE49-F238E27FC236}">
                  <a16:creationId xmlns:a16="http://schemas.microsoft.com/office/drawing/2014/main" id="{92673B58-5267-4306-B5B5-13A1831712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70275" y="5530850"/>
              <a:ext cx="419100" cy="522288"/>
            </a:xfrm>
            <a:custGeom>
              <a:avLst/>
              <a:gdLst>
                <a:gd name="T0" fmla="*/ 212 w 283"/>
                <a:gd name="T1" fmla="*/ 55 h 312"/>
                <a:gd name="T2" fmla="*/ 251 w 283"/>
                <a:gd name="T3" fmla="*/ 94 h 312"/>
                <a:gd name="T4" fmla="*/ 283 w 283"/>
                <a:gd name="T5" fmla="*/ 148 h 312"/>
                <a:gd name="T6" fmla="*/ 275 w 283"/>
                <a:gd name="T7" fmla="*/ 164 h 312"/>
                <a:gd name="T8" fmla="*/ 275 w 283"/>
                <a:gd name="T9" fmla="*/ 211 h 312"/>
                <a:gd name="T10" fmla="*/ 283 w 283"/>
                <a:gd name="T11" fmla="*/ 234 h 312"/>
                <a:gd name="T12" fmla="*/ 189 w 283"/>
                <a:gd name="T13" fmla="*/ 234 h 312"/>
                <a:gd name="T14" fmla="*/ 189 w 283"/>
                <a:gd name="T15" fmla="*/ 296 h 312"/>
                <a:gd name="T16" fmla="*/ 172 w 283"/>
                <a:gd name="T17" fmla="*/ 296 h 312"/>
                <a:gd name="T18" fmla="*/ 172 w 283"/>
                <a:gd name="T19" fmla="*/ 312 h 312"/>
                <a:gd name="T20" fmla="*/ 102 w 283"/>
                <a:gd name="T21" fmla="*/ 312 h 312"/>
                <a:gd name="T22" fmla="*/ 102 w 283"/>
                <a:gd name="T23" fmla="*/ 296 h 312"/>
                <a:gd name="T24" fmla="*/ 87 w 283"/>
                <a:gd name="T25" fmla="*/ 265 h 312"/>
                <a:gd name="T26" fmla="*/ 94 w 283"/>
                <a:gd name="T27" fmla="*/ 234 h 312"/>
                <a:gd name="T28" fmla="*/ 70 w 283"/>
                <a:gd name="T29" fmla="*/ 195 h 312"/>
                <a:gd name="T30" fmla="*/ 70 w 283"/>
                <a:gd name="T31" fmla="*/ 164 h 312"/>
                <a:gd name="T32" fmla="*/ 0 w 283"/>
                <a:gd name="T33" fmla="*/ 125 h 312"/>
                <a:gd name="T34" fmla="*/ 0 w 283"/>
                <a:gd name="T35" fmla="*/ 86 h 312"/>
                <a:gd name="T36" fmla="*/ 39 w 283"/>
                <a:gd name="T37" fmla="*/ 55 h 312"/>
                <a:gd name="T38" fmla="*/ 55 w 283"/>
                <a:gd name="T39" fmla="*/ 8 h 312"/>
                <a:gd name="T40" fmla="*/ 70 w 283"/>
                <a:gd name="T41" fmla="*/ 0 h 312"/>
                <a:gd name="T42" fmla="*/ 212 w 283"/>
                <a:gd name="T43" fmla="*/ 0 h 312"/>
                <a:gd name="T44" fmla="*/ 212 w 283"/>
                <a:gd name="T45" fmla="*/ 39 h 312"/>
                <a:gd name="T46" fmla="*/ 212 w 283"/>
                <a:gd name="T47" fmla="*/ 55 h 3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3"/>
                <a:gd name="T73" fmla="*/ 0 h 312"/>
                <a:gd name="T74" fmla="*/ 283 w 283"/>
                <a:gd name="T75" fmla="*/ 312 h 3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3" h="312">
                  <a:moveTo>
                    <a:pt x="212" y="55"/>
                  </a:moveTo>
                  <a:lnTo>
                    <a:pt x="251" y="94"/>
                  </a:lnTo>
                  <a:lnTo>
                    <a:pt x="283" y="148"/>
                  </a:lnTo>
                  <a:lnTo>
                    <a:pt x="275" y="164"/>
                  </a:lnTo>
                  <a:lnTo>
                    <a:pt x="275" y="211"/>
                  </a:lnTo>
                  <a:lnTo>
                    <a:pt x="283" y="234"/>
                  </a:lnTo>
                  <a:lnTo>
                    <a:pt x="189" y="234"/>
                  </a:lnTo>
                  <a:lnTo>
                    <a:pt x="189" y="296"/>
                  </a:lnTo>
                  <a:lnTo>
                    <a:pt x="172" y="296"/>
                  </a:lnTo>
                  <a:lnTo>
                    <a:pt x="172" y="312"/>
                  </a:lnTo>
                  <a:lnTo>
                    <a:pt x="102" y="312"/>
                  </a:lnTo>
                  <a:lnTo>
                    <a:pt x="102" y="296"/>
                  </a:lnTo>
                  <a:lnTo>
                    <a:pt x="87" y="265"/>
                  </a:lnTo>
                  <a:lnTo>
                    <a:pt x="94" y="234"/>
                  </a:lnTo>
                  <a:lnTo>
                    <a:pt x="70" y="195"/>
                  </a:lnTo>
                  <a:lnTo>
                    <a:pt x="70" y="164"/>
                  </a:lnTo>
                  <a:lnTo>
                    <a:pt x="0" y="125"/>
                  </a:lnTo>
                  <a:lnTo>
                    <a:pt x="0" y="86"/>
                  </a:lnTo>
                  <a:lnTo>
                    <a:pt x="39" y="55"/>
                  </a:lnTo>
                  <a:lnTo>
                    <a:pt x="55" y="8"/>
                  </a:lnTo>
                  <a:lnTo>
                    <a:pt x="70" y="0"/>
                  </a:lnTo>
                  <a:lnTo>
                    <a:pt x="212" y="0"/>
                  </a:lnTo>
                  <a:lnTo>
                    <a:pt x="212" y="39"/>
                  </a:lnTo>
                  <a:lnTo>
                    <a:pt x="212" y="5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5" name="Freeform 198">
              <a:extLst>
                <a:ext uri="{FF2B5EF4-FFF2-40B4-BE49-F238E27FC236}">
                  <a16:creationId xmlns:a16="http://schemas.microsoft.com/office/drawing/2014/main" id="{EA5C2F4F-E066-4D62-AFCB-875FE156B7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06725" y="3790950"/>
              <a:ext cx="419100" cy="328613"/>
            </a:xfrm>
            <a:custGeom>
              <a:avLst/>
              <a:gdLst>
                <a:gd name="T0" fmla="*/ 0 w 286"/>
                <a:gd name="T1" fmla="*/ 85 h 195"/>
                <a:gd name="T2" fmla="*/ 40 w 286"/>
                <a:gd name="T3" fmla="*/ 148 h 195"/>
                <a:gd name="T4" fmla="*/ 127 w 286"/>
                <a:gd name="T5" fmla="*/ 179 h 195"/>
                <a:gd name="T6" fmla="*/ 207 w 286"/>
                <a:gd name="T7" fmla="*/ 195 h 195"/>
                <a:gd name="T8" fmla="*/ 190 w 286"/>
                <a:gd name="T9" fmla="*/ 179 h 195"/>
                <a:gd name="T10" fmla="*/ 207 w 286"/>
                <a:gd name="T11" fmla="*/ 148 h 195"/>
                <a:gd name="T12" fmla="*/ 223 w 286"/>
                <a:gd name="T13" fmla="*/ 148 h 195"/>
                <a:gd name="T14" fmla="*/ 278 w 286"/>
                <a:gd name="T15" fmla="*/ 102 h 195"/>
                <a:gd name="T16" fmla="*/ 286 w 286"/>
                <a:gd name="T17" fmla="*/ 85 h 195"/>
                <a:gd name="T18" fmla="*/ 262 w 286"/>
                <a:gd name="T19" fmla="*/ 70 h 195"/>
                <a:gd name="T20" fmla="*/ 231 w 286"/>
                <a:gd name="T21" fmla="*/ 47 h 195"/>
                <a:gd name="T22" fmla="*/ 223 w 286"/>
                <a:gd name="T23" fmla="*/ 63 h 195"/>
                <a:gd name="T24" fmla="*/ 207 w 286"/>
                <a:gd name="T25" fmla="*/ 39 h 195"/>
                <a:gd name="T26" fmla="*/ 159 w 286"/>
                <a:gd name="T27" fmla="*/ 39 h 195"/>
                <a:gd name="T28" fmla="*/ 135 w 286"/>
                <a:gd name="T29" fmla="*/ 16 h 195"/>
                <a:gd name="T30" fmla="*/ 127 w 286"/>
                <a:gd name="T31" fmla="*/ 0 h 195"/>
                <a:gd name="T32" fmla="*/ 0 w 286"/>
                <a:gd name="T33" fmla="*/ 70 h 195"/>
                <a:gd name="T34" fmla="*/ 0 w 286"/>
                <a:gd name="T35" fmla="*/ 85 h 1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6"/>
                <a:gd name="T55" fmla="*/ 0 h 195"/>
                <a:gd name="T56" fmla="*/ 286 w 286"/>
                <a:gd name="T57" fmla="*/ 195 h 1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6" h="195">
                  <a:moveTo>
                    <a:pt x="0" y="85"/>
                  </a:moveTo>
                  <a:lnTo>
                    <a:pt x="40" y="148"/>
                  </a:lnTo>
                  <a:lnTo>
                    <a:pt x="127" y="179"/>
                  </a:lnTo>
                  <a:lnTo>
                    <a:pt x="207" y="195"/>
                  </a:lnTo>
                  <a:lnTo>
                    <a:pt x="190" y="179"/>
                  </a:lnTo>
                  <a:lnTo>
                    <a:pt x="207" y="148"/>
                  </a:lnTo>
                  <a:lnTo>
                    <a:pt x="223" y="148"/>
                  </a:lnTo>
                  <a:lnTo>
                    <a:pt x="278" y="102"/>
                  </a:lnTo>
                  <a:lnTo>
                    <a:pt x="286" y="85"/>
                  </a:lnTo>
                  <a:lnTo>
                    <a:pt x="262" y="70"/>
                  </a:lnTo>
                  <a:lnTo>
                    <a:pt x="231" y="47"/>
                  </a:lnTo>
                  <a:lnTo>
                    <a:pt x="223" y="63"/>
                  </a:lnTo>
                  <a:lnTo>
                    <a:pt x="207" y="39"/>
                  </a:lnTo>
                  <a:lnTo>
                    <a:pt x="159" y="39"/>
                  </a:lnTo>
                  <a:lnTo>
                    <a:pt x="135" y="16"/>
                  </a:lnTo>
                  <a:lnTo>
                    <a:pt x="127" y="0"/>
                  </a:lnTo>
                  <a:lnTo>
                    <a:pt x="0" y="7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6" name="Freeform 199">
              <a:extLst>
                <a:ext uri="{FF2B5EF4-FFF2-40B4-BE49-F238E27FC236}">
                  <a16:creationId xmlns:a16="http://schemas.microsoft.com/office/drawing/2014/main" id="{947D84C9-E1DF-4795-999F-A4A08637E6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17888" y="4214813"/>
              <a:ext cx="369887" cy="366712"/>
            </a:xfrm>
            <a:custGeom>
              <a:avLst/>
              <a:gdLst>
                <a:gd name="T0" fmla="*/ 142 w 252"/>
                <a:gd name="T1" fmla="*/ 189 h 220"/>
                <a:gd name="T2" fmla="*/ 134 w 252"/>
                <a:gd name="T3" fmla="*/ 173 h 220"/>
                <a:gd name="T4" fmla="*/ 229 w 252"/>
                <a:gd name="T5" fmla="*/ 95 h 220"/>
                <a:gd name="T6" fmla="*/ 252 w 252"/>
                <a:gd name="T7" fmla="*/ 118 h 220"/>
                <a:gd name="T8" fmla="*/ 190 w 252"/>
                <a:gd name="T9" fmla="*/ 0 h 220"/>
                <a:gd name="T10" fmla="*/ 0 w 252"/>
                <a:gd name="T11" fmla="*/ 95 h 220"/>
                <a:gd name="T12" fmla="*/ 8 w 252"/>
                <a:gd name="T13" fmla="*/ 118 h 220"/>
                <a:gd name="T14" fmla="*/ 0 w 252"/>
                <a:gd name="T15" fmla="*/ 125 h 220"/>
                <a:gd name="T16" fmla="*/ 103 w 252"/>
                <a:gd name="T17" fmla="*/ 220 h 220"/>
                <a:gd name="T18" fmla="*/ 142 w 252"/>
                <a:gd name="T19" fmla="*/ 189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2"/>
                <a:gd name="T31" fmla="*/ 0 h 220"/>
                <a:gd name="T32" fmla="*/ 252 w 252"/>
                <a:gd name="T33" fmla="*/ 220 h 2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" h="220">
                  <a:moveTo>
                    <a:pt x="142" y="189"/>
                  </a:moveTo>
                  <a:lnTo>
                    <a:pt x="134" y="173"/>
                  </a:lnTo>
                  <a:lnTo>
                    <a:pt x="229" y="95"/>
                  </a:lnTo>
                  <a:lnTo>
                    <a:pt x="252" y="118"/>
                  </a:lnTo>
                  <a:lnTo>
                    <a:pt x="190" y="0"/>
                  </a:lnTo>
                  <a:lnTo>
                    <a:pt x="0" y="95"/>
                  </a:lnTo>
                  <a:lnTo>
                    <a:pt x="8" y="118"/>
                  </a:lnTo>
                  <a:lnTo>
                    <a:pt x="0" y="125"/>
                  </a:lnTo>
                  <a:lnTo>
                    <a:pt x="103" y="220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17" name="Freeform 200">
              <a:extLst>
                <a:ext uri="{FF2B5EF4-FFF2-40B4-BE49-F238E27FC236}">
                  <a16:creationId xmlns:a16="http://schemas.microsoft.com/office/drawing/2014/main" id="{00EF4477-A751-4A33-88C4-C537ED8C74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79950" y="5645150"/>
              <a:ext cx="579438" cy="436563"/>
            </a:xfrm>
            <a:custGeom>
              <a:avLst/>
              <a:gdLst>
                <a:gd name="T0" fmla="*/ 244 w 395"/>
                <a:gd name="T1" fmla="*/ 228 h 260"/>
                <a:gd name="T2" fmla="*/ 261 w 395"/>
                <a:gd name="T3" fmla="*/ 205 h 260"/>
                <a:gd name="T4" fmla="*/ 307 w 395"/>
                <a:gd name="T5" fmla="*/ 205 h 260"/>
                <a:gd name="T6" fmla="*/ 316 w 395"/>
                <a:gd name="T7" fmla="*/ 165 h 260"/>
                <a:gd name="T8" fmla="*/ 347 w 395"/>
                <a:gd name="T9" fmla="*/ 150 h 260"/>
                <a:gd name="T10" fmla="*/ 347 w 395"/>
                <a:gd name="T11" fmla="*/ 165 h 260"/>
                <a:gd name="T12" fmla="*/ 370 w 395"/>
                <a:gd name="T13" fmla="*/ 150 h 260"/>
                <a:gd name="T14" fmla="*/ 347 w 395"/>
                <a:gd name="T15" fmla="*/ 150 h 260"/>
                <a:gd name="T16" fmla="*/ 395 w 395"/>
                <a:gd name="T17" fmla="*/ 31 h 260"/>
                <a:gd name="T18" fmla="*/ 339 w 395"/>
                <a:gd name="T19" fmla="*/ 16 h 260"/>
                <a:gd name="T20" fmla="*/ 252 w 395"/>
                <a:gd name="T21" fmla="*/ 24 h 260"/>
                <a:gd name="T22" fmla="*/ 166 w 395"/>
                <a:gd name="T23" fmla="*/ 0 h 260"/>
                <a:gd name="T24" fmla="*/ 181 w 395"/>
                <a:gd name="T25" fmla="*/ 31 h 260"/>
                <a:gd name="T26" fmla="*/ 197 w 395"/>
                <a:gd name="T27" fmla="*/ 55 h 260"/>
                <a:gd name="T28" fmla="*/ 190 w 395"/>
                <a:gd name="T29" fmla="*/ 78 h 260"/>
                <a:gd name="T30" fmla="*/ 118 w 395"/>
                <a:gd name="T31" fmla="*/ 78 h 260"/>
                <a:gd name="T32" fmla="*/ 71 w 395"/>
                <a:gd name="T33" fmla="*/ 118 h 260"/>
                <a:gd name="T34" fmla="*/ 0 w 395"/>
                <a:gd name="T35" fmla="*/ 110 h 260"/>
                <a:gd name="T36" fmla="*/ 0 w 395"/>
                <a:gd name="T37" fmla="*/ 126 h 260"/>
                <a:gd name="T38" fmla="*/ 56 w 395"/>
                <a:gd name="T39" fmla="*/ 142 h 260"/>
                <a:gd name="T40" fmla="*/ 56 w 395"/>
                <a:gd name="T41" fmla="*/ 205 h 260"/>
                <a:gd name="T42" fmla="*/ 103 w 395"/>
                <a:gd name="T43" fmla="*/ 260 h 260"/>
                <a:gd name="T44" fmla="*/ 135 w 395"/>
                <a:gd name="T45" fmla="*/ 260 h 260"/>
                <a:gd name="T46" fmla="*/ 158 w 395"/>
                <a:gd name="T47" fmla="*/ 213 h 260"/>
                <a:gd name="T48" fmla="*/ 252 w 395"/>
                <a:gd name="T49" fmla="*/ 236 h 260"/>
                <a:gd name="T50" fmla="*/ 244 w 395"/>
                <a:gd name="T51" fmla="*/ 228 h 2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5"/>
                <a:gd name="T79" fmla="*/ 0 h 260"/>
                <a:gd name="T80" fmla="*/ 395 w 395"/>
                <a:gd name="T81" fmla="*/ 260 h 2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5" h="260">
                  <a:moveTo>
                    <a:pt x="244" y="228"/>
                  </a:moveTo>
                  <a:lnTo>
                    <a:pt x="261" y="205"/>
                  </a:lnTo>
                  <a:lnTo>
                    <a:pt x="307" y="205"/>
                  </a:lnTo>
                  <a:lnTo>
                    <a:pt x="316" y="165"/>
                  </a:lnTo>
                  <a:lnTo>
                    <a:pt x="347" y="150"/>
                  </a:lnTo>
                  <a:lnTo>
                    <a:pt x="347" y="165"/>
                  </a:lnTo>
                  <a:lnTo>
                    <a:pt x="370" y="150"/>
                  </a:lnTo>
                  <a:lnTo>
                    <a:pt x="347" y="150"/>
                  </a:lnTo>
                  <a:lnTo>
                    <a:pt x="395" y="31"/>
                  </a:lnTo>
                  <a:lnTo>
                    <a:pt x="339" y="16"/>
                  </a:lnTo>
                  <a:lnTo>
                    <a:pt x="252" y="24"/>
                  </a:lnTo>
                  <a:lnTo>
                    <a:pt x="166" y="0"/>
                  </a:lnTo>
                  <a:lnTo>
                    <a:pt x="181" y="31"/>
                  </a:lnTo>
                  <a:lnTo>
                    <a:pt x="197" y="55"/>
                  </a:lnTo>
                  <a:lnTo>
                    <a:pt x="190" y="78"/>
                  </a:lnTo>
                  <a:lnTo>
                    <a:pt x="118" y="78"/>
                  </a:lnTo>
                  <a:lnTo>
                    <a:pt x="71" y="118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56" y="142"/>
                  </a:lnTo>
                  <a:lnTo>
                    <a:pt x="56" y="205"/>
                  </a:lnTo>
                  <a:lnTo>
                    <a:pt x="103" y="260"/>
                  </a:lnTo>
                  <a:lnTo>
                    <a:pt x="135" y="260"/>
                  </a:lnTo>
                  <a:lnTo>
                    <a:pt x="158" y="213"/>
                  </a:lnTo>
                  <a:lnTo>
                    <a:pt x="252" y="236"/>
                  </a:lnTo>
                  <a:lnTo>
                    <a:pt x="244" y="22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8" name="Freeform 201">
              <a:extLst>
                <a:ext uri="{FF2B5EF4-FFF2-40B4-BE49-F238E27FC236}">
                  <a16:creationId xmlns:a16="http://schemas.microsoft.com/office/drawing/2014/main" id="{7B6C4CFA-5156-4A9C-9BDD-775F2F1C4D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9125" y="6000750"/>
              <a:ext cx="455613" cy="515938"/>
            </a:xfrm>
            <a:custGeom>
              <a:avLst/>
              <a:gdLst>
                <a:gd name="T0" fmla="*/ 277 w 308"/>
                <a:gd name="T1" fmla="*/ 307 h 307"/>
                <a:gd name="T2" fmla="*/ 0 w 308"/>
                <a:gd name="T3" fmla="*/ 300 h 307"/>
                <a:gd name="T4" fmla="*/ 0 w 308"/>
                <a:gd name="T5" fmla="*/ 31 h 307"/>
                <a:gd name="T6" fmla="*/ 118 w 308"/>
                <a:gd name="T7" fmla="*/ 31 h 307"/>
                <a:gd name="T8" fmla="*/ 118 w 308"/>
                <a:gd name="T9" fmla="*/ 0 h 307"/>
                <a:gd name="T10" fmla="*/ 142 w 308"/>
                <a:gd name="T11" fmla="*/ 15 h 307"/>
                <a:gd name="T12" fmla="*/ 173 w 308"/>
                <a:gd name="T13" fmla="*/ 15 h 307"/>
                <a:gd name="T14" fmla="*/ 190 w 308"/>
                <a:gd name="T15" fmla="*/ 31 h 307"/>
                <a:gd name="T16" fmla="*/ 213 w 308"/>
                <a:gd name="T17" fmla="*/ 86 h 307"/>
                <a:gd name="T18" fmla="*/ 213 w 308"/>
                <a:gd name="T19" fmla="*/ 118 h 307"/>
                <a:gd name="T20" fmla="*/ 269 w 308"/>
                <a:gd name="T21" fmla="*/ 141 h 307"/>
                <a:gd name="T22" fmla="*/ 277 w 308"/>
                <a:gd name="T23" fmla="*/ 158 h 307"/>
                <a:gd name="T24" fmla="*/ 213 w 308"/>
                <a:gd name="T25" fmla="*/ 181 h 307"/>
                <a:gd name="T26" fmla="*/ 206 w 308"/>
                <a:gd name="T27" fmla="*/ 228 h 307"/>
                <a:gd name="T28" fmla="*/ 181 w 308"/>
                <a:gd name="T29" fmla="*/ 228 h 307"/>
                <a:gd name="T30" fmla="*/ 213 w 308"/>
                <a:gd name="T31" fmla="*/ 268 h 307"/>
                <a:gd name="T32" fmla="*/ 269 w 308"/>
                <a:gd name="T33" fmla="*/ 300 h 307"/>
                <a:gd name="T34" fmla="*/ 277 w 308"/>
                <a:gd name="T35" fmla="*/ 307 h 307"/>
                <a:gd name="T36" fmla="*/ 308 w 308"/>
                <a:gd name="T37" fmla="*/ 307 h 307"/>
                <a:gd name="T38" fmla="*/ 277 w 308"/>
                <a:gd name="T39" fmla="*/ 307 h 3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8"/>
                <a:gd name="T61" fmla="*/ 0 h 307"/>
                <a:gd name="T62" fmla="*/ 308 w 308"/>
                <a:gd name="T63" fmla="*/ 307 h 3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8" h="307">
                  <a:moveTo>
                    <a:pt x="277" y="307"/>
                  </a:moveTo>
                  <a:lnTo>
                    <a:pt x="0" y="300"/>
                  </a:lnTo>
                  <a:lnTo>
                    <a:pt x="0" y="31"/>
                  </a:lnTo>
                  <a:lnTo>
                    <a:pt x="118" y="31"/>
                  </a:lnTo>
                  <a:lnTo>
                    <a:pt x="118" y="0"/>
                  </a:lnTo>
                  <a:lnTo>
                    <a:pt x="142" y="15"/>
                  </a:lnTo>
                  <a:lnTo>
                    <a:pt x="173" y="15"/>
                  </a:lnTo>
                  <a:lnTo>
                    <a:pt x="190" y="31"/>
                  </a:lnTo>
                  <a:lnTo>
                    <a:pt x="213" y="86"/>
                  </a:lnTo>
                  <a:lnTo>
                    <a:pt x="213" y="118"/>
                  </a:lnTo>
                  <a:lnTo>
                    <a:pt x="269" y="141"/>
                  </a:lnTo>
                  <a:lnTo>
                    <a:pt x="277" y="158"/>
                  </a:lnTo>
                  <a:lnTo>
                    <a:pt x="213" y="181"/>
                  </a:lnTo>
                  <a:lnTo>
                    <a:pt x="206" y="228"/>
                  </a:lnTo>
                  <a:lnTo>
                    <a:pt x="181" y="228"/>
                  </a:lnTo>
                  <a:lnTo>
                    <a:pt x="213" y="268"/>
                  </a:lnTo>
                  <a:lnTo>
                    <a:pt x="269" y="300"/>
                  </a:lnTo>
                  <a:lnTo>
                    <a:pt x="277" y="307"/>
                  </a:lnTo>
                  <a:lnTo>
                    <a:pt x="308" y="307"/>
                  </a:lnTo>
                  <a:lnTo>
                    <a:pt x="277" y="307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9" name="Freeform 202">
              <a:extLst>
                <a:ext uri="{FF2B5EF4-FFF2-40B4-BE49-F238E27FC236}">
                  <a16:creationId xmlns:a16="http://schemas.microsoft.com/office/drawing/2014/main" id="{B9CB8C49-B004-4EBB-A928-34B1F56948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91125" y="4619625"/>
              <a:ext cx="673100" cy="601663"/>
            </a:xfrm>
            <a:custGeom>
              <a:avLst/>
              <a:gdLst>
                <a:gd name="T0" fmla="*/ 440 w 456"/>
                <a:gd name="T1" fmla="*/ 242 h 360"/>
                <a:gd name="T2" fmla="*/ 456 w 456"/>
                <a:gd name="T3" fmla="*/ 274 h 360"/>
                <a:gd name="T4" fmla="*/ 424 w 456"/>
                <a:gd name="T5" fmla="*/ 320 h 360"/>
                <a:gd name="T6" fmla="*/ 448 w 456"/>
                <a:gd name="T7" fmla="*/ 328 h 360"/>
                <a:gd name="T8" fmla="*/ 440 w 456"/>
                <a:gd name="T9" fmla="*/ 352 h 360"/>
                <a:gd name="T10" fmla="*/ 448 w 456"/>
                <a:gd name="T11" fmla="*/ 360 h 360"/>
                <a:gd name="T12" fmla="*/ 369 w 456"/>
                <a:gd name="T13" fmla="*/ 352 h 360"/>
                <a:gd name="T14" fmla="*/ 362 w 456"/>
                <a:gd name="T15" fmla="*/ 320 h 360"/>
                <a:gd name="T16" fmla="*/ 338 w 456"/>
                <a:gd name="T17" fmla="*/ 328 h 360"/>
                <a:gd name="T18" fmla="*/ 322 w 456"/>
                <a:gd name="T19" fmla="*/ 282 h 360"/>
                <a:gd name="T20" fmla="*/ 306 w 456"/>
                <a:gd name="T21" fmla="*/ 304 h 360"/>
                <a:gd name="T22" fmla="*/ 322 w 456"/>
                <a:gd name="T23" fmla="*/ 297 h 360"/>
                <a:gd name="T24" fmla="*/ 291 w 456"/>
                <a:gd name="T25" fmla="*/ 274 h 360"/>
                <a:gd name="T26" fmla="*/ 275 w 456"/>
                <a:gd name="T27" fmla="*/ 211 h 360"/>
                <a:gd name="T28" fmla="*/ 236 w 456"/>
                <a:gd name="T29" fmla="*/ 211 h 360"/>
                <a:gd name="T30" fmla="*/ 227 w 456"/>
                <a:gd name="T31" fmla="*/ 188 h 360"/>
                <a:gd name="T32" fmla="*/ 173 w 456"/>
                <a:gd name="T33" fmla="*/ 203 h 360"/>
                <a:gd name="T34" fmla="*/ 149 w 456"/>
                <a:gd name="T35" fmla="*/ 203 h 360"/>
                <a:gd name="T36" fmla="*/ 126 w 456"/>
                <a:gd name="T37" fmla="*/ 149 h 360"/>
                <a:gd name="T38" fmla="*/ 63 w 456"/>
                <a:gd name="T39" fmla="*/ 117 h 360"/>
                <a:gd name="T40" fmla="*/ 55 w 456"/>
                <a:gd name="T41" fmla="*/ 117 h 360"/>
                <a:gd name="T42" fmla="*/ 23 w 456"/>
                <a:gd name="T43" fmla="*/ 94 h 360"/>
                <a:gd name="T44" fmla="*/ 0 w 456"/>
                <a:gd name="T45" fmla="*/ 62 h 360"/>
                <a:gd name="T46" fmla="*/ 259 w 456"/>
                <a:gd name="T47" fmla="*/ 0 h 360"/>
                <a:gd name="T48" fmla="*/ 267 w 456"/>
                <a:gd name="T49" fmla="*/ 32 h 360"/>
                <a:gd name="T50" fmla="*/ 275 w 456"/>
                <a:gd name="T51" fmla="*/ 86 h 360"/>
                <a:gd name="T52" fmla="*/ 291 w 456"/>
                <a:gd name="T53" fmla="*/ 94 h 360"/>
                <a:gd name="T54" fmla="*/ 299 w 456"/>
                <a:gd name="T55" fmla="*/ 140 h 360"/>
                <a:gd name="T56" fmla="*/ 362 w 456"/>
                <a:gd name="T57" fmla="*/ 188 h 360"/>
                <a:gd name="T58" fmla="*/ 362 w 456"/>
                <a:gd name="T59" fmla="*/ 211 h 360"/>
                <a:gd name="T60" fmla="*/ 385 w 456"/>
                <a:gd name="T61" fmla="*/ 218 h 360"/>
                <a:gd name="T62" fmla="*/ 369 w 456"/>
                <a:gd name="T63" fmla="*/ 242 h 360"/>
                <a:gd name="T64" fmla="*/ 393 w 456"/>
                <a:gd name="T65" fmla="*/ 235 h 360"/>
                <a:gd name="T66" fmla="*/ 393 w 456"/>
                <a:gd name="T67" fmla="*/ 250 h 360"/>
                <a:gd name="T68" fmla="*/ 416 w 456"/>
                <a:gd name="T69" fmla="*/ 218 h 360"/>
                <a:gd name="T70" fmla="*/ 424 w 456"/>
                <a:gd name="T71" fmla="*/ 242 h 360"/>
                <a:gd name="T72" fmla="*/ 440 w 456"/>
                <a:gd name="T73" fmla="*/ 242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6"/>
                <a:gd name="T112" fmla="*/ 0 h 360"/>
                <a:gd name="T113" fmla="*/ 456 w 456"/>
                <a:gd name="T114" fmla="*/ 360 h 3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6" h="360">
                  <a:moveTo>
                    <a:pt x="440" y="242"/>
                  </a:moveTo>
                  <a:lnTo>
                    <a:pt x="456" y="274"/>
                  </a:lnTo>
                  <a:lnTo>
                    <a:pt x="424" y="320"/>
                  </a:lnTo>
                  <a:lnTo>
                    <a:pt x="448" y="328"/>
                  </a:lnTo>
                  <a:lnTo>
                    <a:pt x="440" y="352"/>
                  </a:lnTo>
                  <a:lnTo>
                    <a:pt x="448" y="360"/>
                  </a:lnTo>
                  <a:lnTo>
                    <a:pt x="369" y="352"/>
                  </a:lnTo>
                  <a:lnTo>
                    <a:pt x="362" y="320"/>
                  </a:lnTo>
                  <a:lnTo>
                    <a:pt x="338" y="328"/>
                  </a:lnTo>
                  <a:lnTo>
                    <a:pt x="322" y="282"/>
                  </a:lnTo>
                  <a:lnTo>
                    <a:pt x="306" y="304"/>
                  </a:lnTo>
                  <a:lnTo>
                    <a:pt x="322" y="297"/>
                  </a:lnTo>
                  <a:lnTo>
                    <a:pt x="291" y="274"/>
                  </a:lnTo>
                  <a:lnTo>
                    <a:pt x="275" y="211"/>
                  </a:lnTo>
                  <a:lnTo>
                    <a:pt x="236" y="211"/>
                  </a:lnTo>
                  <a:lnTo>
                    <a:pt x="227" y="188"/>
                  </a:lnTo>
                  <a:lnTo>
                    <a:pt x="173" y="203"/>
                  </a:lnTo>
                  <a:lnTo>
                    <a:pt x="149" y="203"/>
                  </a:lnTo>
                  <a:lnTo>
                    <a:pt x="126" y="149"/>
                  </a:lnTo>
                  <a:lnTo>
                    <a:pt x="63" y="117"/>
                  </a:lnTo>
                  <a:lnTo>
                    <a:pt x="55" y="117"/>
                  </a:lnTo>
                  <a:lnTo>
                    <a:pt x="23" y="94"/>
                  </a:lnTo>
                  <a:lnTo>
                    <a:pt x="0" y="62"/>
                  </a:lnTo>
                  <a:lnTo>
                    <a:pt x="259" y="0"/>
                  </a:lnTo>
                  <a:lnTo>
                    <a:pt x="267" y="32"/>
                  </a:lnTo>
                  <a:lnTo>
                    <a:pt x="275" y="86"/>
                  </a:lnTo>
                  <a:lnTo>
                    <a:pt x="291" y="94"/>
                  </a:lnTo>
                  <a:lnTo>
                    <a:pt x="299" y="140"/>
                  </a:lnTo>
                  <a:lnTo>
                    <a:pt x="362" y="188"/>
                  </a:lnTo>
                  <a:lnTo>
                    <a:pt x="362" y="211"/>
                  </a:lnTo>
                  <a:lnTo>
                    <a:pt x="385" y="218"/>
                  </a:lnTo>
                  <a:lnTo>
                    <a:pt x="369" y="242"/>
                  </a:lnTo>
                  <a:lnTo>
                    <a:pt x="393" y="235"/>
                  </a:lnTo>
                  <a:lnTo>
                    <a:pt x="393" y="250"/>
                  </a:lnTo>
                  <a:lnTo>
                    <a:pt x="416" y="218"/>
                  </a:lnTo>
                  <a:lnTo>
                    <a:pt x="424" y="242"/>
                  </a:lnTo>
                  <a:lnTo>
                    <a:pt x="440" y="24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20" name="Freeform 203">
              <a:extLst>
                <a:ext uri="{FF2B5EF4-FFF2-40B4-BE49-F238E27FC236}">
                  <a16:creationId xmlns:a16="http://schemas.microsoft.com/office/drawing/2014/main" id="{B42242AF-9346-4909-89AE-90B64E1158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48238" y="4149725"/>
              <a:ext cx="627062" cy="573088"/>
            </a:xfrm>
            <a:custGeom>
              <a:avLst/>
              <a:gdLst>
                <a:gd name="T0" fmla="*/ 166 w 425"/>
                <a:gd name="T1" fmla="*/ 343 h 343"/>
                <a:gd name="T2" fmla="*/ 149 w 425"/>
                <a:gd name="T3" fmla="*/ 289 h 343"/>
                <a:gd name="T4" fmla="*/ 95 w 425"/>
                <a:gd name="T5" fmla="*/ 258 h 343"/>
                <a:gd name="T6" fmla="*/ 40 w 425"/>
                <a:gd name="T7" fmla="*/ 273 h 343"/>
                <a:gd name="T8" fmla="*/ 71 w 425"/>
                <a:gd name="T9" fmla="*/ 163 h 343"/>
                <a:gd name="T10" fmla="*/ 40 w 425"/>
                <a:gd name="T11" fmla="*/ 125 h 343"/>
                <a:gd name="T12" fmla="*/ 40 w 425"/>
                <a:gd name="T13" fmla="*/ 94 h 343"/>
                <a:gd name="T14" fmla="*/ 0 w 425"/>
                <a:gd name="T15" fmla="*/ 78 h 343"/>
                <a:gd name="T16" fmla="*/ 16 w 425"/>
                <a:gd name="T17" fmla="*/ 32 h 343"/>
                <a:gd name="T18" fmla="*/ 126 w 425"/>
                <a:gd name="T19" fmla="*/ 0 h 343"/>
                <a:gd name="T20" fmla="*/ 158 w 425"/>
                <a:gd name="T21" fmla="*/ 0 h 343"/>
                <a:gd name="T22" fmla="*/ 228 w 425"/>
                <a:gd name="T23" fmla="*/ 70 h 343"/>
                <a:gd name="T24" fmla="*/ 339 w 425"/>
                <a:gd name="T25" fmla="*/ 117 h 343"/>
                <a:gd name="T26" fmla="*/ 362 w 425"/>
                <a:gd name="T27" fmla="*/ 149 h 343"/>
                <a:gd name="T28" fmla="*/ 346 w 425"/>
                <a:gd name="T29" fmla="*/ 149 h 343"/>
                <a:gd name="T30" fmla="*/ 346 w 425"/>
                <a:gd name="T31" fmla="*/ 180 h 343"/>
                <a:gd name="T32" fmla="*/ 402 w 425"/>
                <a:gd name="T33" fmla="*/ 227 h 343"/>
                <a:gd name="T34" fmla="*/ 425 w 425"/>
                <a:gd name="T35" fmla="*/ 281 h 343"/>
                <a:gd name="T36" fmla="*/ 166 w 425"/>
                <a:gd name="T37" fmla="*/ 343 h 3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343"/>
                <a:gd name="T59" fmla="*/ 425 w 425"/>
                <a:gd name="T60" fmla="*/ 343 h 3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343">
                  <a:moveTo>
                    <a:pt x="166" y="343"/>
                  </a:moveTo>
                  <a:lnTo>
                    <a:pt x="149" y="289"/>
                  </a:lnTo>
                  <a:lnTo>
                    <a:pt x="95" y="258"/>
                  </a:lnTo>
                  <a:lnTo>
                    <a:pt x="40" y="273"/>
                  </a:lnTo>
                  <a:lnTo>
                    <a:pt x="71" y="163"/>
                  </a:lnTo>
                  <a:lnTo>
                    <a:pt x="40" y="125"/>
                  </a:lnTo>
                  <a:lnTo>
                    <a:pt x="40" y="94"/>
                  </a:lnTo>
                  <a:lnTo>
                    <a:pt x="0" y="78"/>
                  </a:lnTo>
                  <a:lnTo>
                    <a:pt x="16" y="32"/>
                  </a:lnTo>
                  <a:lnTo>
                    <a:pt x="126" y="0"/>
                  </a:lnTo>
                  <a:lnTo>
                    <a:pt x="158" y="0"/>
                  </a:lnTo>
                  <a:lnTo>
                    <a:pt x="228" y="70"/>
                  </a:lnTo>
                  <a:lnTo>
                    <a:pt x="339" y="117"/>
                  </a:lnTo>
                  <a:lnTo>
                    <a:pt x="362" y="149"/>
                  </a:lnTo>
                  <a:lnTo>
                    <a:pt x="346" y="149"/>
                  </a:lnTo>
                  <a:lnTo>
                    <a:pt x="346" y="180"/>
                  </a:lnTo>
                  <a:lnTo>
                    <a:pt x="402" y="227"/>
                  </a:lnTo>
                  <a:lnTo>
                    <a:pt x="425" y="281"/>
                  </a:lnTo>
                  <a:lnTo>
                    <a:pt x="166" y="3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21" name="Freeform 204">
              <a:extLst>
                <a:ext uri="{FF2B5EF4-FFF2-40B4-BE49-F238E27FC236}">
                  <a16:creationId xmlns:a16="http://schemas.microsoft.com/office/drawing/2014/main" id="{D2BA16C6-F104-4B87-8523-D3B6A2E528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46613" y="3386138"/>
              <a:ext cx="801687" cy="579437"/>
            </a:xfrm>
            <a:custGeom>
              <a:avLst/>
              <a:gdLst>
                <a:gd name="T0" fmla="*/ 362 w 544"/>
                <a:gd name="T1" fmla="*/ 47 h 345"/>
                <a:gd name="T2" fmla="*/ 393 w 544"/>
                <a:gd name="T3" fmla="*/ 47 h 345"/>
                <a:gd name="T4" fmla="*/ 393 w 544"/>
                <a:gd name="T5" fmla="*/ 70 h 345"/>
                <a:gd name="T6" fmla="*/ 393 w 544"/>
                <a:gd name="T7" fmla="*/ 94 h 345"/>
                <a:gd name="T8" fmla="*/ 425 w 544"/>
                <a:gd name="T9" fmla="*/ 117 h 345"/>
                <a:gd name="T10" fmla="*/ 496 w 544"/>
                <a:gd name="T11" fmla="*/ 133 h 345"/>
                <a:gd name="T12" fmla="*/ 496 w 544"/>
                <a:gd name="T13" fmla="*/ 149 h 345"/>
                <a:gd name="T14" fmla="*/ 544 w 544"/>
                <a:gd name="T15" fmla="*/ 180 h 345"/>
                <a:gd name="T16" fmla="*/ 393 w 544"/>
                <a:gd name="T17" fmla="*/ 274 h 345"/>
                <a:gd name="T18" fmla="*/ 331 w 544"/>
                <a:gd name="T19" fmla="*/ 242 h 345"/>
                <a:gd name="T20" fmla="*/ 252 w 544"/>
                <a:gd name="T21" fmla="*/ 259 h 345"/>
                <a:gd name="T22" fmla="*/ 158 w 544"/>
                <a:gd name="T23" fmla="*/ 259 h 345"/>
                <a:gd name="T24" fmla="*/ 142 w 544"/>
                <a:gd name="T25" fmla="*/ 281 h 345"/>
                <a:gd name="T26" fmla="*/ 118 w 544"/>
                <a:gd name="T27" fmla="*/ 337 h 345"/>
                <a:gd name="T28" fmla="*/ 79 w 544"/>
                <a:gd name="T29" fmla="*/ 345 h 345"/>
                <a:gd name="T30" fmla="*/ 0 w 544"/>
                <a:gd name="T31" fmla="*/ 328 h 345"/>
                <a:gd name="T32" fmla="*/ 31 w 544"/>
                <a:gd name="T33" fmla="*/ 250 h 345"/>
                <a:gd name="T34" fmla="*/ 7 w 544"/>
                <a:gd name="T35" fmla="*/ 156 h 345"/>
                <a:gd name="T36" fmla="*/ 24 w 544"/>
                <a:gd name="T37" fmla="*/ 125 h 345"/>
                <a:gd name="T38" fmla="*/ 55 w 544"/>
                <a:gd name="T39" fmla="*/ 47 h 345"/>
                <a:gd name="T40" fmla="*/ 31 w 544"/>
                <a:gd name="T41" fmla="*/ 16 h 345"/>
                <a:gd name="T42" fmla="*/ 94 w 544"/>
                <a:gd name="T43" fmla="*/ 0 h 345"/>
                <a:gd name="T44" fmla="*/ 158 w 544"/>
                <a:gd name="T45" fmla="*/ 39 h 345"/>
                <a:gd name="T46" fmla="*/ 181 w 544"/>
                <a:gd name="T47" fmla="*/ 31 h 345"/>
                <a:gd name="T48" fmla="*/ 236 w 544"/>
                <a:gd name="T49" fmla="*/ 47 h 345"/>
                <a:gd name="T50" fmla="*/ 299 w 544"/>
                <a:gd name="T51" fmla="*/ 16 h 345"/>
                <a:gd name="T52" fmla="*/ 331 w 544"/>
                <a:gd name="T53" fmla="*/ 31 h 345"/>
                <a:gd name="T54" fmla="*/ 362 w 544"/>
                <a:gd name="T55" fmla="*/ 47 h 3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4"/>
                <a:gd name="T85" fmla="*/ 0 h 345"/>
                <a:gd name="T86" fmla="*/ 544 w 544"/>
                <a:gd name="T87" fmla="*/ 345 h 3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4" h="345">
                  <a:moveTo>
                    <a:pt x="362" y="47"/>
                  </a:moveTo>
                  <a:lnTo>
                    <a:pt x="393" y="47"/>
                  </a:lnTo>
                  <a:lnTo>
                    <a:pt x="393" y="70"/>
                  </a:lnTo>
                  <a:lnTo>
                    <a:pt x="393" y="94"/>
                  </a:lnTo>
                  <a:lnTo>
                    <a:pt x="425" y="117"/>
                  </a:lnTo>
                  <a:lnTo>
                    <a:pt x="496" y="133"/>
                  </a:lnTo>
                  <a:lnTo>
                    <a:pt x="496" y="149"/>
                  </a:lnTo>
                  <a:lnTo>
                    <a:pt x="544" y="180"/>
                  </a:lnTo>
                  <a:lnTo>
                    <a:pt x="393" y="274"/>
                  </a:lnTo>
                  <a:lnTo>
                    <a:pt x="331" y="242"/>
                  </a:lnTo>
                  <a:lnTo>
                    <a:pt x="252" y="259"/>
                  </a:lnTo>
                  <a:lnTo>
                    <a:pt x="158" y="259"/>
                  </a:lnTo>
                  <a:lnTo>
                    <a:pt x="142" y="281"/>
                  </a:lnTo>
                  <a:lnTo>
                    <a:pt x="118" y="337"/>
                  </a:lnTo>
                  <a:lnTo>
                    <a:pt x="79" y="345"/>
                  </a:lnTo>
                  <a:lnTo>
                    <a:pt x="0" y="328"/>
                  </a:lnTo>
                  <a:lnTo>
                    <a:pt x="31" y="250"/>
                  </a:lnTo>
                  <a:lnTo>
                    <a:pt x="7" y="156"/>
                  </a:lnTo>
                  <a:lnTo>
                    <a:pt x="24" y="125"/>
                  </a:lnTo>
                  <a:lnTo>
                    <a:pt x="55" y="47"/>
                  </a:lnTo>
                  <a:lnTo>
                    <a:pt x="31" y="16"/>
                  </a:lnTo>
                  <a:lnTo>
                    <a:pt x="94" y="0"/>
                  </a:lnTo>
                  <a:lnTo>
                    <a:pt x="158" y="39"/>
                  </a:lnTo>
                  <a:lnTo>
                    <a:pt x="181" y="31"/>
                  </a:lnTo>
                  <a:lnTo>
                    <a:pt x="236" y="47"/>
                  </a:lnTo>
                  <a:lnTo>
                    <a:pt x="299" y="16"/>
                  </a:lnTo>
                  <a:lnTo>
                    <a:pt x="331" y="31"/>
                  </a:lnTo>
                  <a:lnTo>
                    <a:pt x="362" y="47"/>
                  </a:lnTo>
                  <a:close/>
                </a:path>
              </a:pathLst>
            </a:custGeom>
            <a:solidFill>
              <a:schemeClr val="accent1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22" name="Freeform 205">
              <a:extLst>
                <a:ext uri="{FF2B5EF4-FFF2-40B4-BE49-F238E27FC236}">
                  <a16:creationId xmlns:a16="http://schemas.microsoft.com/office/drawing/2014/main" id="{E840521A-E7B9-49F7-B582-30BCE6A938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55900" y="3195638"/>
              <a:ext cx="320675" cy="306387"/>
            </a:xfrm>
            <a:custGeom>
              <a:avLst/>
              <a:gdLst>
                <a:gd name="T0" fmla="*/ 86 w 219"/>
                <a:gd name="T1" fmla="*/ 63 h 182"/>
                <a:gd name="T2" fmla="*/ 62 w 219"/>
                <a:gd name="T3" fmla="*/ 63 h 182"/>
                <a:gd name="T4" fmla="*/ 55 w 219"/>
                <a:gd name="T5" fmla="*/ 96 h 182"/>
                <a:gd name="T6" fmla="*/ 23 w 219"/>
                <a:gd name="T7" fmla="*/ 111 h 182"/>
                <a:gd name="T8" fmla="*/ 31 w 219"/>
                <a:gd name="T9" fmla="*/ 119 h 182"/>
                <a:gd name="T10" fmla="*/ 0 w 219"/>
                <a:gd name="T11" fmla="*/ 142 h 182"/>
                <a:gd name="T12" fmla="*/ 0 w 219"/>
                <a:gd name="T13" fmla="*/ 175 h 182"/>
                <a:gd name="T14" fmla="*/ 62 w 219"/>
                <a:gd name="T15" fmla="*/ 175 h 182"/>
                <a:gd name="T16" fmla="*/ 188 w 219"/>
                <a:gd name="T17" fmla="*/ 175 h 182"/>
                <a:gd name="T18" fmla="*/ 211 w 219"/>
                <a:gd name="T19" fmla="*/ 182 h 182"/>
                <a:gd name="T20" fmla="*/ 219 w 219"/>
                <a:gd name="T21" fmla="*/ 182 h 182"/>
                <a:gd name="T22" fmla="*/ 211 w 219"/>
                <a:gd name="T23" fmla="*/ 159 h 182"/>
                <a:gd name="T24" fmla="*/ 219 w 219"/>
                <a:gd name="T25" fmla="*/ 142 h 182"/>
                <a:gd name="T26" fmla="*/ 188 w 219"/>
                <a:gd name="T27" fmla="*/ 55 h 182"/>
                <a:gd name="T28" fmla="*/ 148 w 219"/>
                <a:gd name="T29" fmla="*/ 0 h 182"/>
                <a:gd name="T30" fmla="*/ 86 w 219"/>
                <a:gd name="T31" fmla="*/ 63 h 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9"/>
                <a:gd name="T49" fmla="*/ 0 h 182"/>
                <a:gd name="T50" fmla="*/ 219 w 219"/>
                <a:gd name="T51" fmla="*/ 182 h 1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9" h="182">
                  <a:moveTo>
                    <a:pt x="86" y="63"/>
                  </a:moveTo>
                  <a:lnTo>
                    <a:pt x="62" y="63"/>
                  </a:lnTo>
                  <a:lnTo>
                    <a:pt x="55" y="96"/>
                  </a:lnTo>
                  <a:lnTo>
                    <a:pt x="23" y="111"/>
                  </a:lnTo>
                  <a:lnTo>
                    <a:pt x="31" y="119"/>
                  </a:lnTo>
                  <a:lnTo>
                    <a:pt x="0" y="142"/>
                  </a:lnTo>
                  <a:lnTo>
                    <a:pt x="0" y="175"/>
                  </a:lnTo>
                  <a:lnTo>
                    <a:pt x="62" y="175"/>
                  </a:lnTo>
                  <a:lnTo>
                    <a:pt x="188" y="175"/>
                  </a:lnTo>
                  <a:lnTo>
                    <a:pt x="211" y="182"/>
                  </a:lnTo>
                  <a:lnTo>
                    <a:pt x="219" y="182"/>
                  </a:lnTo>
                  <a:lnTo>
                    <a:pt x="211" y="159"/>
                  </a:lnTo>
                  <a:lnTo>
                    <a:pt x="219" y="142"/>
                  </a:lnTo>
                  <a:lnTo>
                    <a:pt x="188" y="55"/>
                  </a:lnTo>
                  <a:lnTo>
                    <a:pt x="148" y="0"/>
                  </a:lnTo>
                  <a:lnTo>
                    <a:pt x="86" y="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23" name="Freeform 206">
              <a:extLst>
                <a:ext uri="{FF2B5EF4-FFF2-40B4-BE49-F238E27FC236}">
                  <a16:creationId xmlns:a16="http://schemas.microsoft.com/office/drawing/2014/main" id="{81C26B47-5B80-4105-9004-7A5F77B89E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33588" y="5332413"/>
              <a:ext cx="420687" cy="261937"/>
            </a:xfrm>
            <a:custGeom>
              <a:avLst/>
              <a:gdLst>
                <a:gd name="T0" fmla="*/ 238 w 286"/>
                <a:gd name="T1" fmla="*/ 140 h 156"/>
                <a:gd name="T2" fmla="*/ 238 w 286"/>
                <a:gd name="T3" fmla="*/ 156 h 156"/>
                <a:gd name="T4" fmla="*/ 127 w 286"/>
                <a:gd name="T5" fmla="*/ 149 h 156"/>
                <a:gd name="T6" fmla="*/ 24 w 286"/>
                <a:gd name="T7" fmla="*/ 149 h 156"/>
                <a:gd name="T8" fmla="*/ 7 w 286"/>
                <a:gd name="T9" fmla="*/ 125 h 156"/>
                <a:gd name="T10" fmla="*/ 24 w 286"/>
                <a:gd name="T11" fmla="*/ 94 h 156"/>
                <a:gd name="T12" fmla="*/ 0 w 286"/>
                <a:gd name="T13" fmla="*/ 94 h 156"/>
                <a:gd name="T14" fmla="*/ 0 w 286"/>
                <a:gd name="T15" fmla="*/ 71 h 156"/>
                <a:gd name="T16" fmla="*/ 24 w 286"/>
                <a:gd name="T17" fmla="*/ 55 h 156"/>
                <a:gd name="T18" fmla="*/ 0 w 286"/>
                <a:gd name="T19" fmla="*/ 55 h 156"/>
                <a:gd name="T20" fmla="*/ 0 w 286"/>
                <a:gd name="T21" fmla="*/ 32 h 156"/>
                <a:gd name="T22" fmla="*/ 0 w 286"/>
                <a:gd name="T23" fmla="*/ 23 h 156"/>
                <a:gd name="T24" fmla="*/ 120 w 286"/>
                <a:gd name="T25" fmla="*/ 7 h 156"/>
                <a:gd name="T26" fmla="*/ 127 w 286"/>
                <a:gd name="T27" fmla="*/ 0 h 156"/>
                <a:gd name="T28" fmla="*/ 191 w 286"/>
                <a:gd name="T29" fmla="*/ 7 h 156"/>
                <a:gd name="T30" fmla="*/ 254 w 286"/>
                <a:gd name="T31" fmla="*/ 7 h 156"/>
                <a:gd name="T32" fmla="*/ 254 w 286"/>
                <a:gd name="T33" fmla="*/ 62 h 156"/>
                <a:gd name="T34" fmla="*/ 286 w 286"/>
                <a:gd name="T35" fmla="*/ 125 h 156"/>
                <a:gd name="T36" fmla="*/ 278 w 286"/>
                <a:gd name="T37" fmla="*/ 149 h 156"/>
                <a:gd name="T38" fmla="*/ 238 w 286"/>
                <a:gd name="T39" fmla="*/ 14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6"/>
                <a:gd name="T61" fmla="*/ 0 h 156"/>
                <a:gd name="T62" fmla="*/ 286 w 286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6" h="156">
                  <a:moveTo>
                    <a:pt x="238" y="140"/>
                  </a:moveTo>
                  <a:lnTo>
                    <a:pt x="238" y="156"/>
                  </a:lnTo>
                  <a:lnTo>
                    <a:pt x="127" y="149"/>
                  </a:lnTo>
                  <a:lnTo>
                    <a:pt x="24" y="149"/>
                  </a:lnTo>
                  <a:lnTo>
                    <a:pt x="7" y="125"/>
                  </a:lnTo>
                  <a:lnTo>
                    <a:pt x="24" y="94"/>
                  </a:lnTo>
                  <a:lnTo>
                    <a:pt x="0" y="94"/>
                  </a:lnTo>
                  <a:lnTo>
                    <a:pt x="0" y="71"/>
                  </a:lnTo>
                  <a:lnTo>
                    <a:pt x="24" y="55"/>
                  </a:lnTo>
                  <a:lnTo>
                    <a:pt x="0" y="55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20" y="7"/>
                  </a:lnTo>
                  <a:lnTo>
                    <a:pt x="127" y="0"/>
                  </a:lnTo>
                  <a:lnTo>
                    <a:pt x="191" y="7"/>
                  </a:lnTo>
                  <a:lnTo>
                    <a:pt x="254" y="7"/>
                  </a:lnTo>
                  <a:lnTo>
                    <a:pt x="254" y="62"/>
                  </a:lnTo>
                  <a:lnTo>
                    <a:pt x="286" y="125"/>
                  </a:lnTo>
                  <a:lnTo>
                    <a:pt x="278" y="149"/>
                  </a:lnTo>
                  <a:lnTo>
                    <a:pt x="238" y="1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24" name="Freeform 207">
              <a:extLst>
                <a:ext uri="{FF2B5EF4-FFF2-40B4-BE49-F238E27FC236}">
                  <a16:creationId xmlns:a16="http://schemas.microsoft.com/office/drawing/2014/main" id="{D913AD36-F95A-4700-A43F-395AC04162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35550" y="5897563"/>
              <a:ext cx="508000" cy="554037"/>
            </a:xfrm>
            <a:custGeom>
              <a:avLst/>
              <a:gdLst>
                <a:gd name="T0" fmla="*/ 310 w 342"/>
                <a:gd name="T1" fmla="*/ 86 h 329"/>
                <a:gd name="T2" fmla="*/ 310 w 342"/>
                <a:gd name="T3" fmla="*/ 94 h 329"/>
                <a:gd name="T4" fmla="*/ 342 w 342"/>
                <a:gd name="T5" fmla="*/ 110 h 329"/>
                <a:gd name="T6" fmla="*/ 310 w 342"/>
                <a:gd name="T7" fmla="*/ 141 h 329"/>
                <a:gd name="T8" fmla="*/ 231 w 342"/>
                <a:gd name="T9" fmla="*/ 117 h 329"/>
                <a:gd name="T10" fmla="*/ 255 w 342"/>
                <a:gd name="T11" fmla="*/ 141 h 329"/>
                <a:gd name="T12" fmla="*/ 279 w 342"/>
                <a:gd name="T13" fmla="*/ 125 h 329"/>
                <a:gd name="T14" fmla="*/ 302 w 342"/>
                <a:gd name="T15" fmla="*/ 141 h 329"/>
                <a:gd name="T16" fmla="*/ 342 w 342"/>
                <a:gd name="T17" fmla="*/ 149 h 329"/>
                <a:gd name="T18" fmla="*/ 302 w 342"/>
                <a:gd name="T19" fmla="*/ 204 h 329"/>
                <a:gd name="T20" fmla="*/ 318 w 342"/>
                <a:gd name="T21" fmla="*/ 220 h 329"/>
                <a:gd name="T22" fmla="*/ 318 w 342"/>
                <a:gd name="T23" fmla="*/ 259 h 329"/>
                <a:gd name="T24" fmla="*/ 310 w 342"/>
                <a:gd name="T25" fmla="*/ 259 h 329"/>
                <a:gd name="T26" fmla="*/ 318 w 342"/>
                <a:gd name="T27" fmla="*/ 290 h 329"/>
                <a:gd name="T28" fmla="*/ 318 w 342"/>
                <a:gd name="T29" fmla="*/ 305 h 329"/>
                <a:gd name="T30" fmla="*/ 286 w 342"/>
                <a:gd name="T31" fmla="*/ 329 h 329"/>
                <a:gd name="T32" fmla="*/ 247 w 342"/>
                <a:gd name="T33" fmla="*/ 305 h 329"/>
                <a:gd name="T34" fmla="*/ 231 w 342"/>
                <a:gd name="T35" fmla="*/ 322 h 329"/>
                <a:gd name="T36" fmla="*/ 223 w 342"/>
                <a:gd name="T37" fmla="*/ 305 h 329"/>
                <a:gd name="T38" fmla="*/ 215 w 342"/>
                <a:gd name="T39" fmla="*/ 305 h 329"/>
                <a:gd name="T40" fmla="*/ 191 w 342"/>
                <a:gd name="T41" fmla="*/ 290 h 329"/>
                <a:gd name="T42" fmla="*/ 183 w 342"/>
                <a:gd name="T43" fmla="*/ 290 h 329"/>
                <a:gd name="T44" fmla="*/ 191 w 342"/>
                <a:gd name="T45" fmla="*/ 305 h 329"/>
                <a:gd name="T46" fmla="*/ 152 w 342"/>
                <a:gd name="T47" fmla="*/ 298 h 329"/>
                <a:gd name="T48" fmla="*/ 127 w 342"/>
                <a:gd name="T49" fmla="*/ 274 h 329"/>
                <a:gd name="T50" fmla="*/ 120 w 342"/>
                <a:gd name="T51" fmla="*/ 290 h 329"/>
                <a:gd name="T52" fmla="*/ 104 w 342"/>
                <a:gd name="T53" fmla="*/ 266 h 329"/>
                <a:gd name="T54" fmla="*/ 41 w 342"/>
                <a:gd name="T55" fmla="*/ 266 h 329"/>
                <a:gd name="T56" fmla="*/ 17 w 342"/>
                <a:gd name="T57" fmla="*/ 243 h 329"/>
                <a:gd name="T58" fmla="*/ 32 w 342"/>
                <a:gd name="T59" fmla="*/ 180 h 329"/>
                <a:gd name="T60" fmla="*/ 17 w 342"/>
                <a:gd name="T61" fmla="*/ 180 h 329"/>
                <a:gd name="T62" fmla="*/ 32 w 342"/>
                <a:gd name="T63" fmla="*/ 141 h 329"/>
                <a:gd name="T64" fmla="*/ 17 w 342"/>
                <a:gd name="T65" fmla="*/ 125 h 329"/>
                <a:gd name="T66" fmla="*/ 17 w 342"/>
                <a:gd name="T67" fmla="*/ 94 h 329"/>
                <a:gd name="T68" fmla="*/ 8 w 342"/>
                <a:gd name="T69" fmla="*/ 86 h 329"/>
                <a:gd name="T70" fmla="*/ 0 w 342"/>
                <a:gd name="T71" fmla="*/ 78 h 329"/>
                <a:gd name="T72" fmla="*/ 17 w 342"/>
                <a:gd name="T73" fmla="*/ 55 h 329"/>
                <a:gd name="T74" fmla="*/ 64 w 342"/>
                <a:gd name="T75" fmla="*/ 55 h 329"/>
                <a:gd name="T76" fmla="*/ 72 w 342"/>
                <a:gd name="T77" fmla="*/ 16 h 329"/>
                <a:gd name="T78" fmla="*/ 104 w 342"/>
                <a:gd name="T79" fmla="*/ 0 h 329"/>
                <a:gd name="T80" fmla="*/ 104 w 342"/>
                <a:gd name="T81" fmla="*/ 16 h 329"/>
                <a:gd name="T82" fmla="*/ 127 w 342"/>
                <a:gd name="T83" fmla="*/ 0 h 329"/>
                <a:gd name="T84" fmla="*/ 127 w 342"/>
                <a:gd name="T85" fmla="*/ 16 h 329"/>
                <a:gd name="T86" fmla="*/ 215 w 342"/>
                <a:gd name="T87" fmla="*/ 47 h 329"/>
                <a:gd name="T88" fmla="*/ 262 w 342"/>
                <a:gd name="T89" fmla="*/ 24 h 329"/>
                <a:gd name="T90" fmla="*/ 255 w 342"/>
                <a:gd name="T91" fmla="*/ 55 h 329"/>
                <a:gd name="T92" fmla="*/ 318 w 342"/>
                <a:gd name="T93" fmla="*/ 78 h 329"/>
                <a:gd name="T94" fmla="*/ 310 w 342"/>
                <a:gd name="T95" fmla="*/ 86 h 3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2"/>
                <a:gd name="T145" fmla="*/ 0 h 329"/>
                <a:gd name="T146" fmla="*/ 342 w 342"/>
                <a:gd name="T147" fmla="*/ 329 h 3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2" h="329">
                  <a:moveTo>
                    <a:pt x="310" y="86"/>
                  </a:moveTo>
                  <a:lnTo>
                    <a:pt x="310" y="94"/>
                  </a:lnTo>
                  <a:lnTo>
                    <a:pt x="342" y="110"/>
                  </a:lnTo>
                  <a:lnTo>
                    <a:pt x="310" y="141"/>
                  </a:lnTo>
                  <a:lnTo>
                    <a:pt x="231" y="117"/>
                  </a:lnTo>
                  <a:lnTo>
                    <a:pt x="255" y="141"/>
                  </a:lnTo>
                  <a:lnTo>
                    <a:pt x="279" y="125"/>
                  </a:lnTo>
                  <a:lnTo>
                    <a:pt x="302" y="141"/>
                  </a:lnTo>
                  <a:lnTo>
                    <a:pt x="342" y="149"/>
                  </a:lnTo>
                  <a:lnTo>
                    <a:pt x="302" y="204"/>
                  </a:lnTo>
                  <a:lnTo>
                    <a:pt x="318" y="220"/>
                  </a:lnTo>
                  <a:lnTo>
                    <a:pt x="318" y="259"/>
                  </a:lnTo>
                  <a:lnTo>
                    <a:pt x="310" y="259"/>
                  </a:lnTo>
                  <a:lnTo>
                    <a:pt x="318" y="290"/>
                  </a:lnTo>
                  <a:lnTo>
                    <a:pt x="318" y="305"/>
                  </a:lnTo>
                  <a:lnTo>
                    <a:pt x="286" y="329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23" y="305"/>
                  </a:lnTo>
                  <a:lnTo>
                    <a:pt x="215" y="305"/>
                  </a:lnTo>
                  <a:lnTo>
                    <a:pt x="191" y="290"/>
                  </a:lnTo>
                  <a:lnTo>
                    <a:pt x="183" y="290"/>
                  </a:lnTo>
                  <a:lnTo>
                    <a:pt x="191" y="305"/>
                  </a:lnTo>
                  <a:lnTo>
                    <a:pt x="152" y="298"/>
                  </a:lnTo>
                  <a:lnTo>
                    <a:pt x="127" y="274"/>
                  </a:lnTo>
                  <a:lnTo>
                    <a:pt x="120" y="290"/>
                  </a:lnTo>
                  <a:lnTo>
                    <a:pt x="104" y="266"/>
                  </a:lnTo>
                  <a:lnTo>
                    <a:pt x="41" y="266"/>
                  </a:lnTo>
                  <a:lnTo>
                    <a:pt x="17" y="243"/>
                  </a:lnTo>
                  <a:lnTo>
                    <a:pt x="32" y="180"/>
                  </a:lnTo>
                  <a:lnTo>
                    <a:pt x="17" y="180"/>
                  </a:lnTo>
                  <a:lnTo>
                    <a:pt x="32" y="141"/>
                  </a:lnTo>
                  <a:lnTo>
                    <a:pt x="17" y="125"/>
                  </a:lnTo>
                  <a:lnTo>
                    <a:pt x="17" y="94"/>
                  </a:lnTo>
                  <a:lnTo>
                    <a:pt x="8" y="86"/>
                  </a:lnTo>
                  <a:lnTo>
                    <a:pt x="0" y="78"/>
                  </a:lnTo>
                  <a:lnTo>
                    <a:pt x="17" y="55"/>
                  </a:lnTo>
                  <a:lnTo>
                    <a:pt x="64" y="55"/>
                  </a:lnTo>
                  <a:lnTo>
                    <a:pt x="72" y="16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127" y="0"/>
                  </a:lnTo>
                  <a:lnTo>
                    <a:pt x="127" y="16"/>
                  </a:lnTo>
                  <a:lnTo>
                    <a:pt x="215" y="47"/>
                  </a:lnTo>
                  <a:lnTo>
                    <a:pt x="262" y="24"/>
                  </a:lnTo>
                  <a:lnTo>
                    <a:pt x="255" y="55"/>
                  </a:lnTo>
                  <a:lnTo>
                    <a:pt x="318" y="78"/>
                  </a:lnTo>
                  <a:lnTo>
                    <a:pt x="310" y="8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25" name="Freeform 208">
              <a:extLst>
                <a:ext uri="{FF2B5EF4-FFF2-40B4-BE49-F238E27FC236}">
                  <a16:creationId xmlns:a16="http://schemas.microsoft.com/office/drawing/2014/main" id="{C8ECEE09-2A82-45F3-A226-CC88BE70D0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94338" y="6132513"/>
              <a:ext cx="103187" cy="277812"/>
            </a:xfrm>
            <a:custGeom>
              <a:avLst/>
              <a:gdLst>
                <a:gd name="T0" fmla="*/ 24 w 73"/>
                <a:gd name="T1" fmla="*/ 79 h 165"/>
                <a:gd name="T2" fmla="*/ 0 w 73"/>
                <a:gd name="T3" fmla="*/ 63 h 165"/>
                <a:gd name="T4" fmla="*/ 24 w 73"/>
                <a:gd name="T5" fmla="*/ 47 h 165"/>
                <a:gd name="T6" fmla="*/ 57 w 73"/>
                <a:gd name="T7" fmla="*/ 16 h 165"/>
                <a:gd name="T8" fmla="*/ 57 w 73"/>
                <a:gd name="T9" fmla="*/ 0 h 165"/>
                <a:gd name="T10" fmla="*/ 65 w 73"/>
                <a:gd name="T11" fmla="*/ 0 h 165"/>
                <a:gd name="T12" fmla="*/ 65 w 73"/>
                <a:gd name="T13" fmla="*/ 16 h 165"/>
                <a:gd name="T14" fmla="*/ 57 w 73"/>
                <a:gd name="T15" fmla="*/ 31 h 165"/>
                <a:gd name="T16" fmla="*/ 73 w 73"/>
                <a:gd name="T17" fmla="*/ 16 h 165"/>
                <a:gd name="T18" fmla="*/ 65 w 73"/>
                <a:gd name="T19" fmla="*/ 39 h 165"/>
                <a:gd name="T20" fmla="*/ 33 w 73"/>
                <a:gd name="T21" fmla="*/ 134 h 165"/>
                <a:gd name="T22" fmla="*/ 33 w 73"/>
                <a:gd name="T23" fmla="*/ 165 h 165"/>
                <a:gd name="T24" fmla="*/ 24 w 73"/>
                <a:gd name="T25" fmla="*/ 165 h 165"/>
                <a:gd name="T26" fmla="*/ 24 w 73"/>
                <a:gd name="T27" fmla="*/ 79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165"/>
                <a:gd name="T44" fmla="*/ 73 w 73"/>
                <a:gd name="T45" fmla="*/ 165 h 1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165">
                  <a:moveTo>
                    <a:pt x="24" y="79"/>
                  </a:moveTo>
                  <a:lnTo>
                    <a:pt x="0" y="63"/>
                  </a:lnTo>
                  <a:lnTo>
                    <a:pt x="24" y="47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16"/>
                  </a:lnTo>
                  <a:lnTo>
                    <a:pt x="57" y="31"/>
                  </a:lnTo>
                  <a:lnTo>
                    <a:pt x="73" y="16"/>
                  </a:lnTo>
                  <a:lnTo>
                    <a:pt x="65" y="39"/>
                  </a:lnTo>
                  <a:lnTo>
                    <a:pt x="33" y="134"/>
                  </a:lnTo>
                  <a:lnTo>
                    <a:pt x="33" y="165"/>
                  </a:lnTo>
                  <a:lnTo>
                    <a:pt x="24" y="165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26" name="Freeform 209">
              <a:extLst>
                <a:ext uri="{FF2B5EF4-FFF2-40B4-BE49-F238E27FC236}">
                  <a16:creationId xmlns:a16="http://schemas.microsoft.com/office/drawing/2014/main" id="{51E11842-8D90-4CD9-B35E-D8830E67AC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0588" y="4249738"/>
              <a:ext cx="350837" cy="355600"/>
            </a:xfrm>
            <a:custGeom>
              <a:avLst/>
              <a:gdLst>
                <a:gd name="T0" fmla="*/ 204 w 235"/>
                <a:gd name="T1" fmla="*/ 32 h 212"/>
                <a:gd name="T2" fmla="*/ 204 w 235"/>
                <a:gd name="T3" fmla="*/ 63 h 212"/>
                <a:gd name="T4" fmla="*/ 235 w 235"/>
                <a:gd name="T5" fmla="*/ 102 h 212"/>
                <a:gd name="T6" fmla="*/ 204 w 235"/>
                <a:gd name="T7" fmla="*/ 212 h 212"/>
                <a:gd name="T8" fmla="*/ 164 w 235"/>
                <a:gd name="T9" fmla="*/ 197 h 212"/>
                <a:gd name="T10" fmla="*/ 16 w 235"/>
                <a:gd name="T11" fmla="*/ 166 h 212"/>
                <a:gd name="T12" fmla="*/ 16 w 235"/>
                <a:gd name="T13" fmla="*/ 149 h 212"/>
                <a:gd name="T14" fmla="*/ 0 w 235"/>
                <a:gd name="T15" fmla="*/ 149 h 212"/>
                <a:gd name="T16" fmla="*/ 55 w 235"/>
                <a:gd name="T17" fmla="*/ 87 h 212"/>
                <a:gd name="T18" fmla="*/ 55 w 235"/>
                <a:gd name="T19" fmla="*/ 63 h 212"/>
                <a:gd name="T20" fmla="*/ 79 w 235"/>
                <a:gd name="T21" fmla="*/ 15 h 212"/>
                <a:gd name="T22" fmla="*/ 118 w 235"/>
                <a:gd name="T23" fmla="*/ 0 h 212"/>
                <a:gd name="T24" fmla="*/ 164 w 235"/>
                <a:gd name="T25" fmla="*/ 15 h 212"/>
                <a:gd name="T26" fmla="*/ 204 w 235"/>
                <a:gd name="T27" fmla="*/ 32 h 2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212"/>
                <a:gd name="T44" fmla="*/ 235 w 235"/>
                <a:gd name="T45" fmla="*/ 212 h 2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212">
                  <a:moveTo>
                    <a:pt x="204" y="32"/>
                  </a:moveTo>
                  <a:lnTo>
                    <a:pt x="204" y="63"/>
                  </a:lnTo>
                  <a:lnTo>
                    <a:pt x="235" y="102"/>
                  </a:lnTo>
                  <a:lnTo>
                    <a:pt x="204" y="212"/>
                  </a:lnTo>
                  <a:lnTo>
                    <a:pt x="164" y="197"/>
                  </a:lnTo>
                  <a:lnTo>
                    <a:pt x="16" y="166"/>
                  </a:lnTo>
                  <a:lnTo>
                    <a:pt x="16" y="149"/>
                  </a:lnTo>
                  <a:lnTo>
                    <a:pt x="0" y="149"/>
                  </a:lnTo>
                  <a:lnTo>
                    <a:pt x="55" y="87"/>
                  </a:lnTo>
                  <a:lnTo>
                    <a:pt x="55" y="63"/>
                  </a:lnTo>
                  <a:lnTo>
                    <a:pt x="79" y="15"/>
                  </a:lnTo>
                  <a:lnTo>
                    <a:pt x="118" y="0"/>
                  </a:lnTo>
                  <a:lnTo>
                    <a:pt x="164" y="15"/>
                  </a:lnTo>
                  <a:lnTo>
                    <a:pt x="204" y="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27" name="Freeform 210">
              <a:extLst>
                <a:ext uri="{FF2B5EF4-FFF2-40B4-BE49-F238E27FC236}">
                  <a16:creationId xmlns:a16="http://schemas.microsoft.com/office/drawing/2014/main" id="{7B6D9DC6-208B-41AE-8DDF-5F227A09A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98600" y="2767013"/>
              <a:ext cx="546100" cy="457200"/>
            </a:xfrm>
            <a:custGeom>
              <a:avLst/>
              <a:gdLst>
                <a:gd name="T0" fmla="*/ 0 w 370"/>
                <a:gd name="T1" fmla="*/ 110 h 273"/>
                <a:gd name="T2" fmla="*/ 189 w 370"/>
                <a:gd name="T3" fmla="*/ 71 h 273"/>
                <a:gd name="T4" fmla="*/ 205 w 370"/>
                <a:gd name="T5" fmla="*/ 0 h 273"/>
                <a:gd name="T6" fmla="*/ 213 w 370"/>
                <a:gd name="T7" fmla="*/ 0 h 273"/>
                <a:gd name="T8" fmla="*/ 300 w 370"/>
                <a:gd name="T9" fmla="*/ 15 h 273"/>
                <a:gd name="T10" fmla="*/ 300 w 370"/>
                <a:gd name="T11" fmla="*/ 62 h 273"/>
                <a:gd name="T12" fmla="*/ 300 w 370"/>
                <a:gd name="T13" fmla="*/ 165 h 273"/>
                <a:gd name="T14" fmla="*/ 370 w 370"/>
                <a:gd name="T15" fmla="*/ 165 h 273"/>
                <a:gd name="T16" fmla="*/ 355 w 370"/>
                <a:gd name="T17" fmla="*/ 187 h 273"/>
                <a:gd name="T18" fmla="*/ 363 w 370"/>
                <a:gd name="T19" fmla="*/ 203 h 273"/>
                <a:gd name="T20" fmla="*/ 339 w 370"/>
                <a:gd name="T21" fmla="*/ 203 h 273"/>
                <a:gd name="T22" fmla="*/ 276 w 370"/>
                <a:gd name="T23" fmla="*/ 273 h 273"/>
                <a:gd name="T24" fmla="*/ 244 w 370"/>
                <a:gd name="T25" fmla="*/ 251 h 273"/>
                <a:gd name="T26" fmla="*/ 221 w 370"/>
                <a:gd name="T27" fmla="*/ 273 h 273"/>
                <a:gd name="T28" fmla="*/ 24 w 370"/>
                <a:gd name="T29" fmla="*/ 273 h 273"/>
                <a:gd name="T30" fmla="*/ 0 w 370"/>
                <a:gd name="T31" fmla="*/ 110 h 2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0"/>
                <a:gd name="T49" fmla="*/ 0 h 273"/>
                <a:gd name="T50" fmla="*/ 370 w 370"/>
                <a:gd name="T51" fmla="*/ 273 h 2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0" h="273">
                  <a:moveTo>
                    <a:pt x="0" y="110"/>
                  </a:moveTo>
                  <a:lnTo>
                    <a:pt x="189" y="71"/>
                  </a:lnTo>
                  <a:lnTo>
                    <a:pt x="205" y="0"/>
                  </a:lnTo>
                  <a:lnTo>
                    <a:pt x="213" y="0"/>
                  </a:lnTo>
                  <a:lnTo>
                    <a:pt x="300" y="15"/>
                  </a:lnTo>
                  <a:lnTo>
                    <a:pt x="300" y="62"/>
                  </a:lnTo>
                  <a:lnTo>
                    <a:pt x="300" y="165"/>
                  </a:lnTo>
                  <a:lnTo>
                    <a:pt x="370" y="165"/>
                  </a:lnTo>
                  <a:lnTo>
                    <a:pt x="355" y="187"/>
                  </a:lnTo>
                  <a:lnTo>
                    <a:pt x="363" y="203"/>
                  </a:lnTo>
                  <a:lnTo>
                    <a:pt x="339" y="203"/>
                  </a:lnTo>
                  <a:lnTo>
                    <a:pt x="276" y="273"/>
                  </a:lnTo>
                  <a:lnTo>
                    <a:pt x="244" y="251"/>
                  </a:lnTo>
                  <a:lnTo>
                    <a:pt x="221" y="273"/>
                  </a:lnTo>
                  <a:lnTo>
                    <a:pt x="24" y="27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28" name="Freeform 211">
              <a:extLst>
                <a:ext uri="{FF2B5EF4-FFF2-40B4-BE49-F238E27FC236}">
                  <a16:creationId xmlns:a16="http://schemas.microsoft.com/office/drawing/2014/main" id="{5C947361-C0B3-4063-8F07-385B27DFFD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70038" y="1371600"/>
              <a:ext cx="301625" cy="276225"/>
            </a:xfrm>
            <a:custGeom>
              <a:avLst/>
              <a:gdLst>
                <a:gd name="T0" fmla="*/ 196 w 204"/>
                <a:gd name="T1" fmla="*/ 0 h 164"/>
                <a:gd name="T2" fmla="*/ 204 w 204"/>
                <a:gd name="T3" fmla="*/ 15 h 164"/>
                <a:gd name="T4" fmla="*/ 188 w 204"/>
                <a:gd name="T5" fmla="*/ 15 h 164"/>
                <a:gd name="T6" fmla="*/ 165 w 204"/>
                <a:gd name="T7" fmla="*/ 85 h 164"/>
                <a:gd name="T8" fmla="*/ 142 w 204"/>
                <a:gd name="T9" fmla="*/ 85 h 164"/>
                <a:gd name="T10" fmla="*/ 142 w 204"/>
                <a:gd name="T11" fmla="*/ 132 h 164"/>
                <a:gd name="T12" fmla="*/ 95 w 204"/>
                <a:gd name="T13" fmla="*/ 132 h 164"/>
                <a:gd name="T14" fmla="*/ 79 w 204"/>
                <a:gd name="T15" fmla="*/ 164 h 164"/>
                <a:gd name="T16" fmla="*/ 40 w 204"/>
                <a:gd name="T17" fmla="*/ 148 h 164"/>
                <a:gd name="T18" fmla="*/ 40 w 204"/>
                <a:gd name="T19" fmla="*/ 93 h 164"/>
                <a:gd name="T20" fmla="*/ 0 w 204"/>
                <a:gd name="T21" fmla="*/ 93 h 164"/>
                <a:gd name="T22" fmla="*/ 0 w 204"/>
                <a:gd name="T23" fmla="*/ 0 h 164"/>
                <a:gd name="T24" fmla="*/ 196 w 204"/>
                <a:gd name="T25" fmla="*/ 0 h 1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164"/>
                <a:gd name="T41" fmla="*/ 204 w 204"/>
                <a:gd name="T42" fmla="*/ 164 h 1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164">
                  <a:moveTo>
                    <a:pt x="196" y="0"/>
                  </a:moveTo>
                  <a:lnTo>
                    <a:pt x="204" y="15"/>
                  </a:lnTo>
                  <a:lnTo>
                    <a:pt x="188" y="15"/>
                  </a:lnTo>
                  <a:lnTo>
                    <a:pt x="165" y="85"/>
                  </a:lnTo>
                  <a:lnTo>
                    <a:pt x="142" y="85"/>
                  </a:lnTo>
                  <a:lnTo>
                    <a:pt x="142" y="132"/>
                  </a:lnTo>
                  <a:lnTo>
                    <a:pt x="95" y="132"/>
                  </a:lnTo>
                  <a:lnTo>
                    <a:pt x="79" y="164"/>
                  </a:lnTo>
                  <a:lnTo>
                    <a:pt x="40" y="148"/>
                  </a:lnTo>
                  <a:lnTo>
                    <a:pt x="4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29" name="Freeform 212">
              <a:extLst>
                <a:ext uri="{FF2B5EF4-FFF2-40B4-BE49-F238E27FC236}">
                  <a16:creationId xmlns:a16="http://schemas.microsoft.com/office/drawing/2014/main" id="{C1090BBB-7042-4537-A967-D92F92B324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43425" y="6000750"/>
              <a:ext cx="542925" cy="857250"/>
            </a:xfrm>
            <a:custGeom>
              <a:avLst/>
              <a:gdLst>
                <a:gd name="T0" fmla="*/ 323 w 370"/>
                <a:gd name="T1" fmla="*/ 180 h 510"/>
                <a:gd name="T2" fmla="*/ 316 w 370"/>
                <a:gd name="T3" fmla="*/ 212 h 510"/>
                <a:gd name="T4" fmla="*/ 284 w 370"/>
                <a:gd name="T5" fmla="*/ 203 h 510"/>
                <a:gd name="T6" fmla="*/ 275 w 370"/>
                <a:gd name="T7" fmla="*/ 203 h 510"/>
                <a:gd name="T8" fmla="*/ 284 w 370"/>
                <a:gd name="T9" fmla="*/ 227 h 510"/>
                <a:gd name="T10" fmla="*/ 275 w 370"/>
                <a:gd name="T11" fmla="*/ 227 h 510"/>
                <a:gd name="T12" fmla="*/ 260 w 370"/>
                <a:gd name="T13" fmla="*/ 298 h 510"/>
                <a:gd name="T14" fmla="*/ 292 w 370"/>
                <a:gd name="T15" fmla="*/ 361 h 510"/>
                <a:gd name="T16" fmla="*/ 284 w 370"/>
                <a:gd name="T17" fmla="*/ 424 h 510"/>
                <a:gd name="T18" fmla="*/ 260 w 370"/>
                <a:gd name="T19" fmla="*/ 455 h 510"/>
                <a:gd name="T20" fmla="*/ 260 w 370"/>
                <a:gd name="T21" fmla="*/ 502 h 510"/>
                <a:gd name="T22" fmla="*/ 252 w 370"/>
                <a:gd name="T23" fmla="*/ 510 h 510"/>
                <a:gd name="T24" fmla="*/ 181 w 370"/>
                <a:gd name="T25" fmla="*/ 510 h 510"/>
                <a:gd name="T26" fmla="*/ 158 w 370"/>
                <a:gd name="T27" fmla="*/ 502 h 510"/>
                <a:gd name="T28" fmla="*/ 150 w 370"/>
                <a:gd name="T29" fmla="*/ 455 h 510"/>
                <a:gd name="T30" fmla="*/ 150 w 370"/>
                <a:gd name="T31" fmla="*/ 416 h 510"/>
                <a:gd name="T32" fmla="*/ 126 w 370"/>
                <a:gd name="T33" fmla="*/ 384 h 510"/>
                <a:gd name="T34" fmla="*/ 150 w 370"/>
                <a:gd name="T35" fmla="*/ 361 h 510"/>
                <a:gd name="T36" fmla="*/ 189 w 370"/>
                <a:gd name="T37" fmla="*/ 203 h 510"/>
                <a:gd name="T38" fmla="*/ 0 w 370"/>
                <a:gd name="T39" fmla="*/ 203 h 510"/>
                <a:gd name="T40" fmla="*/ 0 w 370"/>
                <a:gd name="T41" fmla="*/ 47 h 510"/>
                <a:gd name="T42" fmla="*/ 197 w 370"/>
                <a:gd name="T43" fmla="*/ 47 h 510"/>
                <a:gd name="T44" fmla="*/ 229 w 370"/>
                <a:gd name="T45" fmla="*/ 47 h 510"/>
                <a:gd name="T46" fmla="*/ 252 w 370"/>
                <a:gd name="T47" fmla="*/ 0 h 510"/>
                <a:gd name="T48" fmla="*/ 346 w 370"/>
                <a:gd name="T49" fmla="*/ 23 h 510"/>
                <a:gd name="T50" fmla="*/ 355 w 370"/>
                <a:gd name="T51" fmla="*/ 31 h 510"/>
                <a:gd name="T52" fmla="*/ 355 w 370"/>
                <a:gd name="T53" fmla="*/ 63 h 510"/>
                <a:gd name="T54" fmla="*/ 370 w 370"/>
                <a:gd name="T55" fmla="*/ 78 h 510"/>
                <a:gd name="T56" fmla="*/ 355 w 370"/>
                <a:gd name="T57" fmla="*/ 117 h 510"/>
                <a:gd name="T58" fmla="*/ 370 w 370"/>
                <a:gd name="T59" fmla="*/ 117 h 510"/>
                <a:gd name="T60" fmla="*/ 355 w 370"/>
                <a:gd name="T61" fmla="*/ 180 h 510"/>
                <a:gd name="T62" fmla="*/ 323 w 370"/>
                <a:gd name="T63" fmla="*/ 180 h 5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0"/>
                <a:gd name="T97" fmla="*/ 0 h 510"/>
                <a:gd name="T98" fmla="*/ 370 w 370"/>
                <a:gd name="T99" fmla="*/ 510 h 5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0" h="510">
                  <a:moveTo>
                    <a:pt x="323" y="180"/>
                  </a:moveTo>
                  <a:lnTo>
                    <a:pt x="316" y="212"/>
                  </a:lnTo>
                  <a:lnTo>
                    <a:pt x="284" y="203"/>
                  </a:lnTo>
                  <a:lnTo>
                    <a:pt x="275" y="203"/>
                  </a:lnTo>
                  <a:lnTo>
                    <a:pt x="284" y="227"/>
                  </a:lnTo>
                  <a:lnTo>
                    <a:pt x="275" y="227"/>
                  </a:lnTo>
                  <a:lnTo>
                    <a:pt x="260" y="298"/>
                  </a:lnTo>
                  <a:lnTo>
                    <a:pt x="292" y="361"/>
                  </a:lnTo>
                  <a:lnTo>
                    <a:pt x="284" y="424"/>
                  </a:lnTo>
                  <a:lnTo>
                    <a:pt x="260" y="455"/>
                  </a:lnTo>
                  <a:lnTo>
                    <a:pt x="260" y="502"/>
                  </a:lnTo>
                  <a:lnTo>
                    <a:pt x="252" y="510"/>
                  </a:lnTo>
                  <a:lnTo>
                    <a:pt x="181" y="510"/>
                  </a:lnTo>
                  <a:lnTo>
                    <a:pt x="158" y="502"/>
                  </a:lnTo>
                  <a:lnTo>
                    <a:pt x="150" y="455"/>
                  </a:lnTo>
                  <a:lnTo>
                    <a:pt x="150" y="416"/>
                  </a:lnTo>
                  <a:lnTo>
                    <a:pt x="126" y="384"/>
                  </a:lnTo>
                  <a:lnTo>
                    <a:pt x="150" y="361"/>
                  </a:lnTo>
                  <a:lnTo>
                    <a:pt x="189" y="203"/>
                  </a:lnTo>
                  <a:lnTo>
                    <a:pt x="0" y="203"/>
                  </a:lnTo>
                  <a:lnTo>
                    <a:pt x="0" y="47"/>
                  </a:lnTo>
                  <a:lnTo>
                    <a:pt x="197" y="47"/>
                  </a:lnTo>
                  <a:lnTo>
                    <a:pt x="229" y="47"/>
                  </a:lnTo>
                  <a:lnTo>
                    <a:pt x="252" y="0"/>
                  </a:lnTo>
                  <a:lnTo>
                    <a:pt x="346" y="23"/>
                  </a:lnTo>
                  <a:lnTo>
                    <a:pt x="355" y="31"/>
                  </a:lnTo>
                  <a:lnTo>
                    <a:pt x="355" y="63"/>
                  </a:lnTo>
                  <a:lnTo>
                    <a:pt x="370" y="78"/>
                  </a:lnTo>
                  <a:lnTo>
                    <a:pt x="355" y="117"/>
                  </a:lnTo>
                  <a:lnTo>
                    <a:pt x="370" y="117"/>
                  </a:lnTo>
                  <a:lnTo>
                    <a:pt x="355" y="180"/>
                  </a:lnTo>
                  <a:lnTo>
                    <a:pt x="323" y="18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30" name="Freeform 213">
              <a:extLst>
                <a:ext uri="{FF2B5EF4-FFF2-40B4-BE49-F238E27FC236}">
                  <a16:creationId xmlns:a16="http://schemas.microsoft.com/office/drawing/2014/main" id="{9CF37AAC-4D1E-403C-892B-B1EE063D79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42000" y="5095875"/>
              <a:ext cx="134938" cy="142875"/>
            </a:xfrm>
            <a:custGeom>
              <a:avLst/>
              <a:gdLst>
                <a:gd name="T0" fmla="*/ 0 w 93"/>
                <a:gd name="T1" fmla="*/ 70 h 86"/>
                <a:gd name="T2" fmla="*/ 8 w 93"/>
                <a:gd name="T3" fmla="*/ 47 h 86"/>
                <a:gd name="T4" fmla="*/ 0 w 93"/>
                <a:gd name="T5" fmla="*/ 23 h 86"/>
                <a:gd name="T6" fmla="*/ 8 w 93"/>
                <a:gd name="T7" fmla="*/ 0 h 86"/>
                <a:gd name="T8" fmla="*/ 16 w 93"/>
                <a:gd name="T9" fmla="*/ 0 h 86"/>
                <a:gd name="T10" fmla="*/ 46 w 93"/>
                <a:gd name="T11" fmla="*/ 0 h 86"/>
                <a:gd name="T12" fmla="*/ 70 w 93"/>
                <a:gd name="T13" fmla="*/ 16 h 86"/>
                <a:gd name="T14" fmla="*/ 70 w 93"/>
                <a:gd name="T15" fmla="*/ 23 h 86"/>
                <a:gd name="T16" fmla="*/ 93 w 93"/>
                <a:gd name="T17" fmla="*/ 23 h 86"/>
                <a:gd name="T18" fmla="*/ 70 w 93"/>
                <a:gd name="T19" fmla="*/ 54 h 86"/>
                <a:gd name="T20" fmla="*/ 31 w 93"/>
                <a:gd name="T21" fmla="*/ 86 h 86"/>
                <a:gd name="T22" fmla="*/ 8 w 93"/>
                <a:gd name="T23" fmla="*/ 70 h 86"/>
                <a:gd name="T24" fmla="*/ 0 w 93"/>
                <a:gd name="T25" fmla="*/ 7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86"/>
                <a:gd name="T41" fmla="*/ 93 w 93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86">
                  <a:moveTo>
                    <a:pt x="0" y="70"/>
                  </a:moveTo>
                  <a:lnTo>
                    <a:pt x="8" y="47"/>
                  </a:lnTo>
                  <a:lnTo>
                    <a:pt x="0" y="23"/>
                  </a:lnTo>
                  <a:lnTo>
                    <a:pt x="8" y="0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93" y="23"/>
                  </a:lnTo>
                  <a:lnTo>
                    <a:pt x="70" y="54"/>
                  </a:lnTo>
                  <a:lnTo>
                    <a:pt x="31" y="86"/>
                  </a:lnTo>
                  <a:lnTo>
                    <a:pt x="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31" name="Freeform 214">
              <a:extLst>
                <a:ext uri="{FF2B5EF4-FFF2-40B4-BE49-F238E27FC236}">
                  <a16:creationId xmlns:a16="http://schemas.microsoft.com/office/drawing/2014/main" id="{E376E698-3A5E-414A-B577-232CFA8A93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92813" y="4984750"/>
              <a:ext cx="92075" cy="93663"/>
            </a:xfrm>
            <a:custGeom>
              <a:avLst/>
              <a:gdLst>
                <a:gd name="T0" fmla="*/ 0 w 64"/>
                <a:gd name="T1" fmla="*/ 16 h 55"/>
                <a:gd name="T2" fmla="*/ 7 w 64"/>
                <a:gd name="T3" fmla="*/ 0 h 55"/>
                <a:gd name="T4" fmla="*/ 64 w 64"/>
                <a:gd name="T5" fmla="*/ 24 h 55"/>
                <a:gd name="T6" fmla="*/ 7 w 64"/>
                <a:gd name="T7" fmla="*/ 55 h 55"/>
                <a:gd name="T8" fmla="*/ 23 w 64"/>
                <a:gd name="T9" fmla="*/ 47 h 55"/>
                <a:gd name="T10" fmla="*/ 0 w 64"/>
                <a:gd name="T11" fmla="*/ 16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55"/>
                <a:gd name="T20" fmla="*/ 64 w 64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55">
                  <a:moveTo>
                    <a:pt x="0" y="16"/>
                  </a:moveTo>
                  <a:lnTo>
                    <a:pt x="7" y="0"/>
                  </a:lnTo>
                  <a:lnTo>
                    <a:pt x="64" y="24"/>
                  </a:lnTo>
                  <a:lnTo>
                    <a:pt x="7" y="55"/>
                  </a:lnTo>
                  <a:lnTo>
                    <a:pt x="23" y="4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32" name="Freeform 215">
              <a:extLst>
                <a:ext uri="{FF2B5EF4-FFF2-40B4-BE49-F238E27FC236}">
                  <a16:creationId xmlns:a16="http://schemas.microsoft.com/office/drawing/2014/main" id="{42F397A5-AEE0-4A7F-B919-73CD0F3E50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76938" y="4833938"/>
              <a:ext cx="107950" cy="141287"/>
            </a:xfrm>
            <a:custGeom>
              <a:avLst/>
              <a:gdLst>
                <a:gd name="T0" fmla="*/ 16 w 72"/>
                <a:gd name="T1" fmla="*/ 47 h 86"/>
                <a:gd name="T2" fmla="*/ 0 w 72"/>
                <a:gd name="T3" fmla="*/ 23 h 86"/>
                <a:gd name="T4" fmla="*/ 9 w 72"/>
                <a:gd name="T5" fmla="*/ 0 h 86"/>
                <a:gd name="T6" fmla="*/ 40 w 72"/>
                <a:gd name="T7" fmla="*/ 15 h 86"/>
                <a:gd name="T8" fmla="*/ 72 w 72"/>
                <a:gd name="T9" fmla="*/ 31 h 86"/>
                <a:gd name="T10" fmla="*/ 64 w 72"/>
                <a:gd name="T11" fmla="*/ 63 h 86"/>
                <a:gd name="T12" fmla="*/ 40 w 72"/>
                <a:gd name="T13" fmla="*/ 54 h 86"/>
                <a:gd name="T14" fmla="*/ 40 w 72"/>
                <a:gd name="T15" fmla="*/ 78 h 86"/>
                <a:gd name="T16" fmla="*/ 64 w 72"/>
                <a:gd name="T17" fmla="*/ 78 h 86"/>
                <a:gd name="T18" fmla="*/ 40 w 72"/>
                <a:gd name="T19" fmla="*/ 86 h 86"/>
                <a:gd name="T20" fmla="*/ 16 w 72"/>
                <a:gd name="T21" fmla="*/ 78 h 86"/>
                <a:gd name="T22" fmla="*/ 16 w 72"/>
                <a:gd name="T23" fmla="*/ 47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86"/>
                <a:gd name="T38" fmla="*/ 72 w 72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86">
                  <a:moveTo>
                    <a:pt x="16" y="47"/>
                  </a:moveTo>
                  <a:lnTo>
                    <a:pt x="0" y="23"/>
                  </a:lnTo>
                  <a:lnTo>
                    <a:pt x="9" y="0"/>
                  </a:lnTo>
                  <a:lnTo>
                    <a:pt x="40" y="15"/>
                  </a:lnTo>
                  <a:lnTo>
                    <a:pt x="72" y="31"/>
                  </a:lnTo>
                  <a:lnTo>
                    <a:pt x="64" y="63"/>
                  </a:lnTo>
                  <a:lnTo>
                    <a:pt x="40" y="54"/>
                  </a:lnTo>
                  <a:lnTo>
                    <a:pt x="40" y="78"/>
                  </a:lnTo>
                  <a:lnTo>
                    <a:pt x="64" y="78"/>
                  </a:lnTo>
                  <a:lnTo>
                    <a:pt x="40" y="86"/>
                  </a:lnTo>
                  <a:lnTo>
                    <a:pt x="16" y="78"/>
                  </a:lnTo>
                  <a:lnTo>
                    <a:pt x="16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2C27B69-C800-407C-94B3-914F12C4A7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19750" y="4635500"/>
              <a:ext cx="406400" cy="442913"/>
            </a:xfrm>
            <a:custGeom>
              <a:avLst/>
              <a:gdLst>
                <a:gd name="T0" fmla="*/ 158 w 277"/>
                <a:gd name="T1" fmla="*/ 46 h 264"/>
                <a:gd name="T2" fmla="*/ 158 w 277"/>
                <a:gd name="T3" fmla="*/ 54 h 264"/>
                <a:gd name="T4" fmla="*/ 167 w 277"/>
                <a:gd name="T5" fmla="*/ 15 h 264"/>
                <a:gd name="T6" fmla="*/ 190 w 277"/>
                <a:gd name="T7" fmla="*/ 46 h 264"/>
                <a:gd name="T8" fmla="*/ 182 w 277"/>
                <a:gd name="T9" fmla="*/ 46 h 264"/>
                <a:gd name="T10" fmla="*/ 182 w 277"/>
                <a:gd name="T11" fmla="*/ 54 h 264"/>
                <a:gd name="T12" fmla="*/ 182 w 277"/>
                <a:gd name="T13" fmla="*/ 70 h 264"/>
                <a:gd name="T14" fmla="*/ 158 w 277"/>
                <a:gd name="T15" fmla="*/ 54 h 264"/>
                <a:gd name="T16" fmla="*/ 158 w 277"/>
                <a:gd name="T17" fmla="*/ 46 h 264"/>
                <a:gd name="T18" fmla="*/ 182 w 277"/>
                <a:gd name="T19" fmla="*/ 86 h 264"/>
                <a:gd name="T20" fmla="*/ 222 w 277"/>
                <a:gd name="T21" fmla="*/ 108 h 264"/>
                <a:gd name="T22" fmla="*/ 261 w 277"/>
                <a:gd name="T23" fmla="*/ 108 h 264"/>
                <a:gd name="T24" fmla="*/ 230 w 277"/>
                <a:gd name="T25" fmla="*/ 140 h 264"/>
                <a:gd name="T26" fmla="*/ 254 w 277"/>
                <a:gd name="T27" fmla="*/ 170 h 264"/>
                <a:gd name="T28" fmla="*/ 261 w 277"/>
                <a:gd name="T29" fmla="*/ 194 h 264"/>
                <a:gd name="T30" fmla="*/ 277 w 277"/>
                <a:gd name="T31" fmla="*/ 209 h 264"/>
                <a:gd name="T32" fmla="*/ 245 w 277"/>
                <a:gd name="T33" fmla="*/ 209 h 264"/>
                <a:gd name="T34" fmla="*/ 245 w 277"/>
                <a:gd name="T35" fmla="*/ 233 h 264"/>
                <a:gd name="T36" fmla="*/ 222 w 277"/>
                <a:gd name="T37" fmla="*/ 256 h 264"/>
                <a:gd name="T38" fmla="*/ 198 w 277"/>
                <a:gd name="T39" fmla="*/ 209 h 264"/>
                <a:gd name="T40" fmla="*/ 190 w 277"/>
                <a:gd name="T41" fmla="*/ 209 h 264"/>
                <a:gd name="T42" fmla="*/ 198 w 277"/>
                <a:gd name="T43" fmla="*/ 233 h 264"/>
                <a:gd name="T44" fmla="*/ 190 w 277"/>
                <a:gd name="T45" fmla="*/ 233 h 264"/>
                <a:gd name="T46" fmla="*/ 182 w 277"/>
                <a:gd name="T47" fmla="*/ 209 h 264"/>
                <a:gd name="T48" fmla="*/ 167 w 277"/>
                <a:gd name="T49" fmla="*/ 225 h 264"/>
                <a:gd name="T50" fmla="*/ 150 w 277"/>
                <a:gd name="T51" fmla="*/ 202 h 264"/>
                <a:gd name="T52" fmla="*/ 150 w 277"/>
                <a:gd name="T53" fmla="*/ 209 h 264"/>
                <a:gd name="T54" fmla="*/ 182 w 277"/>
                <a:gd name="T55" fmla="*/ 225 h 264"/>
                <a:gd name="T56" fmla="*/ 182 w 277"/>
                <a:gd name="T57" fmla="*/ 233 h 264"/>
                <a:gd name="T58" fmla="*/ 158 w 277"/>
                <a:gd name="T59" fmla="*/ 233 h 264"/>
                <a:gd name="T60" fmla="*/ 167 w 277"/>
                <a:gd name="T61" fmla="*/ 240 h 264"/>
                <a:gd name="T62" fmla="*/ 198 w 277"/>
                <a:gd name="T63" fmla="*/ 240 h 264"/>
                <a:gd name="T64" fmla="*/ 198 w 277"/>
                <a:gd name="T65" fmla="*/ 264 h 264"/>
                <a:gd name="T66" fmla="*/ 167 w 277"/>
                <a:gd name="T67" fmla="*/ 256 h 264"/>
                <a:gd name="T68" fmla="*/ 150 w 277"/>
                <a:gd name="T69" fmla="*/ 233 h 264"/>
                <a:gd name="T70" fmla="*/ 135 w 277"/>
                <a:gd name="T71" fmla="*/ 233 h 264"/>
                <a:gd name="T72" fmla="*/ 127 w 277"/>
                <a:gd name="T73" fmla="*/ 209 h 264"/>
                <a:gd name="T74" fmla="*/ 104 w 277"/>
                <a:gd name="T75" fmla="*/ 240 h 264"/>
                <a:gd name="T76" fmla="*/ 104 w 277"/>
                <a:gd name="T77" fmla="*/ 225 h 264"/>
                <a:gd name="T78" fmla="*/ 79 w 277"/>
                <a:gd name="T79" fmla="*/ 233 h 264"/>
                <a:gd name="T80" fmla="*/ 95 w 277"/>
                <a:gd name="T81" fmla="*/ 209 h 264"/>
                <a:gd name="T82" fmla="*/ 72 w 277"/>
                <a:gd name="T83" fmla="*/ 202 h 264"/>
                <a:gd name="T84" fmla="*/ 72 w 277"/>
                <a:gd name="T85" fmla="*/ 178 h 264"/>
                <a:gd name="T86" fmla="*/ 8 w 277"/>
                <a:gd name="T87" fmla="*/ 131 h 264"/>
                <a:gd name="T88" fmla="*/ 0 w 277"/>
                <a:gd name="T89" fmla="*/ 86 h 264"/>
                <a:gd name="T90" fmla="*/ 135 w 277"/>
                <a:gd name="T91" fmla="*/ 0 h 264"/>
                <a:gd name="T92" fmla="*/ 158 w 277"/>
                <a:gd name="T93" fmla="*/ 0 h 264"/>
                <a:gd name="T94" fmla="*/ 158 w 277"/>
                <a:gd name="T95" fmla="*/ 46 h 2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7"/>
                <a:gd name="T145" fmla="*/ 0 h 264"/>
                <a:gd name="T146" fmla="*/ 277 w 277"/>
                <a:gd name="T147" fmla="*/ 264 h 2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7" h="264">
                  <a:moveTo>
                    <a:pt x="158" y="46"/>
                  </a:moveTo>
                  <a:lnTo>
                    <a:pt x="158" y="54"/>
                  </a:lnTo>
                  <a:lnTo>
                    <a:pt x="167" y="15"/>
                  </a:lnTo>
                  <a:lnTo>
                    <a:pt x="190" y="46"/>
                  </a:lnTo>
                  <a:lnTo>
                    <a:pt x="182" y="46"/>
                  </a:lnTo>
                  <a:lnTo>
                    <a:pt x="182" y="54"/>
                  </a:lnTo>
                  <a:lnTo>
                    <a:pt x="182" y="70"/>
                  </a:lnTo>
                  <a:lnTo>
                    <a:pt x="158" y="54"/>
                  </a:lnTo>
                  <a:lnTo>
                    <a:pt x="158" y="46"/>
                  </a:lnTo>
                  <a:lnTo>
                    <a:pt x="182" y="86"/>
                  </a:lnTo>
                  <a:lnTo>
                    <a:pt x="222" y="108"/>
                  </a:lnTo>
                  <a:lnTo>
                    <a:pt x="261" y="108"/>
                  </a:lnTo>
                  <a:lnTo>
                    <a:pt x="230" y="140"/>
                  </a:lnTo>
                  <a:lnTo>
                    <a:pt x="254" y="170"/>
                  </a:lnTo>
                  <a:lnTo>
                    <a:pt x="261" y="194"/>
                  </a:lnTo>
                  <a:lnTo>
                    <a:pt x="277" y="209"/>
                  </a:lnTo>
                  <a:lnTo>
                    <a:pt x="245" y="209"/>
                  </a:lnTo>
                  <a:lnTo>
                    <a:pt x="245" y="233"/>
                  </a:lnTo>
                  <a:lnTo>
                    <a:pt x="222" y="256"/>
                  </a:lnTo>
                  <a:lnTo>
                    <a:pt x="198" y="209"/>
                  </a:lnTo>
                  <a:lnTo>
                    <a:pt x="190" y="209"/>
                  </a:lnTo>
                  <a:lnTo>
                    <a:pt x="198" y="233"/>
                  </a:lnTo>
                  <a:lnTo>
                    <a:pt x="190" y="233"/>
                  </a:lnTo>
                  <a:lnTo>
                    <a:pt x="182" y="209"/>
                  </a:lnTo>
                  <a:lnTo>
                    <a:pt x="167" y="225"/>
                  </a:lnTo>
                  <a:lnTo>
                    <a:pt x="150" y="202"/>
                  </a:lnTo>
                  <a:lnTo>
                    <a:pt x="150" y="209"/>
                  </a:lnTo>
                  <a:lnTo>
                    <a:pt x="182" y="225"/>
                  </a:lnTo>
                  <a:lnTo>
                    <a:pt x="182" y="233"/>
                  </a:lnTo>
                  <a:lnTo>
                    <a:pt x="158" y="233"/>
                  </a:lnTo>
                  <a:lnTo>
                    <a:pt x="167" y="240"/>
                  </a:lnTo>
                  <a:lnTo>
                    <a:pt x="198" y="240"/>
                  </a:lnTo>
                  <a:lnTo>
                    <a:pt x="198" y="264"/>
                  </a:lnTo>
                  <a:lnTo>
                    <a:pt x="167" y="256"/>
                  </a:lnTo>
                  <a:lnTo>
                    <a:pt x="150" y="233"/>
                  </a:lnTo>
                  <a:lnTo>
                    <a:pt x="135" y="233"/>
                  </a:lnTo>
                  <a:lnTo>
                    <a:pt x="127" y="209"/>
                  </a:lnTo>
                  <a:lnTo>
                    <a:pt x="104" y="240"/>
                  </a:lnTo>
                  <a:lnTo>
                    <a:pt x="104" y="225"/>
                  </a:lnTo>
                  <a:lnTo>
                    <a:pt x="79" y="233"/>
                  </a:lnTo>
                  <a:lnTo>
                    <a:pt x="95" y="209"/>
                  </a:lnTo>
                  <a:lnTo>
                    <a:pt x="72" y="202"/>
                  </a:lnTo>
                  <a:lnTo>
                    <a:pt x="72" y="178"/>
                  </a:lnTo>
                  <a:lnTo>
                    <a:pt x="8" y="131"/>
                  </a:lnTo>
                  <a:lnTo>
                    <a:pt x="0" y="8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AB9EC33-6B48-44D2-8ED8-A485EDDC10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1525" y="4659313"/>
              <a:ext cx="47625" cy="92075"/>
            </a:xfrm>
            <a:custGeom>
              <a:avLst/>
              <a:gdLst>
                <a:gd name="T0" fmla="*/ 9 w 33"/>
                <a:gd name="T1" fmla="*/ 0 h 55"/>
                <a:gd name="T2" fmla="*/ 33 w 33"/>
                <a:gd name="T3" fmla="*/ 31 h 55"/>
                <a:gd name="T4" fmla="*/ 25 w 33"/>
                <a:gd name="T5" fmla="*/ 31 h 55"/>
                <a:gd name="T6" fmla="*/ 25 w 33"/>
                <a:gd name="T7" fmla="*/ 39 h 55"/>
                <a:gd name="T8" fmla="*/ 25 w 33"/>
                <a:gd name="T9" fmla="*/ 55 h 55"/>
                <a:gd name="T10" fmla="*/ 0 w 33"/>
                <a:gd name="T11" fmla="*/ 39 h 55"/>
                <a:gd name="T12" fmla="*/ 9 w 33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55"/>
                <a:gd name="T23" fmla="*/ 33 w 33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55">
                  <a:moveTo>
                    <a:pt x="9" y="0"/>
                  </a:moveTo>
                  <a:lnTo>
                    <a:pt x="33" y="31"/>
                  </a:lnTo>
                  <a:lnTo>
                    <a:pt x="25" y="31"/>
                  </a:lnTo>
                  <a:lnTo>
                    <a:pt x="25" y="39"/>
                  </a:lnTo>
                  <a:lnTo>
                    <a:pt x="25" y="55"/>
                  </a:lnTo>
                  <a:lnTo>
                    <a:pt x="0" y="3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7B0A848-2124-4CEF-8AA3-73883E6175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19750" y="4635500"/>
              <a:ext cx="406400" cy="442913"/>
            </a:xfrm>
            <a:custGeom>
              <a:avLst/>
              <a:gdLst>
                <a:gd name="T0" fmla="*/ 158 w 277"/>
                <a:gd name="T1" fmla="*/ 46 h 264"/>
                <a:gd name="T2" fmla="*/ 182 w 277"/>
                <a:gd name="T3" fmla="*/ 86 h 264"/>
                <a:gd name="T4" fmla="*/ 222 w 277"/>
                <a:gd name="T5" fmla="*/ 108 h 264"/>
                <a:gd name="T6" fmla="*/ 261 w 277"/>
                <a:gd name="T7" fmla="*/ 108 h 264"/>
                <a:gd name="T8" fmla="*/ 230 w 277"/>
                <a:gd name="T9" fmla="*/ 140 h 264"/>
                <a:gd name="T10" fmla="*/ 254 w 277"/>
                <a:gd name="T11" fmla="*/ 170 h 264"/>
                <a:gd name="T12" fmla="*/ 261 w 277"/>
                <a:gd name="T13" fmla="*/ 194 h 264"/>
                <a:gd name="T14" fmla="*/ 277 w 277"/>
                <a:gd name="T15" fmla="*/ 209 h 264"/>
                <a:gd name="T16" fmla="*/ 245 w 277"/>
                <a:gd name="T17" fmla="*/ 209 h 264"/>
                <a:gd name="T18" fmla="*/ 245 w 277"/>
                <a:gd name="T19" fmla="*/ 233 h 264"/>
                <a:gd name="T20" fmla="*/ 222 w 277"/>
                <a:gd name="T21" fmla="*/ 256 h 264"/>
                <a:gd name="T22" fmla="*/ 198 w 277"/>
                <a:gd name="T23" fmla="*/ 209 h 264"/>
                <a:gd name="T24" fmla="*/ 190 w 277"/>
                <a:gd name="T25" fmla="*/ 209 h 264"/>
                <a:gd name="T26" fmla="*/ 198 w 277"/>
                <a:gd name="T27" fmla="*/ 233 h 264"/>
                <a:gd name="T28" fmla="*/ 190 w 277"/>
                <a:gd name="T29" fmla="*/ 233 h 264"/>
                <a:gd name="T30" fmla="*/ 182 w 277"/>
                <a:gd name="T31" fmla="*/ 209 h 264"/>
                <a:gd name="T32" fmla="*/ 167 w 277"/>
                <a:gd name="T33" fmla="*/ 225 h 264"/>
                <a:gd name="T34" fmla="*/ 150 w 277"/>
                <a:gd name="T35" fmla="*/ 202 h 264"/>
                <a:gd name="T36" fmla="*/ 150 w 277"/>
                <a:gd name="T37" fmla="*/ 209 h 264"/>
                <a:gd name="T38" fmla="*/ 182 w 277"/>
                <a:gd name="T39" fmla="*/ 225 h 264"/>
                <a:gd name="T40" fmla="*/ 182 w 277"/>
                <a:gd name="T41" fmla="*/ 233 h 264"/>
                <a:gd name="T42" fmla="*/ 158 w 277"/>
                <a:gd name="T43" fmla="*/ 233 h 264"/>
                <a:gd name="T44" fmla="*/ 167 w 277"/>
                <a:gd name="T45" fmla="*/ 240 h 264"/>
                <a:gd name="T46" fmla="*/ 198 w 277"/>
                <a:gd name="T47" fmla="*/ 240 h 264"/>
                <a:gd name="T48" fmla="*/ 198 w 277"/>
                <a:gd name="T49" fmla="*/ 264 h 264"/>
                <a:gd name="T50" fmla="*/ 167 w 277"/>
                <a:gd name="T51" fmla="*/ 256 h 264"/>
                <a:gd name="T52" fmla="*/ 150 w 277"/>
                <a:gd name="T53" fmla="*/ 233 h 264"/>
                <a:gd name="T54" fmla="*/ 135 w 277"/>
                <a:gd name="T55" fmla="*/ 233 h 264"/>
                <a:gd name="T56" fmla="*/ 127 w 277"/>
                <a:gd name="T57" fmla="*/ 209 h 264"/>
                <a:gd name="T58" fmla="*/ 104 w 277"/>
                <a:gd name="T59" fmla="*/ 240 h 264"/>
                <a:gd name="T60" fmla="*/ 104 w 277"/>
                <a:gd name="T61" fmla="*/ 225 h 264"/>
                <a:gd name="T62" fmla="*/ 79 w 277"/>
                <a:gd name="T63" fmla="*/ 233 h 264"/>
                <a:gd name="T64" fmla="*/ 95 w 277"/>
                <a:gd name="T65" fmla="*/ 209 h 264"/>
                <a:gd name="T66" fmla="*/ 72 w 277"/>
                <a:gd name="T67" fmla="*/ 202 h 264"/>
                <a:gd name="T68" fmla="*/ 72 w 277"/>
                <a:gd name="T69" fmla="*/ 178 h 264"/>
                <a:gd name="T70" fmla="*/ 8 w 277"/>
                <a:gd name="T71" fmla="*/ 131 h 264"/>
                <a:gd name="T72" fmla="*/ 0 w 277"/>
                <a:gd name="T73" fmla="*/ 86 h 264"/>
                <a:gd name="T74" fmla="*/ 135 w 277"/>
                <a:gd name="T75" fmla="*/ 0 h 264"/>
                <a:gd name="T76" fmla="*/ 158 w 277"/>
                <a:gd name="T77" fmla="*/ 0 h 264"/>
                <a:gd name="T78" fmla="*/ 158 w 277"/>
                <a:gd name="T79" fmla="*/ 46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"/>
                <a:gd name="T121" fmla="*/ 0 h 264"/>
                <a:gd name="T122" fmla="*/ 277 w 27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" h="264">
                  <a:moveTo>
                    <a:pt x="158" y="46"/>
                  </a:moveTo>
                  <a:lnTo>
                    <a:pt x="182" y="86"/>
                  </a:lnTo>
                  <a:lnTo>
                    <a:pt x="222" y="108"/>
                  </a:lnTo>
                  <a:lnTo>
                    <a:pt x="261" y="108"/>
                  </a:lnTo>
                  <a:lnTo>
                    <a:pt x="230" y="140"/>
                  </a:lnTo>
                  <a:lnTo>
                    <a:pt x="254" y="170"/>
                  </a:lnTo>
                  <a:lnTo>
                    <a:pt x="261" y="194"/>
                  </a:lnTo>
                  <a:lnTo>
                    <a:pt x="277" y="209"/>
                  </a:lnTo>
                  <a:lnTo>
                    <a:pt x="245" y="209"/>
                  </a:lnTo>
                  <a:lnTo>
                    <a:pt x="245" y="233"/>
                  </a:lnTo>
                  <a:lnTo>
                    <a:pt x="222" y="256"/>
                  </a:lnTo>
                  <a:lnTo>
                    <a:pt x="198" y="209"/>
                  </a:lnTo>
                  <a:lnTo>
                    <a:pt x="190" y="209"/>
                  </a:lnTo>
                  <a:lnTo>
                    <a:pt x="198" y="233"/>
                  </a:lnTo>
                  <a:lnTo>
                    <a:pt x="190" y="233"/>
                  </a:lnTo>
                  <a:lnTo>
                    <a:pt x="182" y="209"/>
                  </a:lnTo>
                  <a:lnTo>
                    <a:pt x="167" y="225"/>
                  </a:lnTo>
                  <a:lnTo>
                    <a:pt x="150" y="202"/>
                  </a:lnTo>
                  <a:lnTo>
                    <a:pt x="150" y="209"/>
                  </a:lnTo>
                  <a:lnTo>
                    <a:pt x="182" y="225"/>
                  </a:lnTo>
                  <a:lnTo>
                    <a:pt x="182" y="233"/>
                  </a:lnTo>
                  <a:lnTo>
                    <a:pt x="158" y="233"/>
                  </a:lnTo>
                  <a:lnTo>
                    <a:pt x="167" y="240"/>
                  </a:lnTo>
                  <a:lnTo>
                    <a:pt x="198" y="240"/>
                  </a:lnTo>
                  <a:lnTo>
                    <a:pt x="198" y="264"/>
                  </a:lnTo>
                  <a:lnTo>
                    <a:pt x="167" y="256"/>
                  </a:lnTo>
                  <a:lnTo>
                    <a:pt x="150" y="233"/>
                  </a:lnTo>
                  <a:lnTo>
                    <a:pt x="135" y="233"/>
                  </a:lnTo>
                  <a:lnTo>
                    <a:pt x="127" y="209"/>
                  </a:lnTo>
                  <a:lnTo>
                    <a:pt x="104" y="240"/>
                  </a:lnTo>
                  <a:lnTo>
                    <a:pt x="104" y="225"/>
                  </a:lnTo>
                  <a:lnTo>
                    <a:pt x="79" y="233"/>
                  </a:lnTo>
                  <a:lnTo>
                    <a:pt x="95" y="209"/>
                  </a:lnTo>
                  <a:lnTo>
                    <a:pt x="72" y="202"/>
                  </a:lnTo>
                  <a:lnTo>
                    <a:pt x="72" y="178"/>
                  </a:lnTo>
                  <a:lnTo>
                    <a:pt x="8" y="131"/>
                  </a:lnTo>
                  <a:lnTo>
                    <a:pt x="0" y="8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BF59110D-7B7B-471A-AAFB-8BC906DAC9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6263" y="4278313"/>
              <a:ext cx="371475" cy="357187"/>
            </a:xfrm>
            <a:custGeom>
              <a:avLst/>
              <a:gdLst>
                <a:gd name="T0" fmla="*/ 63 w 252"/>
                <a:gd name="T1" fmla="*/ 204 h 212"/>
                <a:gd name="T2" fmla="*/ 55 w 252"/>
                <a:gd name="T3" fmla="*/ 196 h 212"/>
                <a:gd name="T4" fmla="*/ 87 w 252"/>
                <a:gd name="T5" fmla="*/ 196 h 212"/>
                <a:gd name="T6" fmla="*/ 0 w 252"/>
                <a:gd name="T7" fmla="*/ 150 h 212"/>
                <a:gd name="T8" fmla="*/ 16 w 252"/>
                <a:gd name="T9" fmla="*/ 110 h 212"/>
                <a:gd name="T10" fmla="*/ 87 w 252"/>
                <a:gd name="T11" fmla="*/ 86 h 212"/>
                <a:gd name="T12" fmla="*/ 157 w 252"/>
                <a:gd name="T13" fmla="*/ 79 h 212"/>
                <a:gd name="T14" fmla="*/ 189 w 252"/>
                <a:gd name="T15" fmla="*/ 24 h 212"/>
                <a:gd name="T16" fmla="*/ 213 w 252"/>
                <a:gd name="T17" fmla="*/ 17 h 212"/>
                <a:gd name="T18" fmla="*/ 252 w 252"/>
                <a:gd name="T19" fmla="*/ 0 h 212"/>
                <a:gd name="T20" fmla="*/ 252 w 252"/>
                <a:gd name="T21" fmla="*/ 24 h 212"/>
                <a:gd name="T22" fmla="*/ 245 w 252"/>
                <a:gd name="T23" fmla="*/ 24 h 212"/>
                <a:gd name="T24" fmla="*/ 245 w 252"/>
                <a:gd name="T25" fmla="*/ 212 h 212"/>
                <a:gd name="T26" fmla="*/ 55 w 252"/>
                <a:gd name="T27" fmla="*/ 212 h 212"/>
                <a:gd name="T28" fmla="*/ 63 w 252"/>
                <a:gd name="T29" fmla="*/ 204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212"/>
                <a:gd name="T47" fmla="*/ 252 w 252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212">
                  <a:moveTo>
                    <a:pt x="63" y="204"/>
                  </a:moveTo>
                  <a:lnTo>
                    <a:pt x="55" y="196"/>
                  </a:lnTo>
                  <a:lnTo>
                    <a:pt x="87" y="196"/>
                  </a:lnTo>
                  <a:lnTo>
                    <a:pt x="0" y="150"/>
                  </a:lnTo>
                  <a:lnTo>
                    <a:pt x="16" y="110"/>
                  </a:lnTo>
                  <a:lnTo>
                    <a:pt x="87" y="86"/>
                  </a:lnTo>
                  <a:lnTo>
                    <a:pt x="157" y="79"/>
                  </a:lnTo>
                  <a:lnTo>
                    <a:pt x="189" y="24"/>
                  </a:lnTo>
                  <a:lnTo>
                    <a:pt x="213" y="17"/>
                  </a:lnTo>
                  <a:lnTo>
                    <a:pt x="252" y="0"/>
                  </a:lnTo>
                  <a:lnTo>
                    <a:pt x="252" y="24"/>
                  </a:lnTo>
                  <a:lnTo>
                    <a:pt x="245" y="24"/>
                  </a:lnTo>
                  <a:lnTo>
                    <a:pt x="245" y="212"/>
                  </a:lnTo>
                  <a:lnTo>
                    <a:pt x="55" y="212"/>
                  </a:lnTo>
                  <a:lnTo>
                    <a:pt x="63" y="20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43B51D75-1EAA-4022-8B2F-521D4CEDEE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00163" y="1858963"/>
              <a:ext cx="431800" cy="354012"/>
            </a:xfrm>
            <a:custGeom>
              <a:avLst/>
              <a:gdLst>
                <a:gd name="T0" fmla="*/ 0 w 291"/>
                <a:gd name="T1" fmla="*/ 0 h 211"/>
                <a:gd name="T2" fmla="*/ 291 w 291"/>
                <a:gd name="T3" fmla="*/ 0 h 211"/>
                <a:gd name="T4" fmla="*/ 245 w 291"/>
                <a:gd name="T5" fmla="*/ 101 h 211"/>
                <a:gd name="T6" fmla="*/ 134 w 291"/>
                <a:gd name="T7" fmla="*/ 148 h 211"/>
                <a:gd name="T8" fmla="*/ 95 w 291"/>
                <a:gd name="T9" fmla="*/ 211 h 211"/>
                <a:gd name="T10" fmla="*/ 39 w 291"/>
                <a:gd name="T11" fmla="*/ 211 h 211"/>
                <a:gd name="T12" fmla="*/ 0 w 291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1"/>
                <a:gd name="T22" fmla="*/ 0 h 211"/>
                <a:gd name="T23" fmla="*/ 291 w 291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1" h="211">
                  <a:moveTo>
                    <a:pt x="0" y="0"/>
                  </a:moveTo>
                  <a:lnTo>
                    <a:pt x="291" y="0"/>
                  </a:lnTo>
                  <a:lnTo>
                    <a:pt x="245" y="101"/>
                  </a:lnTo>
                  <a:lnTo>
                    <a:pt x="134" y="148"/>
                  </a:lnTo>
                  <a:lnTo>
                    <a:pt x="95" y="211"/>
                  </a:lnTo>
                  <a:lnTo>
                    <a:pt x="39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8AA9376-F82C-4CE1-8873-DF7496C780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1388" y="2055813"/>
              <a:ext cx="414337" cy="404812"/>
            </a:xfrm>
            <a:custGeom>
              <a:avLst/>
              <a:gdLst>
                <a:gd name="T0" fmla="*/ 0 w 283"/>
                <a:gd name="T1" fmla="*/ 47 h 242"/>
                <a:gd name="T2" fmla="*/ 7 w 283"/>
                <a:gd name="T3" fmla="*/ 39 h 242"/>
                <a:gd name="T4" fmla="*/ 0 w 283"/>
                <a:gd name="T5" fmla="*/ 39 h 242"/>
                <a:gd name="T6" fmla="*/ 0 w 283"/>
                <a:gd name="T7" fmla="*/ 0 h 242"/>
                <a:gd name="T8" fmla="*/ 55 w 283"/>
                <a:gd name="T9" fmla="*/ 0 h 242"/>
                <a:gd name="T10" fmla="*/ 55 w 283"/>
                <a:gd name="T11" fmla="*/ 16 h 242"/>
                <a:gd name="T12" fmla="*/ 283 w 283"/>
                <a:gd name="T13" fmla="*/ 16 h 242"/>
                <a:gd name="T14" fmla="*/ 283 w 283"/>
                <a:gd name="T15" fmla="*/ 62 h 242"/>
                <a:gd name="T16" fmla="*/ 283 w 283"/>
                <a:gd name="T17" fmla="*/ 164 h 242"/>
                <a:gd name="T18" fmla="*/ 212 w 283"/>
                <a:gd name="T19" fmla="*/ 164 h 242"/>
                <a:gd name="T20" fmla="*/ 196 w 283"/>
                <a:gd name="T21" fmla="*/ 211 h 242"/>
                <a:gd name="T22" fmla="*/ 165 w 283"/>
                <a:gd name="T23" fmla="*/ 219 h 242"/>
                <a:gd name="T24" fmla="*/ 165 w 283"/>
                <a:gd name="T25" fmla="*/ 242 h 242"/>
                <a:gd name="T26" fmla="*/ 15 w 283"/>
                <a:gd name="T27" fmla="*/ 226 h 242"/>
                <a:gd name="T28" fmla="*/ 0 w 283"/>
                <a:gd name="T29" fmla="*/ 242 h 242"/>
                <a:gd name="T30" fmla="*/ 0 w 283"/>
                <a:gd name="T31" fmla="*/ 47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3"/>
                <a:gd name="T49" fmla="*/ 0 h 242"/>
                <a:gd name="T50" fmla="*/ 283 w 283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3" h="242">
                  <a:moveTo>
                    <a:pt x="0" y="47"/>
                  </a:moveTo>
                  <a:lnTo>
                    <a:pt x="7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6"/>
                  </a:lnTo>
                  <a:lnTo>
                    <a:pt x="283" y="16"/>
                  </a:lnTo>
                  <a:lnTo>
                    <a:pt x="283" y="62"/>
                  </a:lnTo>
                  <a:lnTo>
                    <a:pt x="283" y="164"/>
                  </a:lnTo>
                  <a:lnTo>
                    <a:pt x="212" y="164"/>
                  </a:lnTo>
                  <a:lnTo>
                    <a:pt x="196" y="211"/>
                  </a:lnTo>
                  <a:lnTo>
                    <a:pt x="165" y="219"/>
                  </a:lnTo>
                  <a:lnTo>
                    <a:pt x="165" y="242"/>
                  </a:lnTo>
                  <a:lnTo>
                    <a:pt x="15" y="226"/>
                  </a:lnTo>
                  <a:lnTo>
                    <a:pt x="0" y="242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8459EFAD-1FB8-4C66-AA3A-69CD9B055E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84550" y="2490788"/>
              <a:ext cx="287338" cy="233362"/>
            </a:xfrm>
            <a:custGeom>
              <a:avLst/>
              <a:gdLst>
                <a:gd name="T0" fmla="*/ 0 w 196"/>
                <a:gd name="T1" fmla="*/ 55 h 139"/>
                <a:gd name="T2" fmla="*/ 23 w 196"/>
                <a:gd name="T3" fmla="*/ 77 h 139"/>
                <a:gd name="T4" fmla="*/ 70 w 196"/>
                <a:gd name="T5" fmla="*/ 85 h 139"/>
                <a:gd name="T6" fmla="*/ 150 w 196"/>
                <a:gd name="T7" fmla="*/ 139 h 139"/>
                <a:gd name="T8" fmla="*/ 181 w 196"/>
                <a:gd name="T9" fmla="*/ 139 h 139"/>
                <a:gd name="T10" fmla="*/ 196 w 196"/>
                <a:gd name="T11" fmla="*/ 93 h 139"/>
                <a:gd name="T12" fmla="*/ 181 w 196"/>
                <a:gd name="T13" fmla="*/ 62 h 139"/>
                <a:gd name="T14" fmla="*/ 189 w 196"/>
                <a:gd name="T15" fmla="*/ 31 h 139"/>
                <a:gd name="T16" fmla="*/ 118 w 196"/>
                <a:gd name="T17" fmla="*/ 0 h 139"/>
                <a:gd name="T18" fmla="*/ 0 w 196"/>
                <a:gd name="T19" fmla="*/ 55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39"/>
                <a:gd name="T32" fmla="*/ 196 w 196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39">
                  <a:moveTo>
                    <a:pt x="0" y="55"/>
                  </a:moveTo>
                  <a:lnTo>
                    <a:pt x="23" y="77"/>
                  </a:lnTo>
                  <a:lnTo>
                    <a:pt x="70" y="85"/>
                  </a:lnTo>
                  <a:lnTo>
                    <a:pt x="150" y="139"/>
                  </a:lnTo>
                  <a:lnTo>
                    <a:pt x="181" y="139"/>
                  </a:lnTo>
                  <a:lnTo>
                    <a:pt x="196" y="93"/>
                  </a:lnTo>
                  <a:lnTo>
                    <a:pt x="181" y="62"/>
                  </a:lnTo>
                  <a:lnTo>
                    <a:pt x="189" y="31"/>
                  </a:lnTo>
                  <a:lnTo>
                    <a:pt x="11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43B32F97-77FF-42CA-8AD0-495D36C9EC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87513" y="5173663"/>
              <a:ext cx="381000" cy="357187"/>
            </a:xfrm>
            <a:custGeom>
              <a:avLst/>
              <a:gdLst>
                <a:gd name="T0" fmla="*/ 63 w 261"/>
                <a:gd name="T1" fmla="*/ 118 h 212"/>
                <a:gd name="T2" fmla="*/ 24 w 261"/>
                <a:gd name="T3" fmla="*/ 63 h 212"/>
                <a:gd name="T4" fmla="*/ 24 w 261"/>
                <a:gd name="T5" fmla="*/ 32 h 212"/>
                <a:gd name="T6" fmla="*/ 24 w 261"/>
                <a:gd name="T7" fmla="*/ 8 h 212"/>
                <a:gd name="T8" fmla="*/ 0 w 261"/>
                <a:gd name="T9" fmla="*/ 0 h 212"/>
                <a:gd name="T10" fmla="*/ 142 w 261"/>
                <a:gd name="T11" fmla="*/ 0 h 212"/>
                <a:gd name="T12" fmla="*/ 142 w 261"/>
                <a:gd name="T13" fmla="*/ 40 h 212"/>
                <a:gd name="T14" fmla="*/ 150 w 261"/>
                <a:gd name="T15" fmla="*/ 40 h 212"/>
                <a:gd name="T16" fmla="*/ 142 w 261"/>
                <a:gd name="T17" fmla="*/ 71 h 212"/>
                <a:gd name="T18" fmla="*/ 150 w 261"/>
                <a:gd name="T19" fmla="*/ 71 h 212"/>
                <a:gd name="T20" fmla="*/ 150 w 261"/>
                <a:gd name="T21" fmla="*/ 118 h 212"/>
                <a:gd name="T22" fmla="*/ 237 w 261"/>
                <a:gd name="T23" fmla="*/ 118 h 212"/>
                <a:gd name="T24" fmla="*/ 237 w 261"/>
                <a:gd name="T25" fmla="*/ 126 h 212"/>
                <a:gd name="T26" fmla="*/ 237 w 261"/>
                <a:gd name="T27" fmla="*/ 149 h 212"/>
                <a:gd name="T28" fmla="*/ 261 w 261"/>
                <a:gd name="T29" fmla="*/ 149 h 212"/>
                <a:gd name="T30" fmla="*/ 237 w 261"/>
                <a:gd name="T31" fmla="*/ 166 h 212"/>
                <a:gd name="T32" fmla="*/ 237 w 261"/>
                <a:gd name="T33" fmla="*/ 189 h 212"/>
                <a:gd name="T34" fmla="*/ 87 w 261"/>
                <a:gd name="T35" fmla="*/ 212 h 212"/>
                <a:gd name="T36" fmla="*/ 87 w 261"/>
                <a:gd name="T37" fmla="*/ 189 h 212"/>
                <a:gd name="T38" fmla="*/ 79 w 261"/>
                <a:gd name="T39" fmla="*/ 189 h 212"/>
                <a:gd name="T40" fmla="*/ 63 w 261"/>
                <a:gd name="T41" fmla="*/ 118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1"/>
                <a:gd name="T64" fmla="*/ 0 h 212"/>
                <a:gd name="T65" fmla="*/ 261 w 261"/>
                <a:gd name="T66" fmla="*/ 212 h 2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1" h="212">
                  <a:moveTo>
                    <a:pt x="63" y="118"/>
                  </a:moveTo>
                  <a:lnTo>
                    <a:pt x="24" y="63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0"/>
                  </a:lnTo>
                  <a:lnTo>
                    <a:pt x="150" y="40"/>
                  </a:lnTo>
                  <a:lnTo>
                    <a:pt x="142" y="71"/>
                  </a:lnTo>
                  <a:lnTo>
                    <a:pt x="150" y="71"/>
                  </a:lnTo>
                  <a:lnTo>
                    <a:pt x="150" y="118"/>
                  </a:lnTo>
                  <a:lnTo>
                    <a:pt x="237" y="118"/>
                  </a:lnTo>
                  <a:lnTo>
                    <a:pt x="237" y="126"/>
                  </a:lnTo>
                  <a:lnTo>
                    <a:pt x="237" y="149"/>
                  </a:lnTo>
                  <a:lnTo>
                    <a:pt x="261" y="149"/>
                  </a:lnTo>
                  <a:lnTo>
                    <a:pt x="237" y="166"/>
                  </a:lnTo>
                  <a:lnTo>
                    <a:pt x="237" y="189"/>
                  </a:lnTo>
                  <a:lnTo>
                    <a:pt x="87" y="212"/>
                  </a:lnTo>
                  <a:lnTo>
                    <a:pt x="87" y="189"/>
                  </a:lnTo>
                  <a:lnTo>
                    <a:pt x="79" y="189"/>
                  </a:lnTo>
                  <a:lnTo>
                    <a:pt x="63" y="11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F003EEA-A583-4AF4-B7C1-F382148B7A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1888" y="2979738"/>
              <a:ext cx="223837" cy="325437"/>
            </a:xfrm>
            <a:custGeom>
              <a:avLst/>
              <a:gdLst>
                <a:gd name="T0" fmla="*/ 80 w 152"/>
                <a:gd name="T1" fmla="*/ 0 h 195"/>
                <a:gd name="T2" fmla="*/ 0 w 152"/>
                <a:gd name="T3" fmla="*/ 0 h 195"/>
                <a:gd name="T4" fmla="*/ 0 w 152"/>
                <a:gd name="T5" fmla="*/ 62 h 195"/>
                <a:gd name="T6" fmla="*/ 24 w 152"/>
                <a:gd name="T7" fmla="*/ 62 h 195"/>
                <a:gd name="T8" fmla="*/ 24 w 152"/>
                <a:gd name="T9" fmla="*/ 101 h 195"/>
                <a:gd name="T10" fmla="*/ 56 w 152"/>
                <a:gd name="T11" fmla="*/ 117 h 195"/>
                <a:gd name="T12" fmla="*/ 56 w 152"/>
                <a:gd name="T13" fmla="*/ 133 h 195"/>
                <a:gd name="T14" fmla="*/ 48 w 152"/>
                <a:gd name="T15" fmla="*/ 148 h 195"/>
                <a:gd name="T16" fmla="*/ 56 w 152"/>
                <a:gd name="T17" fmla="*/ 164 h 195"/>
                <a:gd name="T18" fmla="*/ 48 w 152"/>
                <a:gd name="T19" fmla="*/ 164 h 195"/>
                <a:gd name="T20" fmla="*/ 56 w 152"/>
                <a:gd name="T21" fmla="*/ 195 h 195"/>
                <a:gd name="T22" fmla="*/ 80 w 152"/>
                <a:gd name="T23" fmla="*/ 195 h 195"/>
                <a:gd name="T24" fmla="*/ 80 w 152"/>
                <a:gd name="T25" fmla="*/ 148 h 195"/>
                <a:gd name="T26" fmla="*/ 128 w 152"/>
                <a:gd name="T27" fmla="*/ 148 h 195"/>
                <a:gd name="T28" fmla="*/ 128 w 152"/>
                <a:gd name="T29" fmla="*/ 62 h 195"/>
                <a:gd name="T30" fmla="*/ 144 w 152"/>
                <a:gd name="T31" fmla="*/ 62 h 195"/>
                <a:gd name="T32" fmla="*/ 144 w 152"/>
                <a:gd name="T33" fmla="*/ 39 h 195"/>
                <a:gd name="T34" fmla="*/ 152 w 152"/>
                <a:gd name="T35" fmla="*/ 31 h 195"/>
                <a:gd name="T36" fmla="*/ 128 w 152"/>
                <a:gd name="T37" fmla="*/ 0 h 195"/>
                <a:gd name="T38" fmla="*/ 80 w 152"/>
                <a:gd name="T39" fmla="*/ 0 h 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2"/>
                <a:gd name="T61" fmla="*/ 0 h 195"/>
                <a:gd name="T62" fmla="*/ 152 w 152"/>
                <a:gd name="T63" fmla="*/ 195 h 1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2" h="195">
                  <a:moveTo>
                    <a:pt x="80" y="0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24" y="62"/>
                  </a:lnTo>
                  <a:lnTo>
                    <a:pt x="24" y="101"/>
                  </a:lnTo>
                  <a:lnTo>
                    <a:pt x="56" y="117"/>
                  </a:lnTo>
                  <a:lnTo>
                    <a:pt x="56" y="133"/>
                  </a:lnTo>
                  <a:lnTo>
                    <a:pt x="48" y="148"/>
                  </a:lnTo>
                  <a:lnTo>
                    <a:pt x="56" y="164"/>
                  </a:lnTo>
                  <a:lnTo>
                    <a:pt x="48" y="164"/>
                  </a:lnTo>
                  <a:lnTo>
                    <a:pt x="56" y="195"/>
                  </a:lnTo>
                  <a:lnTo>
                    <a:pt x="80" y="195"/>
                  </a:lnTo>
                  <a:lnTo>
                    <a:pt x="80" y="148"/>
                  </a:lnTo>
                  <a:lnTo>
                    <a:pt x="128" y="148"/>
                  </a:lnTo>
                  <a:lnTo>
                    <a:pt x="128" y="62"/>
                  </a:lnTo>
                  <a:lnTo>
                    <a:pt x="144" y="62"/>
                  </a:lnTo>
                  <a:lnTo>
                    <a:pt x="144" y="39"/>
                  </a:lnTo>
                  <a:lnTo>
                    <a:pt x="152" y="31"/>
                  </a:lnTo>
                  <a:lnTo>
                    <a:pt x="12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37A73A42-F3E9-47AA-AC30-E94CA44AED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60813" y="5886450"/>
              <a:ext cx="582612" cy="708025"/>
            </a:xfrm>
            <a:custGeom>
              <a:avLst/>
              <a:gdLst>
                <a:gd name="T0" fmla="*/ 276 w 394"/>
                <a:gd name="T1" fmla="*/ 407 h 423"/>
                <a:gd name="T2" fmla="*/ 284 w 394"/>
                <a:gd name="T3" fmla="*/ 337 h 423"/>
                <a:gd name="T4" fmla="*/ 260 w 394"/>
                <a:gd name="T5" fmla="*/ 337 h 423"/>
                <a:gd name="T6" fmla="*/ 127 w 394"/>
                <a:gd name="T7" fmla="*/ 305 h 423"/>
                <a:gd name="T8" fmla="*/ 95 w 394"/>
                <a:gd name="T9" fmla="*/ 274 h 423"/>
                <a:gd name="T10" fmla="*/ 95 w 394"/>
                <a:gd name="T11" fmla="*/ 250 h 423"/>
                <a:gd name="T12" fmla="*/ 95 w 394"/>
                <a:gd name="T13" fmla="*/ 243 h 423"/>
                <a:gd name="T14" fmla="*/ 0 w 394"/>
                <a:gd name="T15" fmla="*/ 219 h 423"/>
                <a:gd name="T16" fmla="*/ 0 w 394"/>
                <a:gd name="T17" fmla="*/ 0 h 423"/>
                <a:gd name="T18" fmla="*/ 214 w 394"/>
                <a:gd name="T19" fmla="*/ 0 h 423"/>
                <a:gd name="T20" fmla="*/ 260 w 394"/>
                <a:gd name="T21" fmla="*/ 118 h 423"/>
                <a:gd name="T22" fmla="*/ 299 w 394"/>
                <a:gd name="T23" fmla="*/ 125 h 423"/>
                <a:gd name="T24" fmla="*/ 316 w 394"/>
                <a:gd name="T25" fmla="*/ 149 h 423"/>
                <a:gd name="T26" fmla="*/ 339 w 394"/>
                <a:gd name="T27" fmla="*/ 149 h 423"/>
                <a:gd name="T28" fmla="*/ 339 w 394"/>
                <a:gd name="T29" fmla="*/ 250 h 423"/>
                <a:gd name="T30" fmla="*/ 379 w 394"/>
                <a:gd name="T31" fmla="*/ 250 h 423"/>
                <a:gd name="T32" fmla="*/ 379 w 394"/>
                <a:gd name="T33" fmla="*/ 313 h 423"/>
                <a:gd name="T34" fmla="*/ 394 w 394"/>
                <a:gd name="T35" fmla="*/ 313 h 423"/>
                <a:gd name="T36" fmla="*/ 379 w 394"/>
                <a:gd name="T37" fmla="*/ 329 h 423"/>
                <a:gd name="T38" fmla="*/ 379 w 394"/>
                <a:gd name="T39" fmla="*/ 399 h 423"/>
                <a:gd name="T40" fmla="*/ 394 w 394"/>
                <a:gd name="T41" fmla="*/ 399 h 423"/>
                <a:gd name="T42" fmla="*/ 394 w 394"/>
                <a:gd name="T43" fmla="*/ 423 h 423"/>
                <a:gd name="T44" fmla="*/ 276 w 394"/>
                <a:gd name="T45" fmla="*/ 407 h 4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4"/>
                <a:gd name="T70" fmla="*/ 0 h 423"/>
                <a:gd name="T71" fmla="*/ 394 w 394"/>
                <a:gd name="T72" fmla="*/ 423 h 4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4" h="423">
                  <a:moveTo>
                    <a:pt x="276" y="407"/>
                  </a:moveTo>
                  <a:lnTo>
                    <a:pt x="284" y="337"/>
                  </a:lnTo>
                  <a:lnTo>
                    <a:pt x="260" y="337"/>
                  </a:lnTo>
                  <a:lnTo>
                    <a:pt x="127" y="305"/>
                  </a:lnTo>
                  <a:lnTo>
                    <a:pt x="95" y="274"/>
                  </a:lnTo>
                  <a:lnTo>
                    <a:pt x="95" y="250"/>
                  </a:lnTo>
                  <a:lnTo>
                    <a:pt x="95" y="243"/>
                  </a:lnTo>
                  <a:lnTo>
                    <a:pt x="0" y="219"/>
                  </a:lnTo>
                  <a:lnTo>
                    <a:pt x="0" y="0"/>
                  </a:lnTo>
                  <a:lnTo>
                    <a:pt x="214" y="0"/>
                  </a:lnTo>
                  <a:lnTo>
                    <a:pt x="260" y="118"/>
                  </a:lnTo>
                  <a:lnTo>
                    <a:pt x="299" y="125"/>
                  </a:lnTo>
                  <a:lnTo>
                    <a:pt x="316" y="149"/>
                  </a:lnTo>
                  <a:lnTo>
                    <a:pt x="339" y="149"/>
                  </a:lnTo>
                  <a:lnTo>
                    <a:pt x="339" y="250"/>
                  </a:lnTo>
                  <a:lnTo>
                    <a:pt x="379" y="250"/>
                  </a:lnTo>
                  <a:lnTo>
                    <a:pt x="379" y="313"/>
                  </a:lnTo>
                  <a:lnTo>
                    <a:pt x="394" y="313"/>
                  </a:lnTo>
                  <a:lnTo>
                    <a:pt x="379" y="329"/>
                  </a:lnTo>
                  <a:lnTo>
                    <a:pt x="379" y="399"/>
                  </a:lnTo>
                  <a:lnTo>
                    <a:pt x="394" y="399"/>
                  </a:lnTo>
                  <a:lnTo>
                    <a:pt x="394" y="423"/>
                  </a:lnTo>
                  <a:lnTo>
                    <a:pt x="276" y="40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A3FA8134-F813-457F-A42F-62EEE646C0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27250" y="2435225"/>
              <a:ext cx="371475" cy="409575"/>
            </a:xfrm>
            <a:custGeom>
              <a:avLst/>
              <a:gdLst>
                <a:gd name="T0" fmla="*/ 56 w 252"/>
                <a:gd name="T1" fmla="*/ 16 h 243"/>
                <a:gd name="T2" fmla="*/ 71 w 252"/>
                <a:gd name="T3" fmla="*/ 0 h 243"/>
                <a:gd name="T4" fmla="*/ 221 w 252"/>
                <a:gd name="T5" fmla="*/ 16 h 243"/>
                <a:gd name="T6" fmla="*/ 252 w 252"/>
                <a:gd name="T7" fmla="*/ 87 h 243"/>
                <a:gd name="T8" fmla="*/ 205 w 252"/>
                <a:gd name="T9" fmla="*/ 126 h 243"/>
                <a:gd name="T10" fmla="*/ 189 w 252"/>
                <a:gd name="T11" fmla="*/ 196 h 243"/>
                <a:gd name="T12" fmla="*/ 111 w 252"/>
                <a:gd name="T13" fmla="*/ 243 h 243"/>
                <a:gd name="T14" fmla="*/ 71 w 252"/>
                <a:gd name="T15" fmla="*/ 204 h 243"/>
                <a:gd name="T16" fmla="*/ 0 w 252"/>
                <a:gd name="T17" fmla="*/ 204 h 243"/>
                <a:gd name="T18" fmla="*/ 0 w 252"/>
                <a:gd name="T19" fmla="*/ 109 h 243"/>
                <a:gd name="T20" fmla="*/ 0 w 252"/>
                <a:gd name="T21" fmla="*/ 16 h 243"/>
                <a:gd name="T22" fmla="*/ 56 w 252"/>
                <a:gd name="T23" fmla="*/ 16 h 2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2"/>
                <a:gd name="T37" fmla="*/ 0 h 243"/>
                <a:gd name="T38" fmla="*/ 252 w 252"/>
                <a:gd name="T39" fmla="*/ 243 h 2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2" h="243">
                  <a:moveTo>
                    <a:pt x="56" y="16"/>
                  </a:moveTo>
                  <a:lnTo>
                    <a:pt x="71" y="0"/>
                  </a:lnTo>
                  <a:lnTo>
                    <a:pt x="221" y="16"/>
                  </a:lnTo>
                  <a:lnTo>
                    <a:pt x="252" y="87"/>
                  </a:lnTo>
                  <a:lnTo>
                    <a:pt x="205" y="126"/>
                  </a:lnTo>
                  <a:lnTo>
                    <a:pt x="189" y="196"/>
                  </a:lnTo>
                  <a:lnTo>
                    <a:pt x="111" y="243"/>
                  </a:lnTo>
                  <a:lnTo>
                    <a:pt x="71" y="204"/>
                  </a:lnTo>
                  <a:lnTo>
                    <a:pt x="0" y="204"/>
                  </a:lnTo>
                  <a:lnTo>
                    <a:pt x="0" y="109"/>
                  </a:lnTo>
                  <a:lnTo>
                    <a:pt x="0" y="16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AFC204D5-0A2F-4E91-8E31-48FF91F07D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7775" y="5132388"/>
              <a:ext cx="555625" cy="541337"/>
            </a:xfrm>
            <a:custGeom>
              <a:avLst/>
              <a:gdLst>
                <a:gd name="T0" fmla="*/ 237 w 378"/>
                <a:gd name="T1" fmla="*/ 323 h 323"/>
                <a:gd name="T2" fmla="*/ 213 w 378"/>
                <a:gd name="T3" fmla="*/ 292 h 323"/>
                <a:gd name="T4" fmla="*/ 0 w 378"/>
                <a:gd name="T5" fmla="*/ 275 h 323"/>
                <a:gd name="T6" fmla="*/ 0 w 378"/>
                <a:gd name="T7" fmla="*/ 236 h 323"/>
                <a:gd name="T8" fmla="*/ 24 w 378"/>
                <a:gd name="T9" fmla="*/ 236 h 323"/>
                <a:gd name="T10" fmla="*/ 55 w 378"/>
                <a:gd name="T11" fmla="*/ 190 h 323"/>
                <a:gd name="T12" fmla="*/ 63 w 378"/>
                <a:gd name="T13" fmla="*/ 142 h 323"/>
                <a:gd name="T14" fmla="*/ 87 w 378"/>
                <a:gd name="T15" fmla="*/ 126 h 323"/>
                <a:gd name="T16" fmla="*/ 87 w 378"/>
                <a:gd name="T17" fmla="*/ 110 h 323"/>
                <a:gd name="T18" fmla="*/ 102 w 378"/>
                <a:gd name="T19" fmla="*/ 95 h 323"/>
                <a:gd name="T20" fmla="*/ 102 w 378"/>
                <a:gd name="T21" fmla="*/ 24 h 323"/>
                <a:gd name="T22" fmla="*/ 189 w 378"/>
                <a:gd name="T23" fmla="*/ 24 h 323"/>
                <a:gd name="T24" fmla="*/ 213 w 378"/>
                <a:gd name="T25" fmla="*/ 0 h 323"/>
                <a:gd name="T26" fmla="*/ 213 w 378"/>
                <a:gd name="T27" fmla="*/ 95 h 323"/>
                <a:gd name="T28" fmla="*/ 363 w 378"/>
                <a:gd name="T29" fmla="*/ 95 h 323"/>
                <a:gd name="T30" fmla="*/ 363 w 378"/>
                <a:gd name="T31" fmla="*/ 181 h 323"/>
                <a:gd name="T32" fmla="*/ 378 w 378"/>
                <a:gd name="T33" fmla="*/ 181 h 323"/>
                <a:gd name="T34" fmla="*/ 378 w 378"/>
                <a:gd name="T35" fmla="*/ 244 h 323"/>
                <a:gd name="T36" fmla="*/ 363 w 378"/>
                <a:gd name="T37" fmla="*/ 244 h 323"/>
                <a:gd name="T38" fmla="*/ 363 w 378"/>
                <a:gd name="T39" fmla="*/ 323 h 323"/>
                <a:gd name="T40" fmla="*/ 237 w 378"/>
                <a:gd name="T41" fmla="*/ 323 h 3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8"/>
                <a:gd name="T64" fmla="*/ 0 h 323"/>
                <a:gd name="T65" fmla="*/ 378 w 378"/>
                <a:gd name="T66" fmla="*/ 323 h 3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8" h="323">
                  <a:moveTo>
                    <a:pt x="237" y="323"/>
                  </a:moveTo>
                  <a:lnTo>
                    <a:pt x="213" y="292"/>
                  </a:lnTo>
                  <a:lnTo>
                    <a:pt x="0" y="275"/>
                  </a:lnTo>
                  <a:lnTo>
                    <a:pt x="0" y="236"/>
                  </a:lnTo>
                  <a:lnTo>
                    <a:pt x="24" y="236"/>
                  </a:lnTo>
                  <a:lnTo>
                    <a:pt x="55" y="190"/>
                  </a:lnTo>
                  <a:lnTo>
                    <a:pt x="63" y="142"/>
                  </a:lnTo>
                  <a:lnTo>
                    <a:pt x="87" y="126"/>
                  </a:lnTo>
                  <a:lnTo>
                    <a:pt x="87" y="110"/>
                  </a:lnTo>
                  <a:lnTo>
                    <a:pt x="102" y="95"/>
                  </a:lnTo>
                  <a:lnTo>
                    <a:pt x="102" y="24"/>
                  </a:lnTo>
                  <a:lnTo>
                    <a:pt x="189" y="24"/>
                  </a:lnTo>
                  <a:lnTo>
                    <a:pt x="213" y="0"/>
                  </a:lnTo>
                  <a:lnTo>
                    <a:pt x="213" y="95"/>
                  </a:lnTo>
                  <a:lnTo>
                    <a:pt x="363" y="95"/>
                  </a:lnTo>
                  <a:lnTo>
                    <a:pt x="363" y="181"/>
                  </a:lnTo>
                  <a:lnTo>
                    <a:pt x="378" y="181"/>
                  </a:lnTo>
                  <a:lnTo>
                    <a:pt x="378" y="244"/>
                  </a:lnTo>
                  <a:lnTo>
                    <a:pt x="363" y="244"/>
                  </a:lnTo>
                  <a:lnTo>
                    <a:pt x="363" y="323"/>
                  </a:lnTo>
                  <a:lnTo>
                    <a:pt x="237" y="32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62D87642-A632-4A9C-925D-D54B930F26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1313" y="5697538"/>
              <a:ext cx="536575" cy="355600"/>
            </a:xfrm>
            <a:custGeom>
              <a:avLst/>
              <a:gdLst>
                <a:gd name="T0" fmla="*/ 306 w 361"/>
                <a:gd name="T1" fmla="*/ 212 h 212"/>
                <a:gd name="T2" fmla="*/ 189 w 361"/>
                <a:gd name="T3" fmla="*/ 212 h 212"/>
                <a:gd name="T4" fmla="*/ 149 w 361"/>
                <a:gd name="T5" fmla="*/ 212 h 212"/>
                <a:gd name="T6" fmla="*/ 0 w 361"/>
                <a:gd name="T7" fmla="*/ 205 h 212"/>
                <a:gd name="T8" fmla="*/ 0 w 361"/>
                <a:gd name="T9" fmla="*/ 181 h 212"/>
                <a:gd name="T10" fmla="*/ 0 w 361"/>
                <a:gd name="T11" fmla="*/ 150 h 212"/>
                <a:gd name="T12" fmla="*/ 8 w 361"/>
                <a:gd name="T13" fmla="*/ 0 h 212"/>
                <a:gd name="T14" fmla="*/ 180 w 361"/>
                <a:gd name="T15" fmla="*/ 0 h 212"/>
                <a:gd name="T16" fmla="*/ 180 w 361"/>
                <a:gd name="T17" fmla="*/ 17 h 212"/>
                <a:gd name="T18" fmla="*/ 189 w 361"/>
                <a:gd name="T19" fmla="*/ 17 h 212"/>
                <a:gd name="T20" fmla="*/ 251 w 361"/>
                <a:gd name="T21" fmla="*/ 0 h 212"/>
                <a:gd name="T22" fmla="*/ 345 w 361"/>
                <a:gd name="T23" fmla="*/ 0 h 212"/>
                <a:gd name="T24" fmla="*/ 361 w 361"/>
                <a:gd name="T25" fmla="*/ 86 h 212"/>
                <a:gd name="T26" fmla="*/ 330 w 361"/>
                <a:gd name="T27" fmla="*/ 110 h 212"/>
                <a:gd name="T28" fmla="*/ 306 w 361"/>
                <a:gd name="T29" fmla="*/ 181 h 212"/>
                <a:gd name="T30" fmla="*/ 306 w 361"/>
                <a:gd name="T31" fmla="*/ 212 h 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1"/>
                <a:gd name="T49" fmla="*/ 0 h 212"/>
                <a:gd name="T50" fmla="*/ 361 w 361"/>
                <a:gd name="T51" fmla="*/ 212 h 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1" h="212">
                  <a:moveTo>
                    <a:pt x="306" y="212"/>
                  </a:moveTo>
                  <a:lnTo>
                    <a:pt x="189" y="212"/>
                  </a:lnTo>
                  <a:lnTo>
                    <a:pt x="149" y="212"/>
                  </a:lnTo>
                  <a:lnTo>
                    <a:pt x="0" y="205"/>
                  </a:lnTo>
                  <a:lnTo>
                    <a:pt x="0" y="181"/>
                  </a:lnTo>
                  <a:lnTo>
                    <a:pt x="0" y="150"/>
                  </a:lnTo>
                  <a:lnTo>
                    <a:pt x="8" y="0"/>
                  </a:lnTo>
                  <a:lnTo>
                    <a:pt x="180" y="0"/>
                  </a:lnTo>
                  <a:lnTo>
                    <a:pt x="180" y="17"/>
                  </a:lnTo>
                  <a:lnTo>
                    <a:pt x="189" y="17"/>
                  </a:lnTo>
                  <a:lnTo>
                    <a:pt x="251" y="0"/>
                  </a:lnTo>
                  <a:lnTo>
                    <a:pt x="345" y="0"/>
                  </a:lnTo>
                  <a:lnTo>
                    <a:pt x="361" y="86"/>
                  </a:lnTo>
                  <a:lnTo>
                    <a:pt x="330" y="110"/>
                  </a:lnTo>
                  <a:lnTo>
                    <a:pt x="306" y="181"/>
                  </a:lnTo>
                  <a:lnTo>
                    <a:pt x="306" y="2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FD4EF61B-CBF7-4A88-A0DF-B1EC35B89A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3738" y="2897188"/>
              <a:ext cx="444500" cy="407987"/>
            </a:xfrm>
            <a:custGeom>
              <a:avLst/>
              <a:gdLst>
                <a:gd name="T0" fmla="*/ 189 w 300"/>
                <a:gd name="T1" fmla="*/ 62 h 243"/>
                <a:gd name="T2" fmla="*/ 221 w 300"/>
                <a:gd name="T3" fmla="*/ 78 h 243"/>
                <a:gd name="T4" fmla="*/ 245 w 300"/>
                <a:gd name="T5" fmla="*/ 78 h 243"/>
                <a:gd name="T6" fmla="*/ 300 w 300"/>
                <a:gd name="T7" fmla="*/ 109 h 243"/>
                <a:gd name="T8" fmla="*/ 102 w 300"/>
                <a:gd name="T9" fmla="*/ 243 h 243"/>
                <a:gd name="T10" fmla="*/ 39 w 300"/>
                <a:gd name="T11" fmla="*/ 149 h 243"/>
                <a:gd name="T12" fmla="*/ 32 w 300"/>
                <a:gd name="T13" fmla="*/ 126 h 243"/>
                <a:gd name="T14" fmla="*/ 39 w 300"/>
                <a:gd name="T15" fmla="*/ 126 h 243"/>
                <a:gd name="T16" fmla="*/ 8 w 300"/>
                <a:gd name="T17" fmla="*/ 109 h 243"/>
                <a:gd name="T18" fmla="*/ 24 w 300"/>
                <a:gd name="T19" fmla="*/ 78 h 243"/>
                <a:gd name="T20" fmla="*/ 0 w 300"/>
                <a:gd name="T21" fmla="*/ 47 h 243"/>
                <a:gd name="T22" fmla="*/ 24 w 300"/>
                <a:gd name="T23" fmla="*/ 31 h 243"/>
                <a:gd name="T24" fmla="*/ 63 w 300"/>
                <a:gd name="T25" fmla="*/ 0 h 243"/>
                <a:gd name="T26" fmla="*/ 174 w 300"/>
                <a:gd name="T27" fmla="*/ 16 h 243"/>
                <a:gd name="T28" fmla="*/ 189 w 300"/>
                <a:gd name="T29" fmla="*/ 62 h 2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0"/>
                <a:gd name="T46" fmla="*/ 0 h 243"/>
                <a:gd name="T47" fmla="*/ 300 w 300"/>
                <a:gd name="T48" fmla="*/ 243 h 2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0" h="243">
                  <a:moveTo>
                    <a:pt x="189" y="62"/>
                  </a:moveTo>
                  <a:lnTo>
                    <a:pt x="221" y="78"/>
                  </a:lnTo>
                  <a:lnTo>
                    <a:pt x="245" y="78"/>
                  </a:lnTo>
                  <a:lnTo>
                    <a:pt x="300" y="109"/>
                  </a:lnTo>
                  <a:lnTo>
                    <a:pt x="102" y="243"/>
                  </a:lnTo>
                  <a:lnTo>
                    <a:pt x="39" y="149"/>
                  </a:lnTo>
                  <a:lnTo>
                    <a:pt x="32" y="126"/>
                  </a:lnTo>
                  <a:lnTo>
                    <a:pt x="39" y="126"/>
                  </a:lnTo>
                  <a:lnTo>
                    <a:pt x="8" y="109"/>
                  </a:lnTo>
                  <a:lnTo>
                    <a:pt x="24" y="78"/>
                  </a:lnTo>
                  <a:lnTo>
                    <a:pt x="0" y="47"/>
                  </a:lnTo>
                  <a:lnTo>
                    <a:pt x="24" y="31"/>
                  </a:lnTo>
                  <a:lnTo>
                    <a:pt x="63" y="0"/>
                  </a:lnTo>
                  <a:lnTo>
                    <a:pt x="174" y="16"/>
                  </a:lnTo>
                  <a:lnTo>
                    <a:pt x="189" y="6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DB4104A-1E00-4583-AAF2-20946B96A7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0575" y="5673725"/>
              <a:ext cx="293688" cy="379413"/>
            </a:xfrm>
            <a:custGeom>
              <a:avLst/>
              <a:gdLst>
                <a:gd name="T0" fmla="*/ 96 w 199"/>
                <a:gd name="T1" fmla="*/ 39 h 226"/>
                <a:gd name="T2" fmla="*/ 167 w 199"/>
                <a:gd name="T3" fmla="*/ 78 h 226"/>
                <a:gd name="T4" fmla="*/ 167 w 199"/>
                <a:gd name="T5" fmla="*/ 109 h 226"/>
                <a:gd name="T6" fmla="*/ 191 w 199"/>
                <a:gd name="T7" fmla="*/ 148 h 226"/>
                <a:gd name="T8" fmla="*/ 183 w 199"/>
                <a:gd name="T9" fmla="*/ 179 h 226"/>
                <a:gd name="T10" fmla="*/ 199 w 199"/>
                <a:gd name="T11" fmla="*/ 210 h 226"/>
                <a:gd name="T12" fmla="*/ 199 w 199"/>
                <a:gd name="T13" fmla="*/ 226 h 226"/>
                <a:gd name="T14" fmla="*/ 72 w 199"/>
                <a:gd name="T15" fmla="*/ 226 h 226"/>
                <a:gd name="T16" fmla="*/ 55 w 199"/>
                <a:gd name="T17" fmla="*/ 210 h 226"/>
                <a:gd name="T18" fmla="*/ 24 w 199"/>
                <a:gd name="T19" fmla="*/ 210 h 226"/>
                <a:gd name="T20" fmla="*/ 0 w 199"/>
                <a:gd name="T21" fmla="*/ 195 h 226"/>
                <a:gd name="T22" fmla="*/ 24 w 199"/>
                <a:gd name="T23" fmla="*/ 125 h 226"/>
                <a:gd name="T24" fmla="*/ 55 w 199"/>
                <a:gd name="T25" fmla="*/ 101 h 226"/>
                <a:gd name="T26" fmla="*/ 40 w 199"/>
                <a:gd name="T27" fmla="*/ 15 h 226"/>
                <a:gd name="T28" fmla="*/ 72 w 199"/>
                <a:gd name="T29" fmla="*/ 15 h 226"/>
                <a:gd name="T30" fmla="*/ 96 w 199"/>
                <a:gd name="T31" fmla="*/ 0 h 226"/>
                <a:gd name="T32" fmla="*/ 96 w 199"/>
                <a:gd name="T33" fmla="*/ 39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9"/>
                <a:gd name="T52" fmla="*/ 0 h 226"/>
                <a:gd name="T53" fmla="*/ 199 w 199"/>
                <a:gd name="T54" fmla="*/ 226 h 2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9" h="226">
                  <a:moveTo>
                    <a:pt x="96" y="39"/>
                  </a:moveTo>
                  <a:lnTo>
                    <a:pt x="167" y="78"/>
                  </a:lnTo>
                  <a:lnTo>
                    <a:pt x="167" y="109"/>
                  </a:lnTo>
                  <a:lnTo>
                    <a:pt x="191" y="148"/>
                  </a:lnTo>
                  <a:lnTo>
                    <a:pt x="183" y="179"/>
                  </a:lnTo>
                  <a:lnTo>
                    <a:pt x="199" y="210"/>
                  </a:lnTo>
                  <a:lnTo>
                    <a:pt x="199" y="226"/>
                  </a:lnTo>
                  <a:lnTo>
                    <a:pt x="72" y="226"/>
                  </a:lnTo>
                  <a:lnTo>
                    <a:pt x="55" y="210"/>
                  </a:lnTo>
                  <a:lnTo>
                    <a:pt x="24" y="210"/>
                  </a:lnTo>
                  <a:lnTo>
                    <a:pt x="0" y="195"/>
                  </a:lnTo>
                  <a:lnTo>
                    <a:pt x="24" y="125"/>
                  </a:lnTo>
                  <a:lnTo>
                    <a:pt x="55" y="101"/>
                  </a:lnTo>
                  <a:lnTo>
                    <a:pt x="40" y="15"/>
                  </a:lnTo>
                  <a:lnTo>
                    <a:pt x="72" y="15"/>
                  </a:lnTo>
                  <a:lnTo>
                    <a:pt x="96" y="0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2E647C76-7CA8-4029-8240-00F1EAD468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25625" y="3109913"/>
              <a:ext cx="558800" cy="392112"/>
            </a:xfrm>
            <a:custGeom>
              <a:avLst/>
              <a:gdLst>
                <a:gd name="T0" fmla="*/ 23 w 377"/>
                <a:gd name="T1" fmla="*/ 47 h 234"/>
                <a:gd name="T2" fmla="*/ 55 w 377"/>
                <a:gd name="T3" fmla="*/ 70 h 234"/>
                <a:gd name="T4" fmla="*/ 117 w 377"/>
                <a:gd name="T5" fmla="*/ 0 h 234"/>
                <a:gd name="T6" fmla="*/ 291 w 377"/>
                <a:gd name="T7" fmla="*/ 16 h 234"/>
                <a:gd name="T8" fmla="*/ 275 w 377"/>
                <a:gd name="T9" fmla="*/ 47 h 234"/>
                <a:gd name="T10" fmla="*/ 291 w 377"/>
                <a:gd name="T11" fmla="*/ 86 h 234"/>
                <a:gd name="T12" fmla="*/ 314 w 377"/>
                <a:gd name="T13" fmla="*/ 117 h 234"/>
                <a:gd name="T14" fmla="*/ 354 w 377"/>
                <a:gd name="T15" fmla="*/ 149 h 234"/>
                <a:gd name="T16" fmla="*/ 377 w 377"/>
                <a:gd name="T17" fmla="*/ 195 h 234"/>
                <a:gd name="T18" fmla="*/ 361 w 377"/>
                <a:gd name="T19" fmla="*/ 195 h 234"/>
                <a:gd name="T20" fmla="*/ 361 w 377"/>
                <a:gd name="T21" fmla="*/ 212 h 234"/>
                <a:gd name="T22" fmla="*/ 117 w 377"/>
                <a:gd name="T23" fmla="*/ 212 h 234"/>
                <a:gd name="T24" fmla="*/ 117 w 377"/>
                <a:gd name="T25" fmla="*/ 234 h 234"/>
                <a:gd name="T26" fmla="*/ 109 w 377"/>
                <a:gd name="T27" fmla="*/ 234 h 234"/>
                <a:gd name="T28" fmla="*/ 102 w 377"/>
                <a:gd name="T29" fmla="*/ 227 h 234"/>
                <a:gd name="T30" fmla="*/ 109 w 377"/>
                <a:gd name="T31" fmla="*/ 212 h 234"/>
                <a:gd name="T32" fmla="*/ 55 w 377"/>
                <a:gd name="T33" fmla="*/ 212 h 234"/>
                <a:gd name="T34" fmla="*/ 55 w 377"/>
                <a:gd name="T35" fmla="*/ 172 h 234"/>
                <a:gd name="T36" fmla="*/ 46 w 377"/>
                <a:gd name="T37" fmla="*/ 172 h 234"/>
                <a:gd name="T38" fmla="*/ 0 w 377"/>
                <a:gd name="T39" fmla="*/ 70 h 234"/>
                <a:gd name="T40" fmla="*/ 23 w 377"/>
                <a:gd name="T41" fmla="*/ 47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7"/>
                <a:gd name="T64" fmla="*/ 0 h 234"/>
                <a:gd name="T65" fmla="*/ 377 w 377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7" h="234">
                  <a:moveTo>
                    <a:pt x="23" y="47"/>
                  </a:moveTo>
                  <a:lnTo>
                    <a:pt x="55" y="70"/>
                  </a:lnTo>
                  <a:lnTo>
                    <a:pt x="117" y="0"/>
                  </a:lnTo>
                  <a:lnTo>
                    <a:pt x="291" y="16"/>
                  </a:lnTo>
                  <a:lnTo>
                    <a:pt x="275" y="47"/>
                  </a:lnTo>
                  <a:lnTo>
                    <a:pt x="291" y="86"/>
                  </a:lnTo>
                  <a:lnTo>
                    <a:pt x="314" y="117"/>
                  </a:lnTo>
                  <a:lnTo>
                    <a:pt x="354" y="149"/>
                  </a:lnTo>
                  <a:lnTo>
                    <a:pt x="377" y="195"/>
                  </a:lnTo>
                  <a:lnTo>
                    <a:pt x="361" y="195"/>
                  </a:lnTo>
                  <a:lnTo>
                    <a:pt x="361" y="212"/>
                  </a:lnTo>
                  <a:lnTo>
                    <a:pt x="117" y="212"/>
                  </a:lnTo>
                  <a:lnTo>
                    <a:pt x="117" y="234"/>
                  </a:lnTo>
                  <a:lnTo>
                    <a:pt x="109" y="234"/>
                  </a:lnTo>
                  <a:lnTo>
                    <a:pt x="102" y="227"/>
                  </a:lnTo>
                  <a:lnTo>
                    <a:pt x="109" y="212"/>
                  </a:lnTo>
                  <a:lnTo>
                    <a:pt x="55" y="212"/>
                  </a:lnTo>
                  <a:lnTo>
                    <a:pt x="55" y="172"/>
                  </a:lnTo>
                  <a:lnTo>
                    <a:pt x="46" y="172"/>
                  </a:lnTo>
                  <a:lnTo>
                    <a:pt x="0" y="70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1362C1C5-F1F8-476A-858A-A36DCFEFC4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1763" y="3910013"/>
              <a:ext cx="520700" cy="368300"/>
            </a:xfrm>
            <a:custGeom>
              <a:avLst/>
              <a:gdLst>
                <a:gd name="T0" fmla="*/ 228 w 353"/>
                <a:gd name="T1" fmla="*/ 15 h 220"/>
                <a:gd name="T2" fmla="*/ 267 w 353"/>
                <a:gd name="T3" fmla="*/ 79 h 220"/>
                <a:gd name="T4" fmla="*/ 353 w 353"/>
                <a:gd name="T5" fmla="*/ 111 h 220"/>
                <a:gd name="T6" fmla="*/ 306 w 353"/>
                <a:gd name="T7" fmla="*/ 111 h 220"/>
                <a:gd name="T8" fmla="*/ 188 w 353"/>
                <a:gd name="T9" fmla="*/ 181 h 220"/>
                <a:gd name="T10" fmla="*/ 181 w 353"/>
                <a:gd name="T11" fmla="*/ 205 h 220"/>
                <a:gd name="T12" fmla="*/ 142 w 353"/>
                <a:gd name="T13" fmla="*/ 220 h 220"/>
                <a:gd name="T14" fmla="*/ 95 w 353"/>
                <a:gd name="T15" fmla="*/ 189 h 220"/>
                <a:gd name="T16" fmla="*/ 95 w 353"/>
                <a:gd name="T17" fmla="*/ 158 h 220"/>
                <a:gd name="T18" fmla="*/ 95 w 353"/>
                <a:gd name="T19" fmla="*/ 150 h 220"/>
                <a:gd name="T20" fmla="*/ 79 w 353"/>
                <a:gd name="T21" fmla="*/ 118 h 220"/>
                <a:gd name="T22" fmla="*/ 0 w 353"/>
                <a:gd name="T23" fmla="*/ 118 h 220"/>
                <a:gd name="T24" fmla="*/ 47 w 353"/>
                <a:gd name="T25" fmla="*/ 32 h 220"/>
                <a:gd name="T26" fmla="*/ 55 w 353"/>
                <a:gd name="T27" fmla="*/ 32 h 220"/>
                <a:gd name="T28" fmla="*/ 55 w 353"/>
                <a:gd name="T29" fmla="*/ 0 h 220"/>
                <a:gd name="T30" fmla="*/ 228 w 353"/>
                <a:gd name="T31" fmla="*/ 0 h 220"/>
                <a:gd name="T32" fmla="*/ 228 w 353"/>
                <a:gd name="T33" fmla="*/ 15 h 2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220"/>
                <a:gd name="T53" fmla="*/ 353 w 353"/>
                <a:gd name="T54" fmla="*/ 220 h 2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220">
                  <a:moveTo>
                    <a:pt x="228" y="15"/>
                  </a:moveTo>
                  <a:lnTo>
                    <a:pt x="267" y="79"/>
                  </a:lnTo>
                  <a:lnTo>
                    <a:pt x="353" y="111"/>
                  </a:lnTo>
                  <a:lnTo>
                    <a:pt x="306" y="111"/>
                  </a:lnTo>
                  <a:lnTo>
                    <a:pt x="188" y="181"/>
                  </a:lnTo>
                  <a:lnTo>
                    <a:pt x="181" y="205"/>
                  </a:lnTo>
                  <a:lnTo>
                    <a:pt x="142" y="220"/>
                  </a:lnTo>
                  <a:lnTo>
                    <a:pt x="95" y="189"/>
                  </a:lnTo>
                  <a:lnTo>
                    <a:pt x="95" y="158"/>
                  </a:lnTo>
                  <a:lnTo>
                    <a:pt x="95" y="150"/>
                  </a:lnTo>
                  <a:lnTo>
                    <a:pt x="79" y="118"/>
                  </a:lnTo>
                  <a:lnTo>
                    <a:pt x="0" y="118"/>
                  </a:lnTo>
                  <a:lnTo>
                    <a:pt x="47" y="32"/>
                  </a:lnTo>
                  <a:lnTo>
                    <a:pt x="55" y="32"/>
                  </a:lnTo>
                  <a:lnTo>
                    <a:pt x="55" y="0"/>
                  </a:lnTo>
                  <a:lnTo>
                    <a:pt x="228" y="0"/>
                  </a:lnTo>
                  <a:lnTo>
                    <a:pt x="228" y="1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77D9D76-6F8E-4E7F-8FC5-6A1AD3D19B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27350" y="4867275"/>
              <a:ext cx="371475" cy="265113"/>
            </a:xfrm>
            <a:custGeom>
              <a:avLst/>
              <a:gdLst>
                <a:gd name="T0" fmla="*/ 0 w 252"/>
                <a:gd name="T1" fmla="*/ 0 h 156"/>
                <a:gd name="T2" fmla="*/ 31 w 252"/>
                <a:gd name="T3" fmla="*/ 62 h 156"/>
                <a:gd name="T4" fmla="*/ 31 w 252"/>
                <a:gd name="T5" fmla="*/ 86 h 156"/>
                <a:gd name="T6" fmla="*/ 16 w 252"/>
                <a:gd name="T7" fmla="*/ 94 h 156"/>
                <a:gd name="T8" fmla="*/ 31 w 252"/>
                <a:gd name="T9" fmla="*/ 117 h 156"/>
                <a:gd name="T10" fmla="*/ 16 w 252"/>
                <a:gd name="T11" fmla="*/ 133 h 156"/>
                <a:gd name="T12" fmla="*/ 71 w 252"/>
                <a:gd name="T13" fmla="*/ 133 h 156"/>
                <a:gd name="T14" fmla="*/ 71 w 252"/>
                <a:gd name="T15" fmla="*/ 156 h 156"/>
                <a:gd name="T16" fmla="*/ 87 w 252"/>
                <a:gd name="T17" fmla="*/ 133 h 156"/>
                <a:gd name="T18" fmla="*/ 118 w 252"/>
                <a:gd name="T19" fmla="*/ 156 h 156"/>
                <a:gd name="T20" fmla="*/ 244 w 252"/>
                <a:gd name="T21" fmla="*/ 156 h 156"/>
                <a:gd name="T22" fmla="*/ 244 w 252"/>
                <a:gd name="T23" fmla="*/ 125 h 156"/>
                <a:gd name="T24" fmla="*/ 252 w 252"/>
                <a:gd name="T25" fmla="*/ 7 h 156"/>
                <a:gd name="T26" fmla="*/ 0 w 252"/>
                <a:gd name="T27" fmla="*/ 0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2"/>
                <a:gd name="T43" fmla="*/ 0 h 156"/>
                <a:gd name="T44" fmla="*/ 252 w 252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2" h="156">
                  <a:moveTo>
                    <a:pt x="0" y="0"/>
                  </a:moveTo>
                  <a:lnTo>
                    <a:pt x="31" y="62"/>
                  </a:lnTo>
                  <a:lnTo>
                    <a:pt x="31" y="86"/>
                  </a:lnTo>
                  <a:lnTo>
                    <a:pt x="16" y="94"/>
                  </a:lnTo>
                  <a:lnTo>
                    <a:pt x="31" y="117"/>
                  </a:lnTo>
                  <a:lnTo>
                    <a:pt x="16" y="133"/>
                  </a:lnTo>
                  <a:lnTo>
                    <a:pt x="71" y="133"/>
                  </a:lnTo>
                  <a:lnTo>
                    <a:pt x="71" y="156"/>
                  </a:lnTo>
                  <a:lnTo>
                    <a:pt x="87" y="133"/>
                  </a:lnTo>
                  <a:lnTo>
                    <a:pt x="118" y="156"/>
                  </a:lnTo>
                  <a:lnTo>
                    <a:pt x="244" y="156"/>
                  </a:lnTo>
                  <a:lnTo>
                    <a:pt x="244" y="125"/>
                  </a:lnTo>
                  <a:lnTo>
                    <a:pt x="25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A51D38E1-1D28-4496-BC86-3581DE2918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9200" y="1371600"/>
              <a:ext cx="242888" cy="430213"/>
            </a:xfrm>
            <a:custGeom>
              <a:avLst/>
              <a:gdLst>
                <a:gd name="T0" fmla="*/ 0 w 165"/>
                <a:gd name="T1" fmla="*/ 0 h 256"/>
                <a:gd name="T2" fmla="*/ 165 w 165"/>
                <a:gd name="T3" fmla="*/ 0 h 256"/>
                <a:gd name="T4" fmla="*/ 103 w 165"/>
                <a:gd name="T5" fmla="*/ 109 h 256"/>
                <a:gd name="T6" fmla="*/ 103 w 165"/>
                <a:gd name="T7" fmla="*/ 178 h 256"/>
                <a:gd name="T8" fmla="*/ 40 w 165"/>
                <a:gd name="T9" fmla="*/ 256 h 256"/>
                <a:gd name="T10" fmla="*/ 0 w 165"/>
                <a:gd name="T11" fmla="*/ 0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256"/>
                <a:gd name="T20" fmla="*/ 165 w 165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256">
                  <a:moveTo>
                    <a:pt x="0" y="0"/>
                  </a:moveTo>
                  <a:lnTo>
                    <a:pt x="165" y="0"/>
                  </a:lnTo>
                  <a:lnTo>
                    <a:pt x="103" y="109"/>
                  </a:lnTo>
                  <a:lnTo>
                    <a:pt x="103" y="178"/>
                  </a:lnTo>
                  <a:lnTo>
                    <a:pt x="40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C4BDBA02-7EDA-4181-9818-247499EB06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30475" y="1819275"/>
              <a:ext cx="411163" cy="339725"/>
            </a:xfrm>
            <a:custGeom>
              <a:avLst/>
              <a:gdLst>
                <a:gd name="T0" fmla="*/ 63 w 277"/>
                <a:gd name="T1" fmla="*/ 157 h 203"/>
                <a:gd name="T2" fmla="*/ 63 w 277"/>
                <a:gd name="T3" fmla="*/ 110 h 203"/>
                <a:gd name="T4" fmla="*/ 24 w 277"/>
                <a:gd name="T5" fmla="*/ 110 h 203"/>
                <a:gd name="T6" fmla="*/ 0 w 277"/>
                <a:gd name="T7" fmla="*/ 32 h 203"/>
                <a:gd name="T8" fmla="*/ 8 w 277"/>
                <a:gd name="T9" fmla="*/ 24 h 203"/>
                <a:gd name="T10" fmla="*/ 63 w 277"/>
                <a:gd name="T11" fmla="*/ 32 h 203"/>
                <a:gd name="T12" fmla="*/ 63 w 277"/>
                <a:gd name="T13" fmla="*/ 8 h 203"/>
                <a:gd name="T14" fmla="*/ 111 w 277"/>
                <a:gd name="T15" fmla="*/ 0 h 203"/>
                <a:gd name="T16" fmla="*/ 111 w 277"/>
                <a:gd name="T17" fmla="*/ 55 h 203"/>
                <a:gd name="T18" fmla="*/ 174 w 277"/>
                <a:gd name="T19" fmla="*/ 110 h 203"/>
                <a:gd name="T20" fmla="*/ 252 w 277"/>
                <a:gd name="T21" fmla="*/ 141 h 203"/>
                <a:gd name="T22" fmla="*/ 252 w 277"/>
                <a:gd name="T23" fmla="*/ 180 h 203"/>
                <a:gd name="T24" fmla="*/ 277 w 277"/>
                <a:gd name="T25" fmla="*/ 203 h 203"/>
                <a:gd name="T26" fmla="*/ 63 w 277"/>
                <a:gd name="T27" fmla="*/ 203 h 203"/>
                <a:gd name="T28" fmla="*/ 63 w 277"/>
                <a:gd name="T29" fmla="*/ 157 h 2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7"/>
                <a:gd name="T46" fmla="*/ 0 h 203"/>
                <a:gd name="T47" fmla="*/ 277 w 277"/>
                <a:gd name="T48" fmla="*/ 203 h 2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7" h="203">
                  <a:moveTo>
                    <a:pt x="63" y="157"/>
                  </a:moveTo>
                  <a:lnTo>
                    <a:pt x="63" y="110"/>
                  </a:lnTo>
                  <a:lnTo>
                    <a:pt x="24" y="11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63" y="32"/>
                  </a:lnTo>
                  <a:lnTo>
                    <a:pt x="63" y="8"/>
                  </a:lnTo>
                  <a:lnTo>
                    <a:pt x="111" y="0"/>
                  </a:lnTo>
                  <a:lnTo>
                    <a:pt x="111" y="55"/>
                  </a:lnTo>
                  <a:lnTo>
                    <a:pt x="174" y="110"/>
                  </a:lnTo>
                  <a:lnTo>
                    <a:pt x="252" y="141"/>
                  </a:lnTo>
                  <a:lnTo>
                    <a:pt x="252" y="180"/>
                  </a:lnTo>
                  <a:lnTo>
                    <a:pt x="277" y="203"/>
                  </a:lnTo>
                  <a:lnTo>
                    <a:pt x="63" y="203"/>
                  </a:lnTo>
                  <a:lnTo>
                    <a:pt x="63" y="15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E3EE2D38-7500-4B89-90B3-1A5FAB6431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74850" y="6000750"/>
              <a:ext cx="523875" cy="458788"/>
            </a:xfrm>
            <a:custGeom>
              <a:avLst/>
              <a:gdLst>
                <a:gd name="T0" fmla="*/ 7 w 356"/>
                <a:gd name="T1" fmla="*/ 258 h 273"/>
                <a:gd name="T2" fmla="*/ 0 w 356"/>
                <a:gd name="T3" fmla="*/ 241 h 273"/>
                <a:gd name="T4" fmla="*/ 7 w 356"/>
                <a:gd name="T5" fmla="*/ 226 h 273"/>
                <a:gd name="T6" fmla="*/ 64 w 356"/>
                <a:gd name="T7" fmla="*/ 195 h 273"/>
                <a:gd name="T8" fmla="*/ 79 w 356"/>
                <a:gd name="T9" fmla="*/ 172 h 273"/>
                <a:gd name="T10" fmla="*/ 79 w 356"/>
                <a:gd name="T11" fmla="*/ 140 h 273"/>
                <a:gd name="T12" fmla="*/ 79 w 356"/>
                <a:gd name="T13" fmla="*/ 23 h 273"/>
                <a:gd name="T14" fmla="*/ 103 w 356"/>
                <a:gd name="T15" fmla="*/ 23 h 273"/>
                <a:gd name="T16" fmla="*/ 103 w 356"/>
                <a:gd name="T17" fmla="*/ 15 h 273"/>
                <a:gd name="T18" fmla="*/ 230 w 356"/>
                <a:gd name="T19" fmla="*/ 0 h 273"/>
                <a:gd name="T20" fmla="*/ 261 w 356"/>
                <a:gd name="T21" fmla="*/ 0 h 273"/>
                <a:gd name="T22" fmla="*/ 356 w 356"/>
                <a:gd name="T23" fmla="*/ 0 h 273"/>
                <a:gd name="T24" fmla="*/ 349 w 356"/>
                <a:gd name="T25" fmla="*/ 273 h 273"/>
                <a:gd name="T26" fmla="*/ 7 w 356"/>
                <a:gd name="T27" fmla="*/ 258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6"/>
                <a:gd name="T43" fmla="*/ 0 h 273"/>
                <a:gd name="T44" fmla="*/ 356 w 356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6" h="273">
                  <a:moveTo>
                    <a:pt x="7" y="258"/>
                  </a:moveTo>
                  <a:lnTo>
                    <a:pt x="0" y="241"/>
                  </a:lnTo>
                  <a:lnTo>
                    <a:pt x="7" y="226"/>
                  </a:lnTo>
                  <a:lnTo>
                    <a:pt x="64" y="195"/>
                  </a:lnTo>
                  <a:lnTo>
                    <a:pt x="79" y="172"/>
                  </a:lnTo>
                  <a:lnTo>
                    <a:pt x="79" y="140"/>
                  </a:lnTo>
                  <a:lnTo>
                    <a:pt x="79" y="23"/>
                  </a:lnTo>
                  <a:lnTo>
                    <a:pt x="103" y="23"/>
                  </a:lnTo>
                  <a:lnTo>
                    <a:pt x="103" y="15"/>
                  </a:lnTo>
                  <a:lnTo>
                    <a:pt x="230" y="0"/>
                  </a:lnTo>
                  <a:lnTo>
                    <a:pt x="261" y="0"/>
                  </a:lnTo>
                  <a:lnTo>
                    <a:pt x="356" y="0"/>
                  </a:lnTo>
                  <a:lnTo>
                    <a:pt x="349" y="273"/>
                  </a:lnTo>
                  <a:lnTo>
                    <a:pt x="7" y="25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7ACD5C49-DB2D-4F9C-9679-42AAE5F71F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22538" y="2581275"/>
              <a:ext cx="338137" cy="417513"/>
            </a:xfrm>
            <a:custGeom>
              <a:avLst/>
              <a:gdLst>
                <a:gd name="T0" fmla="*/ 0 w 229"/>
                <a:gd name="T1" fmla="*/ 235 h 250"/>
                <a:gd name="T2" fmla="*/ 8 w 229"/>
                <a:gd name="T3" fmla="*/ 0 h 250"/>
                <a:gd name="T4" fmla="*/ 47 w 229"/>
                <a:gd name="T5" fmla="*/ 7 h 250"/>
                <a:gd name="T6" fmla="*/ 71 w 229"/>
                <a:gd name="T7" fmla="*/ 39 h 250"/>
                <a:gd name="T8" fmla="*/ 229 w 229"/>
                <a:gd name="T9" fmla="*/ 148 h 250"/>
                <a:gd name="T10" fmla="*/ 214 w 229"/>
                <a:gd name="T11" fmla="*/ 172 h 250"/>
                <a:gd name="T12" fmla="*/ 166 w 229"/>
                <a:gd name="T13" fmla="*/ 250 h 250"/>
                <a:gd name="T14" fmla="*/ 158 w 229"/>
                <a:gd name="T15" fmla="*/ 235 h 250"/>
                <a:gd name="T16" fmla="*/ 119 w 229"/>
                <a:gd name="T17" fmla="*/ 235 h 250"/>
                <a:gd name="T18" fmla="*/ 47 w 229"/>
                <a:gd name="T19" fmla="*/ 235 h 250"/>
                <a:gd name="T20" fmla="*/ 0 w 229"/>
                <a:gd name="T21" fmla="*/ 235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9"/>
                <a:gd name="T34" fmla="*/ 0 h 250"/>
                <a:gd name="T35" fmla="*/ 229 w 229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9" h="250">
                  <a:moveTo>
                    <a:pt x="0" y="235"/>
                  </a:moveTo>
                  <a:lnTo>
                    <a:pt x="8" y="0"/>
                  </a:lnTo>
                  <a:lnTo>
                    <a:pt x="47" y="7"/>
                  </a:lnTo>
                  <a:lnTo>
                    <a:pt x="71" y="39"/>
                  </a:lnTo>
                  <a:lnTo>
                    <a:pt x="229" y="148"/>
                  </a:lnTo>
                  <a:lnTo>
                    <a:pt x="214" y="172"/>
                  </a:lnTo>
                  <a:lnTo>
                    <a:pt x="166" y="250"/>
                  </a:lnTo>
                  <a:lnTo>
                    <a:pt x="158" y="235"/>
                  </a:lnTo>
                  <a:lnTo>
                    <a:pt x="119" y="235"/>
                  </a:lnTo>
                  <a:lnTo>
                    <a:pt x="47" y="23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DC8884B3-42E8-4C28-86A7-71ACA52E97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29013" y="4373563"/>
              <a:ext cx="558800" cy="654050"/>
            </a:xfrm>
            <a:custGeom>
              <a:avLst/>
              <a:gdLst>
                <a:gd name="T0" fmla="*/ 63 w 378"/>
                <a:gd name="T1" fmla="*/ 94 h 390"/>
                <a:gd name="T2" fmla="*/ 55 w 378"/>
                <a:gd name="T3" fmla="*/ 78 h 390"/>
                <a:gd name="T4" fmla="*/ 150 w 378"/>
                <a:gd name="T5" fmla="*/ 0 h 390"/>
                <a:gd name="T6" fmla="*/ 173 w 378"/>
                <a:gd name="T7" fmla="*/ 23 h 390"/>
                <a:gd name="T8" fmla="*/ 276 w 378"/>
                <a:gd name="T9" fmla="*/ 226 h 390"/>
                <a:gd name="T10" fmla="*/ 354 w 378"/>
                <a:gd name="T11" fmla="*/ 180 h 390"/>
                <a:gd name="T12" fmla="*/ 378 w 378"/>
                <a:gd name="T13" fmla="*/ 180 h 390"/>
                <a:gd name="T14" fmla="*/ 323 w 378"/>
                <a:gd name="T15" fmla="*/ 226 h 390"/>
                <a:gd name="T16" fmla="*/ 323 w 378"/>
                <a:gd name="T17" fmla="*/ 211 h 390"/>
                <a:gd name="T18" fmla="*/ 299 w 378"/>
                <a:gd name="T19" fmla="*/ 226 h 390"/>
                <a:gd name="T20" fmla="*/ 307 w 378"/>
                <a:gd name="T21" fmla="*/ 234 h 390"/>
                <a:gd name="T22" fmla="*/ 134 w 378"/>
                <a:gd name="T23" fmla="*/ 390 h 390"/>
                <a:gd name="T24" fmla="*/ 111 w 378"/>
                <a:gd name="T25" fmla="*/ 351 h 390"/>
                <a:gd name="T26" fmla="*/ 87 w 378"/>
                <a:gd name="T27" fmla="*/ 351 h 390"/>
                <a:gd name="T28" fmla="*/ 63 w 378"/>
                <a:gd name="T29" fmla="*/ 327 h 390"/>
                <a:gd name="T30" fmla="*/ 79 w 378"/>
                <a:gd name="T31" fmla="*/ 327 h 390"/>
                <a:gd name="T32" fmla="*/ 63 w 378"/>
                <a:gd name="T33" fmla="*/ 320 h 390"/>
                <a:gd name="T34" fmla="*/ 63 w 378"/>
                <a:gd name="T35" fmla="*/ 304 h 390"/>
                <a:gd name="T36" fmla="*/ 55 w 378"/>
                <a:gd name="T37" fmla="*/ 288 h 390"/>
                <a:gd name="T38" fmla="*/ 63 w 378"/>
                <a:gd name="T39" fmla="*/ 265 h 390"/>
                <a:gd name="T40" fmla="*/ 31 w 378"/>
                <a:gd name="T41" fmla="*/ 242 h 390"/>
                <a:gd name="T42" fmla="*/ 55 w 378"/>
                <a:gd name="T43" fmla="*/ 226 h 390"/>
                <a:gd name="T44" fmla="*/ 48 w 378"/>
                <a:gd name="T45" fmla="*/ 211 h 390"/>
                <a:gd name="T46" fmla="*/ 63 w 378"/>
                <a:gd name="T47" fmla="*/ 203 h 390"/>
                <a:gd name="T48" fmla="*/ 0 w 378"/>
                <a:gd name="T49" fmla="*/ 140 h 390"/>
                <a:gd name="T50" fmla="*/ 24 w 378"/>
                <a:gd name="T51" fmla="*/ 125 h 390"/>
                <a:gd name="T52" fmla="*/ 63 w 378"/>
                <a:gd name="T53" fmla="*/ 94 h 3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"/>
                <a:gd name="T82" fmla="*/ 0 h 390"/>
                <a:gd name="T83" fmla="*/ 378 w 378"/>
                <a:gd name="T84" fmla="*/ 390 h 3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" h="390">
                  <a:moveTo>
                    <a:pt x="63" y="94"/>
                  </a:moveTo>
                  <a:lnTo>
                    <a:pt x="55" y="78"/>
                  </a:lnTo>
                  <a:lnTo>
                    <a:pt x="150" y="0"/>
                  </a:lnTo>
                  <a:lnTo>
                    <a:pt x="173" y="23"/>
                  </a:lnTo>
                  <a:lnTo>
                    <a:pt x="276" y="226"/>
                  </a:lnTo>
                  <a:lnTo>
                    <a:pt x="354" y="180"/>
                  </a:lnTo>
                  <a:lnTo>
                    <a:pt x="378" y="180"/>
                  </a:lnTo>
                  <a:lnTo>
                    <a:pt x="323" y="226"/>
                  </a:lnTo>
                  <a:lnTo>
                    <a:pt x="323" y="211"/>
                  </a:lnTo>
                  <a:lnTo>
                    <a:pt x="299" y="226"/>
                  </a:lnTo>
                  <a:lnTo>
                    <a:pt x="307" y="234"/>
                  </a:lnTo>
                  <a:lnTo>
                    <a:pt x="134" y="390"/>
                  </a:lnTo>
                  <a:lnTo>
                    <a:pt x="111" y="351"/>
                  </a:lnTo>
                  <a:lnTo>
                    <a:pt x="87" y="351"/>
                  </a:lnTo>
                  <a:lnTo>
                    <a:pt x="63" y="327"/>
                  </a:lnTo>
                  <a:lnTo>
                    <a:pt x="79" y="327"/>
                  </a:lnTo>
                  <a:lnTo>
                    <a:pt x="63" y="320"/>
                  </a:lnTo>
                  <a:lnTo>
                    <a:pt x="63" y="304"/>
                  </a:lnTo>
                  <a:lnTo>
                    <a:pt x="55" y="288"/>
                  </a:lnTo>
                  <a:lnTo>
                    <a:pt x="63" y="265"/>
                  </a:lnTo>
                  <a:lnTo>
                    <a:pt x="31" y="242"/>
                  </a:lnTo>
                  <a:lnTo>
                    <a:pt x="55" y="226"/>
                  </a:lnTo>
                  <a:lnTo>
                    <a:pt x="48" y="211"/>
                  </a:lnTo>
                  <a:lnTo>
                    <a:pt x="63" y="203"/>
                  </a:lnTo>
                  <a:lnTo>
                    <a:pt x="0" y="140"/>
                  </a:lnTo>
                  <a:lnTo>
                    <a:pt x="24" y="125"/>
                  </a:lnTo>
                  <a:lnTo>
                    <a:pt x="63" y="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9F5BCED2-1071-471E-AB1F-5B2A920837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46388" y="4570413"/>
              <a:ext cx="452437" cy="311150"/>
            </a:xfrm>
            <a:custGeom>
              <a:avLst/>
              <a:gdLst>
                <a:gd name="T0" fmla="*/ 56 w 308"/>
                <a:gd name="T1" fmla="*/ 179 h 186"/>
                <a:gd name="T2" fmla="*/ 39 w 308"/>
                <a:gd name="T3" fmla="*/ 171 h 186"/>
                <a:gd name="T4" fmla="*/ 39 w 308"/>
                <a:gd name="T5" fmla="*/ 140 h 186"/>
                <a:gd name="T6" fmla="*/ 0 w 308"/>
                <a:gd name="T7" fmla="*/ 93 h 186"/>
                <a:gd name="T8" fmla="*/ 8 w 308"/>
                <a:gd name="T9" fmla="*/ 86 h 186"/>
                <a:gd name="T10" fmla="*/ 56 w 308"/>
                <a:gd name="T11" fmla="*/ 23 h 186"/>
                <a:gd name="T12" fmla="*/ 111 w 308"/>
                <a:gd name="T13" fmla="*/ 0 h 186"/>
                <a:gd name="T14" fmla="*/ 143 w 308"/>
                <a:gd name="T15" fmla="*/ 0 h 186"/>
                <a:gd name="T16" fmla="*/ 300 w 308"/>
                <a:gd name="T17" fmla="*/ 0 h 186"/>
                <a:gd name="T18" fmla="*/ 308 w 308"/>
                <a:gd name="T19" fmla="*/ 0 h 186"/>
                <a:gd name="T20" fmla="*/ 308 w 308"/>
                <a:gd name="T21" fmla="*/ 125 h 186"/>
                <a:gd name="T22" fmla="*/ 308 w 308"/>
                <a:gd name="T23" fmla="*/ 186 h 186"/>
                <a:gd name="T24" fmla="*/ 56 w 308"/>
                <a:gd name="T25" fmla="*/ 179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8"/>
                <a:gd name="T40" fmla="*/ 0 h 186"/>
                <a:gd name="T41" fmla="*/ 308 w 308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8" h="186">
                  <a:moveTo>
                    <a:pt x="56" y="179"/>
                  </a:moveTo>
                  <a:lnTo>
                    <a:pt x="39" y="171"/>
                  </a:lnTo>
                  <a:lnTo>
                    <a:pt x="39" y="140"/>
                  </a:lnTo>
                  <a:lnTo>
                    <a:pt x="0" y="93"/>
                  </a:lnTo>
                  <a:lnTo>
                    <a:pt x="8" y="86"/>
                  </a:lnTo>
                  <a:lnTo>
                    <a:pt x="56" y="23"/>
                  </a:lnTo>
                  <a:lnTo>
                    <a:pt x="111" y="0"/>
                  </a:lnTo>
                  <a:lnTo>
                    <a:pt x="143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08" y="125"/>
                  </a:lnTo>
                  <a:lnTo>
                    <a:pt x="308" y="186"/>
                  </a:lnTo>
                  <a:lnTo>
                    <a:pt x="56" y="1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810889D2-9E77-4068-A588-801973F3DA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1888" y="5332413"/>
              <a:ext cx="500062" cy="246062"/>
            </a:xfrm>
            <a:custGeom>
              <a:avLst/>
              <a:gdLst>
                <a:gd name="T0" fmla="*/ 24 w 339"/>
                <a:gd name="T1" fmla="*/ 147 h 147"/>
                <a:gd name="T2" fmla="*/ 32 w 339"/>
                <a:gd name="T3" fmla="*/ 123 h 147"/>
                <a:gd name="T4" fmla="*/ 0 w 339"/>
                <a:gd name="T5" fmla="*/ 62 h 147"/>
                <a:gd name="T6" fmla="*/ 0 w 339"/>
                <a:gd name="T7" fmla="*/ 7 h 147"/>
                <a:gd name="T8" fmla="*/ 119 w 339"/>
                <a:gd name="T9" fmla="*/ 7 h 147"/>
                <a:gd name="T10" fmla="*/ 300 w 339"/>
                <a:gd name="T11" fmla="*/ 7 h 147"/>
                <a:gd name="T12" fmla="*/ 324 w 339"/>
                <a:gd name="T13" fmla="*/ 0 h 147"/>
                <a:gd name="T14" fmla="*/ 332 w 339"/>
                <a:gd name="T15" fmla="*/ 0 h 147"/>
                <a:gd name="T16" fmla="*/ 324 w 339"/>
                <a:gd name="T17" fmla="*/ 7 h 147"/>
                <a:gd name="T18" fmla="*/ 332 w 339"/>
                <a:gd name="T19" fmla="*/ 7 h 147"/>
                <a:gd name="T20" fmla="*/ 332 w 339"/>
                <a:gd name="T21" fmla="*/ 54 h 147"/>
                <a:gd name="T22" fmla="*/ 339 w 339"/>
                <a:gd name="T23" fmla="*/ 54 h 147"/>
                <a:gd name="T24" fmla="*/ 332 w 339"/>
                <a:gd name="T25" fmla="*/ 62 h 147"/>
                <a:gd name="T26" fmla="*/ 332 w 339"/>
                <a:gd name="T27" fmla="*/ 139 h 147"/>
                <a:gd name="T28" fmla="*/ 229 w 339"/>
                <a:gd name="T29" fmla="*/ 139 h 147"/>
                <a:gd name="T30" fmla="*/ 24 w 339"/>
                <a:gd name="T31" fmla="*/ 147 h 1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47"/>
                <a:gd name="T50" fmla="*/ 339 w 339"/>
                <a:gd name="T51" fmla="*/ 147 h 1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47">
                  <a:moveTo>
                    <a:pt x="24" y="147"/>
                  </a:moveTo>
                  <a:lnTo>
                    <a:pt x="32" y="123"/>
                  </a:lnTo>
                  <a:lnTo>
                    <a:pt x="0" y="62"/>
                  </a:lnTo>
                  <a:lnTo>
                    <a:pt x="0" y="7"/>
                  </a:lnTo>
                  <a:lnTo>
                    <a:pt x="119" y="7"/>
                  </a:lnTo>
                  <a:lnTo>
                    <a:pt x="300" y="7"/>
                  </a:lnTo>
                  <a:lnTo>
                    <a:pt x="324" y="0"/>
                  </a:lnTo>
                  <a:lnTo>
                    <a:pt x="332" y="0"/>
                  </a:lnTo>
                  <a:lnTo>
                    <a:pt x="324" y="7"/>
                  </a:lnTo>
                  <a:lnTo>
                    <a:pt x="332" y="7"/>
                  </a:lnTo>
                  <a:lnTo>
                    <a:pt x="332" y="54"/>
                  </a:lnTo>
                  <a:lnTo>
                    <a:pt x="339" y="54"/>
                  </a:lnTo>
                  <a:lnTo>
                    <a:pt x="332" y="62"/>
                  </a:lnTo>
                  <a:lnTo>
                    <a:pt x="332" y="139"/>
                  </a:lnTo>
                  <a:lnTo>
                    <a:pt x="229" y="139"/>
                  </a:lnTo>
                  <a:lnTo>
                    <a:pt x="24" y="14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D9C93D4D-BF90-4E73-A6CC-5A5577DA1D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513" y="2778125"/>
              <a:ext cx="346075" cy="265113"/>
            </a:xfrm>
            <a:custGeom>
              <a:avLst/>
              <a:gdLst>
                <a:gd name="T0" fmla="*/ 0 w 235"/>
                <a:gd name="T1" fmla="*/ 159 h 159"/>
                <a:gd name="T2" fmla="*/ 0 w 235"/>
                <a:gd name="T3" fmla="*/ 55 h 159"/>
                <a:gd name="T4" fmla="*/ 0 w 235"/>
                <a:gd name="T5" fmla="*/ 7 h 159"/>
                <a:gd name="T6" fmla="*/ 101 w 235"/>
                <a:gd name="T7" fmla="*/ 7 h 159"/>
                <a:gd name="T8" fmla="*/ 125 w 235"/>
                <a:gd name="T9" fmla="*/ 0 h 159"/>
                <a:gd name="T10" fmla="*/ 195 w 235"/>
                <a:gd name="T11" fmla="*/ 0 h 159"/>
                <a:gd name="T12" fmla="*/ 235 w 235"/>
                <a:gd name="T13" fmla="*/ 39 h 159"/>
                <a:gd name="T14" fmla="*/ 180 w 235"/>
                <a:gd name="T15" fmla="*/ 87 h 159"/>
                <a:gd name="T16" fmla="*/ 180 w 235"/>
                <a:gd name="T17" fmla="*/ 95 h 159"/>
                <a:gd name="T18" fmla="*/ 125 w 235"/>
                <a:gd name="T19" fmla="*/ 127 h 159"/>
                <a:gd name="T20" fmla="*/ 101 w 235"/>
                <a:gd name="T21" fmla="*/ 119 h 159"/>
                <a:gd name="T22" fmla="*/ 70 w 235"/>
                <a:gd name="T23" fmla="*/ 159 h 159"/>
                <a:gd name="T24" fmla="*/ 0 w 235"/>
                <a:gd name="T25" fmla="*/ 159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5"/>
                <a:gd name="T40" fmla="*/ 0 h 159"/>
                <a:gd name="T41" fmla="*/ 235 w 235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5" h="159">
                  <a:moveTo>
                    <a:pt x="0" y="159"/>
                  </a:moveTo>
                  <a:lnTo>
                    <a:pt x="0" y="55"/>
                  </a:lnTo>
                  <a:lnTo>
                    <a:pt x="0" y="7"/>
                  </a:lnTo>
                  <a:lnTo>
                    <a:pt x="101" y="7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235" y="39"/>
                  </a:lnTo>
                  <a:lnTo>
                    <a:pt x="180" y="87"/>
                  </a:lnTo>
                  <a:lnTo>
                    <a:pt x="180" y="95"/>
                  </a:lnTo>
                  <a:lnTo>
                    <a:pt x="125" y="127"/>
                  </a:lnTo>
                  <a:lnTo>
                    <a:pt x="101" y="119"/>
                  </a:lnTo>
                  <a:lnTo>
                    <a:pt x="7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725EF4DA-F8EA-48BC-999C-217C4816CF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17675" y="5487988"/>
              <a:ext cx="512763" cy="512762"/>
            </a:xfrm>
            <a:custGeom>
              <a:avLst/>
              <a:gdLst>
                <a:gd name="T0" fmla="*/ 63 w 347"/>
                <a:gd name="T1" fmla="*/ 290 h 306"/>
                <a:gd name="T2" fmla="*/ 7 w 347"/>
                <a:gd name="T3" fmla="*/ 243 h 306"/>
                <a:gd name="T4" fmla="*/ 7 w 347"/>
                <a:gd name="T5" fmla="*/ 220 h 306"/>
                <a:gd name="T6" fmla="*/ 24 w 347"/>
                <a:gd name="T7" fmla="*/ 204 h 306"/>
                <a:gd name="T8" fmla="*/ 0 w 347"/>
                <a:gd name="T9" fmla="*/ 172 h 306"/>
                <a:gd name="T10" fmla="*/ 24 w 347"/>
                <a:gd name="T11" fmla="*/ 149 h 306"/>
                <a:gd name="T12" fmla="*/ 24 w 347"/>
                <a:gd name="T13" fmla="*/ 110 h 306"/>
                <a:gd name="T14" fmla="*/ 39 w 347"/>
                <a:gd name="T15" fmla="*/ 55 h 306"/>
                <a:gd name="T16" fmla="*/ 31 w 347"/>
                <a:gd name="T17" fmla="*/ 23 h 306"/>
                <a:gd name="T18" fmla="*/ 55 w 347"/>
                <a:gd name="T19" fmla="*/ 0 h 306"/>
                <a:gd name="T20" fmla="*/ 63 w 347"/>
                <a:gd name="T21" fmla="*/ 0 h 306"/>
                <a:gd name="T22" fmla="*/ 63 w 347"/>
                <a:gd name="T23" fmla="*/ 23 h 306"/>
                <a:gd name="T24" fmla="*/ 213 w 347"/>
                <a:gd name="T25" fmla="*/ 0 h 306"/>
                <a:gd name="T26" fmla="*/ 237 w 347"/>
                <a:gd name="T27" fmla="*/ 0 h 306"/>
                <a:gd name="T28" fmla="*/ 220 w 347"/>
                <a:gd name="T29" fmla="*/ 31 h 306"/>
                <a:gd name="T30" fmla="*/ 237 w 347"/>
                <a:gd name="T31" fmla="*/ 55 h 306"/>
                <a:gd name="T32" fmla="*/ 339 w 347"/>
                <a:gd name="T33" fmla="*/ 55 h 306"/>
                <a:gd name="T34" fmla="*/ 339 w 347"/>
                <a:gd name="T35" fmla="*/ 118 h 306"/>
                <a:gd name="T36" fmla="*/ 347 w 347"/>
                <a:gd name="T37" fmla="*/ 118 h 306"/>
                <a:gd name="T38" fmla="*/ 339 w 347"/>
                <a:gd name="T39" fmla="*/ 181 h 306"/>
                <a:gd name="T40" fmla="*/ 150 w 347"/>
                <a:gd name="T41" fmla="*/ 181 h 306"/>
                <a:gd name="T42" fmla="*/ 141 w 347"/>
                <a:gd name="T43" fmla="*/ 306 h 306"/>
                <a:gd name="T44" fmla="*/ 63 w 347"/>
                <a:gd name="T45" fmla="*/ 306 h 306"/>
                <a:gd name="T46" fmla="*/ 63 w 347"/>
                <a:gd name="T47" fmla="*/ 290 h 3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7"/>
                <a:gd name="T73" fmla="*/ 0 h 306"/>
                <a:gd name="T74" fmla="*/ 347 w 347"/>
                <a:gd name="T75" fmla="*/ 306 h 3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7" h="306">
                  <a:moveTo>
                    <a:pt x="63" y="290"/>
                  </a:moveTo>
                  <a:lnTo>
                    <a:pt x="7" y="243"/>
                  </a:lnTo>
                  <a:lnTo>
                    <a:pt x="7" y="220"/>
                  </a:lnTo>
                  <a:lnTo>
                    <a:pt x="24" y="204"/>
                  </a:lnTo>
                  <a:lnTo>
                    <a:pt x="0" y="172"/>
                  </a:lnTo>
                  <a:lnTo>
                    <a:pt x="24" y="149"/>
                  </a:lnTo>
                  <a:lnTo>
                    <a:pt x="24" y="110"/>
                  </a:lnTo>
                  <a:lnTo>
                    <a:pt x="39" y="55"/>
                  </a:lnTo>
                  <a:lnTo>
                    <a:pt x="31" y="23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3" y="23"/>
                  </a:lnTo>
                  <a:lnTo>
                    <a:pt x="213" y="0"/>
                  </a:lnTo>
                  <a:lnTo>
                    <a:pt x="237" y="0"/>
                  </a:lnTo>
                  <a:lnTo>
                    <a:pt x="220" y="31"/>
                  </a:lnTo>
                  <a:lnTo>
                    <a:pt x="237" y="55"/>
                  </a:lnTo>
                  <a:lnTo>
                    <a:pt x="339" y="55"/>
                  </a:lnTo>
                  <a:lnTo>
                    <a:pt x="339" y="118"/>
                  </a:lnTo>
                  <a:lnTo>
                    <a:pt x="347" y="118"/>
                  </a:lnTo>
                  <a:lnTo>
                    <a:pt x="339" y="181"/>
                  </a:lnTo>
                  <a:lnTo>
                    <a:pt x="150" y="181"/>
                  </a:lnTo>
                  <a:lnTo>
                    <a:pt x="141" y="306"/>
                  </a:lnTo>
                  <a:lnTo>
                    <a:pt x="63" y="306"/>
                  </a:lnTo>
                  <a:lnTo>
                    <a:pt x="63" y="2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E3527DA4-4D1D-43EA-A46B-6504082FB3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7775" y="6249988"/>
              <a:ext cx="588963" cy="315912"/>
            </a:xfrm>
            <a:custGeom>
              <a:avLst/>
              <a:gdLst>
                <a:gd name="T0" fmla="*/ 0 w 400"/>
                <a:gd name="T1" fmla="*/ 173 h 189"/>
                <a:gd name="T2" fmla="*/ 0 w 400"/>
                <a:gd name="T3" fmla="*/ 157 h 189"/>
                <a:gd name="T4" fmla="*/ 24 w 400"/>
                <a:gd name="T5" fmla="*/ 157 h 189"/>
                <a:gd name="T6" fmla="*/ 0 w 400"/>
                <a:gd name="T7" fmla="*/ 150 h 189"/>
                <a:gd name="T8" fmla="*/ 0 w 400"/>
                <a:gd name="T9" fmla="*/ 55 h 189"/>
                <a:gd name="T10" fmla="*/ 24 w 400"/>
                <a:gd name="T11" fmla="*/ 48 h 189"/>
                <a:gd name="T12" fmla="*/ 40 w 400"/>
                <a:gd name="T13" fmla="*/ 8 h 189"/>
                <a:gd name="T14" fmla="*/ 86 w 400"/>
                <a:gd name="T15" fmla="*/ 8 h 189"/>
                <a:gd name="T16" fmla="*/ 118 w 400"/>
                <a:gd name="T17" fmla="*/ 0 h 189"/>
                <a:gd name="T18" fmla="*/ 212 w 400"/>
                <a:gd name="T19" fmla="*/ 24 h 189"/>
                <a:gd name="T20" fmla="*/ 212 w 400"/>
                <a:gd name="T21" fmla="*/ 31 h 189"/>
                <a:gd name="T22" fmla="*/ 212 w 400"/>
                <a:gd name="T23" fmla="*/ 55 h 189"/>
                <a:gd name="T24" fmla="*/ 243 w 400"/>
                <a:gd name="T25" fmla="*/ 87 h 189"/>
                <a:gd name="T26" fmla="*/ 376 w 400"/>
                <a:gd name="T27" fmla="*/ 118 h 189"/>
                <a:gd name="T28" fmla="*/ 400 w 400"/>
                <a:gd name="T29" fmla="*/ 118 h 189"/>
                <a:gd name="T30" fmla="*/ 392 w 400"/>
                <a:gd name="T31" fmla="*/ 189 h 189"/>
                <a:gd name="T32" fmla="*/ 0 w 400"/>
                <a:gd name="T33" fmla="*/ 173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0"/>
                <a:gd name="T52" fmla="*/ 0 h 189"/>
                <a:gd name="T53" fmla="*/ 400 w 400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0" h="189">
                  <a:moveTo>
                    <a:pt x="0" y="173"/>
                  </a:moveTo>
                  <a:lnTo>
                    <a:pt x="0" y="157"/>
                  </a:lnTo>
                  <a:lnTo>
                    <a:pt x="24" y="157"/>
                  </a:lnTo>
                  <a:lnTo>
                    <a:pt x="0" y="150"/>
                  </a:lnTo>
                  <a:lnTo>
                    <a:pt x="0" y="55"/>
                  </a:lnTo>
                  <a:lnTo>
                    <a:pt x="24" y="48"/>
                  </a:lnTo>
                  <a:lnTo>
                    <a:pt x="40" y="8"/>
                  </a:lnTo>
                  <a:lnTo>
                    <a:pt x="86" y="8"/>
                  </a:lnTo>
                  <a:lnTo>
                    <a:pt x="118" y="0"/>
                  </a:lnTo>
                  <a:lnTo>
                    <a:pt x="212" y="24"/>
                  </a:lnTo>
                  <a:lnTo>
                    <a:pt x="212" y="31"/>
                  </a:lnTo>
                  <a:lnTo>
                    <a:pt x="212" y="55"/>
                  </a:lnTo>
                  <a:lnTo>
                    <a:pt x="243" y="87"/>
                  </a:lnTo>
                  <a:lnTo>
                    <a:pt x="376" y="118"/>
                  </a:lnTo>
                  <a:lnTo>
                    <a:pt x="400" y="118"/>
                  </a:lnTo>
                  <a:lnTo>
                    <a:pt x="392" y="18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DC4E70C8-0099-4179-91D4-E397002D77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48300" y="4214813"/>
              <a:ext cx="441325" cy="563562"/>
            </a:xfrm>
            <a:custGeom>
              <a:avLst/>
              <a:gdLst>
                <a:gd name="T0" fmla="*/ 149 w 299"/>
                <a:gd name="T1" fmla="*/ 24 h 337"/>
                <a:gd name="T2" fmla="*/ 189 w 299"/>
                <a:gd name="T3" fmla="*/ 24 h 337"/>
                <a:gd name="T4" fmla="*/ 196 w 299"/>
                <a:gd name="T5" fmla="*/ 39 h 337"/>
                <a:gd name="T6" fmla="*/ 221 w 299"/>
                <a:gd name="T7" fmla="*/ 56 h 337"/>
                <a:gd name="T8" fmla="*/ 221 w 299"/>
                <a:gd name="T9" fmla="*/ 63 h 337"/>
                <a:gd name="T10" fmla="*/ 251 w 299"/>
                <a:gd name="T11" fmla="*/ 86 h 337"/>
                <a:gd name="T12" fmla="*/ 244 w 299"/>
                <a:gd name="T13" fmla="*/ 95 h 337"/>
                <a:gd name="T14" fmla="*/ 244 w 299"/>
                <a:gd name="T15" fmla="*/ 118 h 337"/>
                <a:gd name="T16" fmla="*/ 275 w 299"/>
                <a:gd name="T17" fmla="*/ 172 h 337"/>
                <a:gd name="T18" fmla="*/ 299 w 299"/>
                <a:gd name="T19" fmla="*/ 172 h 337"/>
                <a:gd name="T20" fmla="*/ 299 w 299"/>
                <a:gd name="T21" fmla="*/ 189 h 337"/>
                <a:gd name="T22" fmla="*/ 299 w 299"/>
                <a:gd name="T23" fmla="*/ 204 h 337"/>
                <a:gd name="T24" fmla="*/ 299 w 299"/>
                <a:gd name="T25" fmla="*/ 220 h 337"/>
                <a:gd name="T26" fmla="*/ 275 w 299"/>
                <a:gd name="T27" fmla="*/ 243 h 337"/>
                <a:gd name="T28" fmla="*/ 283 w 299"/>
                <a:gd name="T29" fmla="*/ 251 h 337"/>
                <a:gd name="T30" fmla="*/ 275 w 299"/>
                <a:gd name="T31" fmla="*/ 251 h 337"/>
                <a:gd name="T32" fmla="*/ 251 w 299"/>
                <a:gd name="T33" fmla="*/ 251 h 337"/>
                <a:gd name="T34" fmla="*/ 118 w 299"/>
                <a:gd name="T35" fmla="*/ 337 h 337"/>
                <a:gd name="T36" fmla="*/ 102 w 299"/>
                <a:gd name="T37" fmla="*/ 329 h 337"/>
                <a:gd name="T38" fmla="*/ 94 w 299"/>
                <a:gd name="T39" fmla="*/ 275 h 337"/>
                <a:gd name="T40" fmla="*/ 86 w 299"/>
                <a:gd name="T41" fmla="*/ 243 h 337"/>
                <a:gd name="T42" fmla="*/ 63 w 299"/>
                <a:gd name="T43" fmla="*/ 189 h 337"/>
                <a:gd name="T44" fmla="*/ 7 w 299"/>
                <a:gd name="T45" fmla="*/ 141 h 337"/>
                <a:gd name="T46" fmla="*/ 7 w 299"/>
                <a:gd name="T47" fmla="*/ 110 h 337"/>
                <a:gd name="T48" fmla="*/ 24 w 299"/>
                <a:gd name="T49" fmla="*/ 110 h 337"/>
                <a:gd name="T50" fmla="*/ 0 w 299"/>
                <a:gd name="T51" fmla="*/ 79 h 337"/>
                <a:gd name="T52" fmla="*/ 7 w 299"/>
                <a:gd name="T53" fmla="*/ 63 h 337"/>
                <a:gd name="T54" fmla="*/ 118 w 299"/>
                <a:gd name="T55" fmla="*/ 0 h 337"/>
                <a:gd name="T56" fmla="*/ 149 w 299"/>
                <a:gd name="T57" fmla="*/ 24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9"/>
                <a:gd name="T88" fmla="*/ 0 h 337"/>
                <a:gd name="T89" fmla="*/ 299 w 299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9" h="337">
                  <a:moveTo>
                    <a:pt x="149" y="24"/>
                  </a:moveTo>
                  <a:lnTo>
                    <a:pt x="189" y="24"/>
                  </a:lnTo>
                  <a:lnTo>
                    <a:pt x="196" y="39"/>
                  </a:lnTo>
                  <a:lnTo>
                    <a:pt x="221" y="56"/>
                  </a:lnTo>
                  <a:lnTo>
                    <a:pt x="221" y="63"/>
                  </a:lnTo>
                  <a:lnTo>
                    <a:pt x="251" y="86"/>
                  </a:lnTo>
                  <a:lnTo>
                    <a:pt x="244" y="95"/>
                  </a:lnTo>
                  <a:lnTo>
                    <a:pt x="244" y="118"/>
                  </a:lnTo>
                  <a:lnTo>
                    <a:pt x="275" y="172"/>
                  </a:lnTo>
                  <a:lnTo>
                    <a:pt x="299" y="172"/>
                  </a:lnTo>
                  <a:lnTo>
                    <a:pt x="299" y="189"/>
                  </a:lnTo>
                  <a:lnTo>
                    <a:pt x="299" y="204"/>
                  </a:lnTo>
                  <a:lnTo>
                    <a:pt x="299" y="220"/>
                  </a:lnTo>
                  <a:lnTo>
                    <a:pt x="275" y="243"/>
                  </a:lnTo>
                  <a:lnTo>
                    <a:pt x="283" y="251"/>
                  </a:lnTo>
                  <a:lnTo>
                    <a:pt x="275" y="251"/>
                  </a:lnTo>
                  <a:lnTo>
                    <a:pt x="251" y="251"/>
                  </a:lnTo>
                  <a:lnTo>
                    <a:pt x="118" y="337"/>
                  </a:lnTo>
                  <a:lnTo>
                    <a:pt x="102" y="329"/>
                  </a:lnTo>
                  <a:lnTo>
                    <a:pt x="94" y="275"/>
                  </a:lnTo>
                  <a:lnTo>
                    <a:pt x="86" y="243"/>
                  </a:lnTo>
                  <a:lnTo>
                    <a:pt x="63" y="189"/>
                  </a:lnTo>
                  <a:lnTo>
                    <a:pt x="7" y="141"/>
                  </a:lnTo>
                  <a:lnTo>
                    <a:pt x="7" y="110"/>
                  </a:lnTo>
                  <a:lnTo>
                    <a:pt x="24" y="110"/>
                  </a:lnTo>
                  <a:lnTo>
                    <a:pt x="0" y="79"/>
                  </a:lnTo>
                  <a:lnTo>
                    <a:pt x="7" y="63"/>
                  </a:lnTo>
                  <a:lnTo>
                    <a:pt x="118" y="0"/>
                  </a:lnTo>
                  <a:lnTo>
                    <a:pt x="149" y="24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5280C2BC-3DF5-41B3-84FE-A495EFFD2D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21113" y="2212975"/>
              <a:ext cx="555625" cy="379413"/>
            </a:xfrm>
            <a:custGeom>
              <a:avLst/>
              <a:gdLst>
                <a:gd name="T0" fmla="*/ 251 w 377"/>
                <a:gd name="T1" fmla="*/ 7 h 226"/>
                <a:gd name="T2" fmla="*/ 275 w 377"/>
                <a:gd name="T3" fmla="*/ 93 h 226"/>
                <a:gd name="T4" fmla="*/ 322 w 377"/>
                <a:gd name="T5" fmla="*/ 133 h 226"/>
                <a:gd name="T6" fmla="*/ 322 w 377"/>
                <a:gd name="T7" fmla="*/ 148 h 226"/>
                <a:gd name="T8" fmla="*/ 353 w 377"/>
                <a:gd name="T9" fmla="*/ 179 h 226"/>
                <a:gd name="T10" fmla="*/ 377 w 377"/>
                <a:gd name="T11" fmla="*/ 226 h 226"/>
                <a:gd name="T12" fmla="*/ 322 w 377"/>
                <a:gd name="T13" fmla="*/ 210 h 226"/>
                <a:gd name="T14" fmla="*/ 227 w 377"/>
                <a:gd name="T15" fmla="*/ 219 h 226"/>
                <a:gd name="T16" fmla="*/ 126 w 377"/>
                <a:gd name="T17" fmla="*/ 195 h 226"/>
                <a:gd name="T18" fmla="*/ 110 w 377"/>
                <a:gd name="T19" fmla="*/ 187 h 226"/>
                <a:gd name="T20" fmla="*/ 126 w 377"/>
                <a:gd name="T21" fmla="*/ 179 h 226"/>
                <a:gd name="T22" fmla="*/ 94 w 377"/>
                <a:gd name="T23" fmla="*/ 164 h 226"/>
                <a:gd name="T24" fmla="*/ 47 w 377"/>
                <a:gd name="T25" fmla="*/ 133 h 226"/>
                <a:gd name="T26" fmla="*/ 47 w 377"/>
                <a:gd name="T27" fmla="*/ 117 h 226"/>
                <a:gd name="T28" fmla="*/ 31 w 377"/>
                <a:gd name="T29" fmla="*/ 93 h 226"/>
                <a:gd name="T30" fmla="*/ 0 w 377"/>
                <a:gd name="T31" fmla="*/ 86 h 226"/>
                <a:gd name="T32" fmla="*/ 7 w 377"/>
                <a:gd name="T33" fmla="*/ 47 h 226"/>
                <a:gd name="T34" fmla="*/ 16 w 377"/>
                <a:gd name="T35" fmla="*/ 39 h 226"/>
                <a:gd name="T36" fmla="*/ 63 w 377"/>
                <a:gd name="T37" fmla="*/ 31 h 226"/>
                <a:gd name="T38" fmla="*/ 78 w 377"/>
                <a:gd name="T39" fmla="*/ 47 h 226"/>
                <a:gd name="T40" fmla="*/ 227 w 377"/>
                <a:gd name="T41" fmla="*/ 0 h 226"/>
                <a:gd name="T42" fmla="*/ 251 w 377"/>
                <a:gd name="T43" fmla="*/ 7 h 2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7"/>
                <a:gd name="T67" fmla="*/ 0 h 226"/>
                <a:gd name="T68" fmla="*/ 377 w 377"/>
                <a:gd name="T69" fmla="*/ 226 h 2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7" h="226">
                  <a:moveTo>
                    <a:pt x="251" y="7"/>
                  </a:moveTo>
                  <a:lnTo>
                    <a:pt x="275" y="93"/>
                  </a:lnTo>
                  <a:lnTo>
                    <a:pt x="322" y="133"/>
                  </a:lnTo>
                  <a:lnTo>
                    <a:pt x="322" y="148"/>
                  </a:lnTo>
                  <a:lnTo>
                    <a:pt x="353" y="179"/>
                  </a:lnTo>
                  <a:lnTo>
                    <a:pt x="377" y="226"/>
                  </a:lnTo>
                  <a:lnTo>
                    <a:pt x="322" y="210"/>
                  </a:lnTo>
                  <a:lnTo>
                    <a:pt x="227" y="219"/>
                  </a:lnTo>
                  <a:lnTo>
                    <a:pt x="126" y="195"/>
                  </a:lnTo>
                  <a:lnTo>
                    <a:pt x="110" y="187"/>
                  </a:lnTo>
                  <a:lnTo>
                    <a:pt x="126" y="179"/>
                  </a:lnTo>
                  <a:lnTo>
                    <a:pt x="94" y="164"/>
                  </a:lnTo>
                  <a:lnTo>
                    <a:pt x="47" y="133"/>
                  </a:lnTo>
                  <a:lnTo>
                    <a:pt x="47" y="117"/>
                  </a:lnTo>
                  <a:lnTo>
                    <a:pt x="31" y="93"/>
                  </a:lnTo>
                  <a:lnTo>
                    <a:pt x="0" y="86"/>
                  </a:lnTo>
                  <a:lnTo>
                    <a:pt x="7" y="47"/>
                  </a:lnTo>
                  <a:lnTo>
                    <a:pt x="16" y="39"/>
                  </a:lnTo>
                  <a:lnTo>
                    <a:pt x="63" y="31"/>
                  </a:lnTo>
                  <a:lnTo>
                    <a:pt x="78" y="47"/>
                  </a:lnTo>
                  <a:lnTo>
                    <a:pt x="227" y="0"/>
                  </a:lnTo>
                  <a:lnTo>
                    <a:pt x="251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8844054-B5BE-4F17-AC20-1B7B218C8D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97363" y="3937000"/>
              <a:ext cx="674687" cy="633413"/>
            </a:xfrm>
            <a:custGeom>
              <a:avLst/>
              <a:gdLst>
                <a:gd name="T0" fmla="*/ 441 w 457"/>
                <a:gd name="T1" fmla="*/ 203 h 376"/>
                <a:gd name="T2" fmla="*/ 394 w 457"/>
                <a:gd name="T3" fmla="*/ 188 h 376"/>
                <a:gd name="T4" fmla="*/ 355 w 457"/>
                <a:gd name="T5" fmla="*/ 203 h 376"/>
                <a:gd name="T6" fmla="*/ 330 w 457"/>
                <a:gd name="T7" fmla="*/ 251 h 376"/>
                <a:gd name="T8" fmla="*/ 330 w 457"/>
                <a:gd name="T9" fmla="*/ 275 h 376"/>
                <a:gd name="T10" fmla="*/ 276 w 457"/>
                <a:gd name="T11" fmla="*/ 337 h 376"/>
                <a:gd name="T12" fmla="*/ 291 w 457"/>
                <a:gd name="T13" fmla="*/ 337 h 376"/>
                <a:gd name="T14" fmla="*/ 291 w 457"/>
                <a:gd name="T15" fmla="*/ 353 h 376"/>
                <a:gd name="T16" fmla="*/ 260 w 457"/>
                <a:gd name="T17" fmla="*/ 376 h 376"/>
                <a:gd name="T18" fmla="*/ 213 w 457"/>
                <a:gd name="T19" fmla="*/ 376 h 376"/>
                <a:gd name="T20" fmla="*/ 174 w 457"/>
                <a:gd name="T21" fmla="*/ 337 h 376"/>
                <a:gd name="T22" fmla="*/ 181 w 457"/>
                <a:gd name="T23" fmla="*/ 275 h 376"/>
                <a:gd name="T24" fmla="*/ 102 w 457"/>
                <a:gd name="T25" fmla="*/ 227 h 376"/>
                <a:gd name="T26" fmla="*/ 0 w 457"/>
                <a:gd name="T27" fmla="*/ 220 h 376"/>
                <a:gd name="T28" fmla="*/ 31 w 457"/>
                <a:gd name="T29" fmla="*/ 203 h 376"/>
                <a:gd name="T30" fmla="*/ 55 w 457"/>
                <a:gd name="T31" fmla="*/ 203 h 376"/>
                <a:gd name="T32" fmla="*/ 31 w 457"/>
                <a:gd name="T33" fmla="*/ 173 h 376"/>
                <a:gd name="T34" fmla="*/ 102 w 457"/>
                <a:gd name="T35" fmla="*/ 134 h 376"/>
                <a:gd name="T36" fmla="*/ 134 w 457"/>
                <a:gd name="T37" fmla="*/ 125 h 376"/>
                <a:gd name="T38" fmla="*/ 110 w 457"/>
                <a:gd name="T39" fmla="*/ 102 h 376"/>
                <a:gd name="T40" fmla="*/ 142 w 457"/>
                <a:gd name="T41" fmla="*/ 71 h 376"/>
                <a:gd name="T42" fmla="*/ 150 w 457"/>
                <a:gd name="T43" fmla="*/ 39 h 376"/>
                <a:gd name="T44" fmla="*/ 181 w 457"/>
                <a:gd name="T45" fmla="*/ 39 h 376"/>
                <a:gd name="T46" fmla="*/ 165 w 457"/>
                <a:gd name="T47" fmla="*/ 8 h 376"/>
                <a:gd name="T48" fmla="*/ 236 w 457"/>
                <a:gd name="T49" fmla="*/ 0 h 376"/>
                <a:gd name="T50" fmla="*/ 315 w 457"/>
                <a:gd name="T51" fmla="*/ 17 h 376"/>
                <a:gd name="T52" fmla="*/ 355 w 457"/>
                <a:gd name="T53" fmla="*/ 8 h 376"/>
                <a:gd name="T54" fmla="*/ 394 w 457"/>
                <a:gd name="T55" fmla="*/ 110 h 376"/>
                <a:gd name="T56" fmla="*/ 457 w 457"/>
                <a:gd name="T57" fmla="*/ 157 h 376"/>
                <a:gd name="T58" fmla="*/ 441 w 457"/>
                <a:gd name="T59" fmla="*/ 203 h 3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7"/>
                <a:gd name="T91" fmla="*/ 0 h 376"/>
                <a:gd name="T92" fmla="*/ 457 w 457"/>
                <a:gd name="T93" fmla="*/ 376 h 3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7" h="376">
                  <a:moveTo>
                    <a:pt x="441" y="203"/>
                  </a:moveTo>
                  <a:lnTo>
                    <a:pt x="394" y="188"/>
                  </a:lnTo>
                  <a:lnTo>
                    <a:pt x="355" y="203"/>
                  </a:lnTo>
                  <a:lnTo>
                    <a:pt x="330" y="251"/>
                  </a:lnTo>
                  <a:lnTo>
                    <a:pt x="330" y="275"/>
                  </a:lnTo>
                  <a:lnTo>
                    <a:pt x="276" y="337"/>
                  </a:lnTo>
                  <a:lnTo>
                    <a:pt x="291" y="337"/>
                  </a:lnTo>
                  <a:lnTo>
                    <a:pt x="291" y="353"/>
                  </a:lnTo>
                  <a:lnTo>
                    <a:pt x="260" y="376"/>
                  </a:lnTo>
                  <a:lnTo>
                    <a:pt x="213" y="376"/>
                  </a:lnTo>
                  <a:lnTo>
                    <a:pt x="174" y="337"/>
                  </a:lnTo>
                  <a:lnTo>
                    <a:pt x="181" y="275"/>
                  </a:lnTo>
                  <a:lnTo>
                    <a:pt x="102" y="227"/>
                  </a:lnTo>
                  <a:lnTo>
                    <a:pt x="0" y="220"/>
                  </a:lnTo>
                  <a:lnTo>
                    <a:pt x="31" y="203"/>
                  </a:lnTo>
                  <a:lnTo>
                    <a:pt x="55" y="203"/>
                  </a:lnTo>
                  <a:lnTo>
                    <a:pt x="31" y="173"/>
                  </a:lnTo>
                  <a:lnTo>
                    <a:pt x="102" y="134"/>
                  </a:lnTo>
                  <a:lnTo>
                    <a:pt x="134" y="125"/>
                  </a:lnTo>
                  <a:lnTo>
                    <a:pt x="110" y="102"/>
                  </a:lnTo>
                  <a:lnTo>
                    <a:pt x="142" y="71"/>
                  </a:lnTo>
                  <a:lnTo>
                    <a:pt x="150" y="39"/>
                  </a:lnTo>
                  <a:lnTo>
                    <a:pt x="181" y="39"/>
                  </a:lnTo>
                  <a:lnTo>
                    <a:pt x="165" y="8"/>
                  </a:lnTo>
                  <a:lnTo>
                    <a:pt x="236" y="0"/>
                  </a:lnTo>
                  <a:lnTo>
                    <a:pt x="315" y="17"/>
                  </a:lnTo>
                  <a:lnTo>
                    <a:pt x="355" y="8"/>
                  </a:lnTo>
                  <a:lnTo>
                    <a:pt x="394" y="110"/>
                  </a:lnTo>
                  <a:lnTo>
                    <a:pt x="457" y="157"/>
                  </a:lnTo>
                  <a:lnTo>
                    <a:pt x="441" y="203"/>
                  </a:lnTo>
                  <a:close/>
                </a:path>
              </a:pathLst>
            </a:custGeom>
            <a:solidFill>
              <a:schemeClr val="accent1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D8A5FA58-3AE3-41D1-AFE0-BB48CB801B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48238" y="4581525"/>
              <a:ext cx="323850" cy="274638"/>
            </a:xfrm>
            <a:custGeom>
              <a:avLst/>
              <a:gdLst>
                <a:gd name="T0" fmla="*/ 189 w 221"/>
                <a:gd name="T1" fmla="*/ 116 h 162"/>
                <a:gd name="T2" fmla="*/ 221 w 221"/>
                <a:gd name="T3" fmla="*/ 139 h 162"/>
                <a:gd name="T4" fmla="*/ 189 w 221"/>
                <a:gd name="T5" fmla="*/ 162 h 162"/>
                <a:gd name="T6" fmla="*/ 103 w 221"/>
                <a:gd name="T7" fmla="*/ 162 h 162"/>
                <a:gd name="T8" fmla="*/ 32 w 221"/>
                <a:gd name="T9" fmla="*/ 139 h 162"/>
                <a:gd name="T10" fmla="*/ 0 w 221"/>
                <a:gd name="T11" fmla="*/ 0 h 162"/>
                <a:gd name="T12" fmla="*/ 40 w 221"/>
                <a:gd name="T13" fmla="*/ 15 h 162"/>
                <a:gd name="T14" fmla="*/ 95 w 221"/>
                <a:gd name="T15" fmla="*/ 0 h 162"/>
                <a:gd name="T16" fmla="*/ 150 w 221"/>
                <a:gd name="T17" fmla="*/ 31 h 162"/>
                <a:gd name="T18" fmla="*/ 166 w 221"/>
                <a:gd name="T19" fmla="*/ 85 h 162"/>
                <a:gd name="T20" fmla="*/ 189 w 221"/>
                <a:gd name="T21" fmla="*/ 116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1"/>
                <a:gd name="T34" fmla="*/ 0 h 162"/>
                <a:gd name="T35" fmla="*/ 221 w 221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1" h="162">
                  <a:moveTo>
                    <a:pt x="189" y="116"/>
                  </a:moveTo>
                  <a:lnTo>
                    <a:pt x="221" y="139"/>
                  </a:lnTo>
                  <a:lnTo>
                    <a:pt x="189" y="162"/>
                  </a:lnTo>
                  <a:lnTo>
                    <a:pt x="103" y="162"/>
                  </a:lnTo>
                  <a:lnTo>
                    <a:pt x="32" y="139"/>
                  </a:lnTo>
                  <a:lnTo>
                    <a:pt x="0" y="0"/>
                  </a:lnTo>
                  <a:lnTo>
                    <a:pt x="40" y="15"/>
                  </a:lnTo>
                  <a:lnTo>
                    <a:pt x="95" y="0"/>
                  </a:lnTo>
                  <a:lnTo>
                    <a:pt x="150" y="31"/>
                  </a:lnTo>
                  <a:lnTo>
                    <a:pt x="166" y="85"/>
                  </a:lnTo>
                  <a:lnTo>
                    <a:pt x="189" y="1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28D17442-78EC-4B3C-BC60-DBC500A2BA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0438" y="1371600"/>
              <a:ext cx="558800" cy="430213"/>
            </a:xfrm>
            <a:custGeom>
              <a:avLst/>
              <a:gdLst>
                <a:gd name="T0" fmla="*/ 354 w 378"/>
                <a:gd name="T1" fmla="*/ 0 h 256"/>
                <a:gd name="T2" fmla="*/ 323 w 378"/>
                <a:gd name="T3" fmla="*/ 31 h 256"/>
                <a:gd name="T4" fmla="*/ 378 w 378"/>
                <a:gd name="T5" fmla="*/ 77 h 256"/>
                <a:gd name="T6" fmla="*/ 347 w 378"/>
                <a:gd name="T7" fmla="*/ 109 h 256"/>
                <a:gd name="T8" fmla="*/ 354 w 378"/>
                <a:gd name="T9" fmla="*/ 132 h 256"/>
                <a:gd name="T10" fmla="*/ 378 w 378"/>
                <a:gd name="T11" fmla="*/ 132 h 256"/>
                <a:gd name="T12" fmla="*/ 378 w 378"/>
                <a:gd name="T13" fmla="*/ 194 h 256"/>
                <a:gd name="T14" fmla="*/ 330 w 378"/>
                <a:gd name="T15" fmla="*/ 241 h 256"/>
                <a:gd name="T16" fmla="*/ 315 w 378"/>
                <a:gd name="T17" fmla="*/ 256 h 256"/>
                <a:gd name="T18" fmla="*/ 268 w 378"/>
                <a:gd name="T19" fmla="*/ 233 h 256"/>
                <a:gd name="T20" fmla="*/ 268 w 378"/>
                <a:gd name="T21" fmla="*/ 194 h 256"/>
                <a:gd name="T22" fmla="*/ 228 w 378"/>
                <a:gd name="T23" fmla="*/ 139 h 256"/>
                <a:gd name="T24" fmla="*/ 181 w 378"/>
                <a:gd name="T25" fmla="*/ 109 h 256"/>
                <a:gd name="T26" fmla="*/ 16 w 378"/>
                <a:gd name="T27" fmla="*/ 93 h 256"/>
                <a:gd name="T28" fmla="*/ 0 w 378"/>
                <a:gd name="T29" fmla="*/ 0 h 256"/>
                <a:gd name="T30" fmla="*/ 354 w 378"/>
                <a:gd name="T31" fmla="*/ 0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256"/>
                <a:gd name="T50" fmla="*/ 378 w 378"/>
                <a:gd name="T51" fmla="*/ 256 h 2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256">
                  <a:moveTo>
                    <a:pt x="354" y="0"/>
                  </a:moveTo>
                  <a:lnTo>
                    <a:pt x="323" y="31"/>
                  </a:lnTo>
                  <a:lnTo>
                    <a:pt x="378" y="77"/>
                  </a:lnTo>
                  <a:lnTo>
                    <a:pt x="347" y="109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378" y="194"/>
                  </a:lnTo>
                  <a:lnTo>
                    <a:pt x="330" y="241"/>
                  </a:lnTo>
                  <a:lnTo>
                    <a:pt x="315" y="256"/>
                  </a:lnTo>
                  <a:lnTo>
                    <a:pt x="268" y="233"/>
                  </a:lnTo>
                  <a:lnTo>
                    <a:pt x="268" y="194"/>
                  </a:lnTo>
                  <a:lnTo>
                    <a:pt x="228" y="139"/>
                  </a:lnTo>
                  <a:lnTo>
                    <a:pt x="181" y="109"/>
                  </a:lnTo>
                  <a:lnTo>
                    <a:pt x="16" y="93"/>
                  </a:lnTo>
                  <a:lnTo>
                    <a:pt x="0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A03CEAF6-8171-4B25-847A-1B85512813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0438" y="3079750"/>
              <a:ext cx="255587" cy="358775"/>
            </a:xfrm>
            <a:custGeom>
              <a:avLst/>
              <a:gdLst>
                <a:gd name="T0" fmla="*/ 141 w 173"/>
                <a:gd name="T1" fmla="*/ 0 h 212"/>
                <a:gd name="T2" fmla="*/ 141 w 173"/>
                <a:gd name="T3" fmla="*/ 39 h 212"/>
                <a:gd name="T4" fmla="*/ 173 w 173"/>
                <a:gd name="T5" fmla="*/ 55 h 212"/>
                <a:gd name="T6" fmla="*/ 173 w 173"/>
                <a:gd name="T7" fmla="*/ 71 h 212"/>
                <a:gd name="T8" fmla="*/ 165 w 173"/>
                <a:gd name="T9" fmla="*/ 86 h 212"/>
                <a:gd name="T10" fmla="*/ 173 w 173"/>
                <a:gd name="T11" fmla="*/ 103 h 212"/>
                <a:gd name="T12" fmla="*/ 165 w 173"/>
                <a:gd name="T13" fmla="*/ 103 h 212"/>
                <a:gd name="T14" fmla="*/ 173 w 173"/>
                <a:gd name="T15" fmla="*/ 134 h 212"/>
                <a:gd name="T16" fmla="*/ 173 w 173"/>
                <a:gd name="T17" fmla="*/ 166 h 212"/>
                <a:gd name="T18" fmla="*/ 141 w 173"/>
                <a:gd name="T19" fmla="*/ 181 h 212"/>
                <a:gd name="T20" fmla="*/ 141 w 173"/>
                <a:gd name="T21" fmla="*/ 212 h 212"/>
                <a:gd name="T22" fmla="*/ 102 w 173"/>
                <a:gd name="T23" fmla="*/ 212 h 212"/>
                <a:gd name="T24" fmla="*/ 79 w 173"/>
                <a:gd name="T25" fmla="*/ 166 h 212"/>
                <a:gd name="T26" fmla="*/ 40 w 173"/>
                <a:gd name="T27" fmla="*/ 134 h 212"/>
                <a:gd name="T28" fmla="*/ 16 w 173"/>
                <a:gd name="T29" fmla="*/ 103 h 212"/>
                <a:gd name="T30" fmla="*/ 0 w 173"/>
                <a:gd name="T31" fmla="*/ 64 h 212"/>
                <a:gd name="T32" fmla="*/ 16 w 173"/>
                <a:gd name="T33" fmla="*/ 32 h 212"/>
                <a:gd name="T34" fmla="*/ 118 w 173"/>
                <a:gd name="T35" fmla="*/ 0 h 212"/>
                <a:gd name="T36" fmla="*/ 141 w 173"/>
                <a:gd name="T37" fmla="*/ 0 h 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3"/>
                <a:gd name="T58" fmla="*/ 0 h 212"/>
                <a:gd name="T59" fmla="*/ 173 w 173"/>
                <a:gd name="T60" fmla="*/ 212 h 2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3" h="212">
                  <a:moveTo>
                    <a:pt x="141" y="0"/>
                  </a:moveTo>
                  <a:lnTo>
                    <a:pt x="141" y="39"/>
                  </a:lnTo>
                  <a:lnTo>
                    <a:pt x="173" y="55"/>
                  </a:lnTo>
                  <a:lnTo>
                    <a:pt x="173" y="71"/>
                  </a:lnTo>
                  <a:lnTo>
                    <a:pt x="165" y="86"/>
                  </a:lnTo>
                  <a:lnTo>
                    <a:pt x="173" y="103"/>
                  </a:lnTo>
                  <a:lnTo>
                    <a:pt x="165" y="103"/>
                  </a:lnTo>
                  <a:lnTo>
                    <a:pt x="173" y="134"/>
                  </a:lnTo>
                  <a:lnTo>
                    <a:pt x="173" y="166"/>
                  </a:lnTo>
                  <a:lnTo>
                    <a:pt x="141" y="181"/>
                  </a:lnTo>
                  <a:lnTo>
                    <a:pt x="141" y="212"/>
                  </a:lnTo>
                  <a:lnTo>
                    <a:pt x="102" y="212"/>
                  </a:lnTo>
                  <a:lnTo>
                    <a:pt x="79" y="166"/>
                  </a:lnTo>
                  <a:lnTo>
                    <a:pt x="40" y="134"/>
                  </a:lnTo>
                  <a:lnTo>
                    <a:pt x="16" y="103"/>
                  </a:lnTo>
                  <a:lnTo>
                    <a:pt x="0" y="64"/>
                  </a:lnTo>
                  <a:lnTo>
                    <a:pt x="16" y="32"/>
                  </a:lnTo>
                  <a:lnTo>
                    <a:pt x="118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62C81E66-5F02-4A6C-94B8-C0943A13FA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58900" y="1858963"/>
              <a:ext cx="487363" cy="576262"/>
            </a:xfrm>
            <a:custGeom>
              <a:avLst/>
              <a:gdLst>
                <a:gd name="T0" fmla="*/ 0 w 330"/>
                <a:gd name="T1" fmla="*/ 210 h 342"/>
                <a:gd name="T2" fmla="*/ 56 w 330"/>
                <a:gd name="T3" fmla="*/ 210 h 342"/>
                <a:gd name="T4" fmla="*/ 95 w 330"/>
                <a:gd name="T5" fmla="*/ 147 h 342"/>
                <a:gd name="T6" fmla="*/ 205 w 330"/>
                <a:gd name="T7" fmla="*/ 101 h 342"/>
                <a:gd name="T8" fmla="*/ 251 w 330"/>
                <a:gd name="T9" fmla="*/ 0 h 342"/>
                <a:gd name="T10" fmla="*/ 275 w 330"/>
                <a:gd name="T11" fmla="*/ 0 h 342"/>
                <a:gd name="T12" fmla="*/ 283 w 330"/>
                <a:gd name="T13" fmla="*/ 30 h 342"/>
                <a:gd name="T14" fmla="*/ 267 w 330"/>
                <a:gd name="T15" fmla="*/ 30 h 342"/>
                <a:gd name="T16" fmla="*/ 267 w 330"/>
                <a:gd name="T17" fmla="*/ 85 h 342"/>
                <a:gd name="T18" fmla="*/ 244 w 330"/>
                <a:gd name="T19" fmla="*/ 85 h 342"/>
                <a:gd name="T20" fmla="*/ 267 w 330"/>
                <a:gd name="T21" fmla="*/ 116 h 342"/>
                <a:gd name="T22" fmla="*/ 251 w 330"/>
                <a:gd name="T23" fmla="*/ 124 h 342"/>
                <a:gd name="T24" fmla="*/ 330 w 330"/>
                <a:gd name="T25" fmla="*/ 124 h 342"/>
                <a:gd name="T26" fmla="*/ 330 w 330"/>
                <a:gd name="T27" fmla="*/ 163 h 342"/>
                <a:gd name="T28" fmla="*/ 307 w 330"/>
                <a:gd name="T29" fmla="*/ 163 h 342"/>
                <a:gd name="T30" fmla="*/ 307 w 330"/>
                <a:gd name="T31" fmla="*/ 256 h 342"/>
                <a:gd name="T32" fmla="*/ 299 w 330"/>
                <a:gd name="T33" fmla="*/ 256 h 342"/>
                <a:gd name="T34" fmla="*/ 299 w 330"/>
                <a:gd name="T35" fmla="*/ 342 h 342"/>
                <a:gd name="T36" fmla="*/ 32 w 330"/>
                <a:gd name="T37" fmla="*/ 342 h 342"/>
                <a:gd name="T38" fmla="*/ 0 w 330"/>
                <a:gd name="T39" fmla="*/ 21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0"/>
                <a:gd name="T61" fmla="*/ 0 h 342"/>
                <a:gd name="T62" fmla="*/ 330 w 330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0" h="342">
                  <a:moveTo>
                    <a:pt x="0" y="210"/>
                  </a:moveTo>
                  <a:lnTo>
                    <a:pt x="56" y="210"/>
                  </a:lnTo>
                  <a:lnTo>
                    <a:pt x="95" y="147"/>
                  </a:lnTo>
                  <a:lnTo>
                    <a:pt x="205" y="101"/>
                  </a:lnTo>
                  <a:lnTo>
                    <a:pt x="251" y="0"/>
                  </a:lnTo>
                  <a:lnTo>
                    <a:pt x="275" y="0"/>
                  </a:lnTo>
                  <a:lnTo>
                    <a:pt x="283" y="30"/>
                  </a:lnTo>
                  <a:lnTo>
                    <a:pt x="267" y="30"/>
                  </a:lnTo>
                  <a:lnTo>
                    <a:pt x="267" y="85"/>
                  </a:lnTo>
                  <a:lnTo>
                    <a:pt x="244" y="85"/>
                  </a:lnTo>
                  <a:lnTo>
                    <a:pt x="267" y="116"/>
                  </a:lnTo>
                  <a:lnTo>
                    <a:pt x="251" y="124"/>
                  </a:lnTo>
                  <a:lnTo>
                    <a:pt x="330" y="124"/>
                  </a:lnTo>
                  <a:lnTo>
                    <a:pt x="330" y="163"/>
                  </a:lnTo>
                  <a:lnTo>
                    <a:pt x="307" y="163"/>
                  </a:lnTo>
                  <a:lnTo>
                    <a:pt x="307" y="256"/>
                  </a:lnTo>
                  <a:lnTo>
                    <a:pt x="299" y="256"/>
                  </a:lnTo>
                  <a:lnTo>
                    <a:pt x="299" y="342"/>
                  </a:lnTo>
                  <a:lnTo>
                    <a:pt x="32" y="342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4439C33F-817C-461E-AD06-F1F4F233DF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25725" y="2159000"/>
              <a:ext cx="347663" cy="315913"/>
            </a:xfrm>
            <a:custGeom>
              <a:avLst/>
              <a:gdLst>
                <a:gd name="T0" fmla="*/ 0 w 235"/>
                <a:gd name="T1" fmla="*/ 0 h 189"/>
                <a:gd name="T2" fmla="*/ 212 w 235"/>
                <a:gd name="T3" fmla="*/ 0 h 189"/>
                <a:gd name="T4" fmla="*/ 212 w 235"/>
                <a:gd name="T5" fmla="*/ 16 h 189"/>
                <a:gd name="T6" fmla="*/ 235 w 235"/>
                <a:gd name="T7" fmla="*/ 32 h 189"/>
                <a:gd name="T8" fmla="*/ 212 w 235"/>
                <a:gd name="T9" fmla="*/ 39 h 189"/>
                <a:gd name="T10" fmla="*/ 212 w 235"/>
                <a:gd name="T11" fmla="*/ 63 h 189"/>
                <a:gd name="T12" fmla="*/ 188 w 235"/>
                <a:gd name="T13" fmla="*/ 94 h 189"/>
                <a:gd name="T14" fmla="*/ 149 w 235"/>
                <a:gd name="T15" fmla="*/ 94 h 189"/>
                <a:gd name="T16" fmla="*/ 126 w 235"/>
                <a:gd name="T17" fmla="*/ 118 h 189"/>
                <a:gd name="T18" fmla="*/ 94 w 235"/>
                <a:gd name="T19" fmla="*/ 165 h 189"/>
                <a:gd name="T20" fmla="*/ 94 w 235"/>
                <a:gd name="T21" fmla="*/ 189 h 189"/>
                <a:gd name="T22" fmla="*/ 110 w 235"/>
                <a:gd name="T23" fmla="*/ 189 h 189"/>
                <a:gd name="T24" fmla="*/ 79 w 235"/>
                <a:gd name="T25" fmla="*/ 189 h 189"/>
                <a:gd name="T26" fmla="*/ 0 w 235"/>
                <a:gd name="T27" fmla="*/ 157 h 189"/>
                <a:gd name="T28" fmla="*/ 0 w 235"/>
                <a:gd name="T29" fmla="*/ 103 h 189"/>
                <a:gd name="T30" fmla="*/ 0 w 235"/>
                <a:gd name="T31" fmla="*/ 0 h 1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5"/>
                <a:gd name="T49" fmla="*/ 0 h 189"/>
                <a:gd name="T50" fmla="*/ 235 w 235"/>
                <a:gd name="T51" fmla="*/ 189 h 1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5" h="189">
                  <a:moveTo>
                    <a:pt x="0" y="0"/>
                  </a:moveTo>
                  <a:lnTo>
                    <a:pt x="212" y="0"/>
                  </a:lnTo>
                  <a:lnTo>
                    <a:pt x="212" y="16"/>
                  </a:lnTo>
                  <a:lnTo>
                    <a:pt x="235" y="32"/>
                  </a:lnTo>
                  <a:lnTo>
                    <a:pt x="212" y="39"/>
                  </a:lnTo>
                  <a:lnTo>
                    <a:pt x="212" y="63"/>
                  </a:lnTo>
                  <a:lnTo>
                    <a:pt x="188" y="94"/>
                  </a:lnTo>
                  <a:lnTo>
                    <a:pt x="149" y="94"/>
                  </a:lnTo>
                  <a:lnTo>
                    <a:pt x="126" y="118"/>
                  </a:lnTo>
                  <a:lnTo>
                    <a:pt x="94" y="165"/>
                  </a:lnTo>
                  <a:lnTo>
                    <a:pt x="94" y="189"/>
                  </a:lnTo>
                  <a:lnTo>
                    <a:pt x="110" y="189"/>
                  </a:lnTo>
                  <a:lnTo>
                    <a:pt x="79" y="189"/>
                  </a:lnTo>
                  <a:lnTo>
                    <a:pt x="0" y="157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1DAE9850-091B-4C6D-BC9A-B4266748E1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16313" y="1908175"/>
              <a:ext cx="363537" cy="368300"/>
            </a:xfrm>
            <a:custGeom>
              <a:avLst/>
              <a:gdLst>
                <a:gd name="T0" fmla="*/ 244 w 244"/>
                <a:gd name="T1" fmla="*/ 32 h 220"/>
                <a:gd name="T2" fmla="*/ 212 w 244"/>
                <a:gd name="T3" fmla="*/ 87 h 220"/>
                <a:gd name="T4" fmla="*/ 205 w 244"/>
                <a:gd name="T5" fmla="*/ 134 h 220"/>
                <a:gd name="T6" fmla="*/ 212 w 244"/>
                <a:gd name="T7" fmla="*/ 134 h 220"/>
                <a:gd name="T8" fmla="*/ 205 w 244"/>
                <a:gd name="T9" fmla="*/ 188 h 220"/>
                <a:gd name="T10" fmla="*/ 158 w 244"/>
                <a:gd name="T11" fmla="*/ 212 h 220"/>
                <a:gd name="T12" fmla="*/ 63 w 244"/>
                <a:gd name="T13" fmla="*/ 188 h 220"/>
                <a:gd name="T14" fmla="*/ 32 w 244"/>
                <a:gd name="T15" fmla="*/ 220 h 220"/>
                <a:gd name="T16" fmla="*/ 39 w 244"/>
                <a:gd name="T17" fmla="*/ 196 h 220"/>
                <a:gd name="T18" fmla="*/ 0 w 244"/>
                <a:gd name="T19" fmla="*/ 149 h 220"/>
                <a:gd name="T20" fmla="*/ 8 w 244"/>
                <a:gd name="T21" fmla="*/ 87 h 220"/>
                <a:gd name="T22" fmla="*/ 0 w 244"/>
                <a:gd name="T23" fmla="*/ 63 h 220"/>
                <a:gd name="T24" fmla="*/ 158 w 244"/>
                <a:gd name="T25" fmla="*/ 39 h 220"/>
                <a:gd name="T26" fmla="*/ 205 w 244"/>
                <a:gd name="T27" fmla="*/ 0 h 220"/>
                <a:gd name="T28" fmla="*/ 244 w 244"/>
                <a:gd name="T29" fmla="*/ 32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4"/>
                <a:gd name="T46" fmla="*/ 0 h 220"/>
                <a:gd name="T47" fmla="*/ 244 w 244"/>
                <a:gd name="T48" fmla="*/ 220 h 2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4" h="220">
                  <a:moveTo>
                    <a:pt x="244" y="32"/>
                  </a:moveTo>
                  <a:lnTo>
                    <a:pt x="212" y="87"/>
                  </a:lnTo>
                  <a:lnTo>
                    <a:pt x="205" y="134"/>
                  </a:lnTo>
                  <a:lnTo>
                    <a:pt x="212" y="134"/>
                  </a:lnTo>
                  <a:lnTo>
                    <a:pt x="205" y="188"/>
                  </a:lnTo>
                  <a:lnTo>
                    <a:pt x="158" y="212"/>
                  </a:lnTo>
                  <a:lnTo>
                    <a:pt x="63" y="188"/>
                  </a:lnTo>
                  <a:lnTo>
                    <a:pt x="32" y="220"/>
                  </a:lnTo>
                  <a:lnTo>
                    <a:pt x="39" y="196"/>
                  </a:lnTo>
                  <a:lnTo>
                    <a:pt x="0" y="149"/>
                  </a:lnTo>
                  <a:lnTo>
                    <a:pt x="8" y="87"/>
                  </a:lnTo>
                  <a:lnTo>
                    <a:pt x="0" y="63"/>
                  </a:lnTo>
                  <a:lnTo>
                    <a:pt x="158" y="39"/>
                  </a:lnTo>
                  <a:lnTo>
                    <a:pt x="205" y="0"/>
                  </a:lnTo>
                  <a:lnTo>
                    <a:pt x="244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E8FAC3B5-5B61-49FD-8975-AA95FCCE66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00250" y="2332038"/>
              <a:ext cx="788988" cy="800100"/>
            </a:xfrm>
            <a:custGeom>
              <a:avLst/>
              <a:gdLst>
                <a:gd name="T0" fmla="*/ 24 w 535"/>
                <a:gd name="T1" fmla="*/ 460 h 476"/>
                <a:gd name="T2" fmla="*/ 16 w 535"/>
                <a:gd name="T3" fmla="*/ 444 h 476"/>
                <a:gd name="T4" fmla="*/ 31 w 535"/>
                <a:gd name="T5" fmla="*/ 422 h 476"/>
                <a:gd name="T6" fmla="*/ 63 w 535"/>
                <a:gd name="T7" fmla="*/ 382 h 476"/>
                <a:gd name="T8" fmla="*/ 87 w 535"/>
                <a:gd name="T9" fmla="*/ 390 h 476"/>
                <a:gd name="T10" fmla="*/ 142 w 535"/>
                <a:gd name="T11" fmla="*/ 358 h 476"/>
                <a:gd name="T12" fmla="*/ 142 w 535"/>
                <a:gd name="T13" fmla="*/ 351 h 476"/>
                <a:gd name="T14" fmla="*/ 197 w 535"/>
                <a:gd name="T15" fmla="*/ 304 h 476"/>
                <a:gd name="T16" fmla="*/ 275 w 535"/>
                <a:gd name="T17" fmla="*/ 257 h 476"/>
                <a:gd name="T18" fmla="*/ 292 w 535"/>
                <a:gd name="T19" fmla="*/ 187 h 476"/>
                <a:gd name="T20" fmla="*/ 338 w 535"/>
                <a:gd name="T21" fmla="*/ 148 h 476"/>
                <a:gd name="T22" fmla="*/ 307 w 535"/>
                <a:gd name="T23" fmla="*/ 78 h 476"/>
                <a:gd name="T24" fmla="*/ 307 w 535"/>
                <a:gd name="T25" fmla="*/ 54 h 476"/>
                <a:gd name="T26" fmla="*/ 338 w 535"/>
                <a:gd name="T27" fmla="*/ 47 h 476"/>
                <a:gd name="T28" fmla="*/ 354 w 535"/>
                <a:gd name="T29" fmla="*/ 0 h 476"/>
                <a:gd name="T30" fmla="*/ 425 w 535"/>
                <a:gd name="T31" fmla="*/ 0 h 476"/>
                <a:gd name="T32" fmla="*/ 425 w 535"/>
                <a:gd name="T33" fmla="*/ 54 h 476"/>
                <a:gd name="T34" fmla="*/ 504 w 535"/>
                <a:gd name="T35" fmla="*/ 86 h 476"/>
                <a:gd name="T36" fmla="*/ 535 w 535"/>
                <a:gd name="T37" fmla="*/ 86 h 476"/>
                <a:gd name="T38" fmla="*/ 487 w 535"/>
                <a:gd name="T39" fmla="*/ 108 h 476"/>
                <a:gd name="T40" fmla="*/ 472 w 535"/>
                <a:gd name="T41" fmla="*/ 125 h 476"/>
                <a:gd name="T42" fmla="*/ 425 w 535"/>
                <a:gd name="T43" fmla="*/ 125 h 476"/>
                <a:gd name="T44" fmla="*/ 401 w 535"/>
                <a:gd name="T45" fmla="*/ 156 h 476"/>
                <a:gd name="T46" fmla="*/ 362 w 535"/>
                <a:gd name="T47" fmla="*/ 148 h 476"/>
                <a:gd name="T48" fmla="*/ 354 w 535"/>
                <a:gd name="T49" fmla="*/ 382 h 476"/>
                <a:gd name="T50" fmla="*/ 275 w 535"/>
                <a:gd name="T51" fmla="*/ 382 h 476"/>
                <a:gd name="T52" fmla="*/ 275 w 535"/>
                <a:gd name="T53" fmla="*/ 444 h 476"/>
                <a:gd name="T54" fmla="*/ 173 w 535"/>
                <a:gd name="T55" fmla="*/ 476 h 476"/>
                <a:gd name="T56" fmla="*/ 0 w 535"/>
                <a:gd name="T57" fmla="*/ 460 h 476"/>
                <a:gd name="T58" fmla="*/ 24 w 535"/>
                <a:gd name="T59" fmla="*/ 460 h 4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5"/>
                <a:gd name="T91" fmla="*/ 0 h 476"/>
                <a:gd name="T92" fmla="*/ 535 w 535"/>
                <a:gd name="T93" fmla="*/ 476 h 4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5" h="476">
                  <a:moveTo>
                    <a:pt x="24" y="460"/>
                  </a:moveTo>
                  <a:lnTo>
                    <a:pt x="16" y="444"/>
                  </a:lnTo>
                  <a:lnTo>
                    <a:pt x="31" y="422"/>
                  </a:lnTo>
                  <a:lnTo>
                    <a:pt x="63" y="382"/>
                  </a:lnTo>
                  <a:lnTo>
                    <a:pt x="87" y="390"/>
                  </a:lnTo>
                  <a:lnTo>
                    <a:pt x="142" y="358"/>
                  </a:lnTo>
                  <a:lnTo>
                    <a:pt x="142" y="351"/>
                  </a:lnTo>
                  <a:lnTo>
                    <a:pt x="197" y="304"/>
                  </a:lnTo>
                  <a:lnTo>
                    <a:pt x="275" y="257"/>
                  </a:lnTo>
                  <a:lnTo>
                    <a:pt x="292" y="187"/>
                  </a:lnTo>
                  <a:lnTo>
                    <a:pt x="338" y="148"/>
                  </a:lnTo>
                  <a:lnTo>
                    <a:pt x="307" y="78"/>
                  </a:lnTo>
                  <a:lnTo>
                    <a:pt x="307" y="54"/>
                  </a:lnTo>
                  <a:lnTo>
                    <a:pt x="338" y="47"/>
                  </a:lnTo>
                  <a:lnTo>
                    <a:pt x="354" y="0"/>
                  </a:lnTo>
                  <a:lnTo>
                    <a:pt x="425" y="0"/>
                  </a:lnTo>
                  <a:lnTo>
                    <a:pt x="425" y="54"/>
                  </a:lnTo>
                  <a:lnTo>
                    <a:pt x="504" y="86"/>
                  </a:lnTo>
                  <a:lnTo>
                    <a:pt x="535" y="86"/>
                  </a:lnTo>
                  <a:lnTo>
                    <a:pt x="487" y="108"/>
                  </a:lnTo>
                  <a:lnTo>
                    <a:pt x="472" y="125"/>
                  </a:lnTo>
                  <a:lnTo>
                    <a:pt x="425" y="125"/>
                  </a:lnTo>
                  <a:lnTo>
                    <a:pt x="401" y="156"/>
                  </a:lnTo>
                  <a:lnTo>
                    <a:pt x="362" y="148"/>
                  </a:lnTo>
                  <a:lnTo>
                    <a:pt x="354" y="382"/>
                  </a:lnTo>
                  <a:lnTo>
                    <a:pt x="275" y="382"/>
                  </a:lnTo>
                  <a:lnTo>
                    <a:pt x="275" y="444"/>
                  </a:lnTo>
                  <a:lnTo>
                    <a:pt x="173" y="476"/>
                  </a:lnTo>
                  <a:lnTo>
                    <a:pt x="0" y="460"/>
                  </a:lnTo>
                  <a:lnTo>
                    <a:pt x="24" y="4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381D63C2-A3C1-4EB6-8761-B66D8D43E5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1388" y="1524000"/>
              <a:ext cx="484187" cy="384175"/>
            </a:xfrm>
            <a:custGeom>
              <a:avLst/>
              <a:gdLst>
                <a:gd name="T0" fmla="*/ 282 w 330"/>
                <a:gd name="T1" fmla="*/ 182 h 228"/>
                <a:gd name="T2" fmla="*/ 282 w 330"/>
                <a:gd name="T3" fmla="*/ 205 h 228"/>
                <a:gd name="T4" fmla="*/ 228 w 330"/>
                <a:gd name="T5" fmla="*/ 197 h 228"/>
                <a:gd name="T6" fmla="*/ 220 w 330"/>
                <a:gd name="T7" fmla="*/ 205 h 228"/>
                <a:gd name="T8" fmla="*/ 196 w 330"/>
                <a:gd name="T9" fmla="*/ 205 h 228"/>
                <a:gd name="T10" fmla="*/ 196 w 330"/>
                <a:gd name="T11" fmla="*/ 228 h 228"/>
                <a:gd name="T12" fmla="*/ 133 w 330"/>
                <a:gd name="T13" fmla="*/ 228 h 228"/>
                <a:gd name="T14" fmla="*/ 126 w 330"/>
                <a:gd name="T15" fmla="*/ 205 h 228"/>
                <a:gd name="T16" fmla="*/ 117 w 330"/>
                <a:gd name="T17" fmla="*/ 205 h 228"/>
                <a:gd name="T18" fmla="*/ 126 w 330"/>
                <a:gd name="T19" fmla="*/ 212 h 228"/>
                <a:gd name="T20" fmla="*/ 102 w 330"/>
                <a:gd name="T21" fmla="*/ 212 h 228"/>
                <a:gd name="T22" fmla="*/ 94 w 330"/>
                <a:gd name="T23" fmla="*/ 205 h 228"/>
                <a:gd name="T24" fmla="*/ 94 w 330"/>
                <a:gd name="T25" fmla="*/ 228 h 228"/>
                <a:gd name="T26" fmla="*/ 0 w 330"/>
                <a:gd name="T27" fmla="*/ 228 h 228"/>
                <a:gd name="T28" fmla="*/ 0 w 330"/>
                <a:gd name="T29" fmla="*/ 197 h 228"/>
                <a:gd name="T30" fmla="*/ 0 w 330"/>
                <a:gd name="T31" fmla="*/ 86 h 228"/>
                <a:gd name="T32" fmla="*/ 7 w 330"/>
                <a:gd name="T33" fmla="*/ 78 h 228"/>
                <a:gd name="T34" fmla="*/ 7 w 330"/>
                <a:gd name="T35" fmla="*/ 55 h 228"/>
                <a:gd name="T36" fmla="*/ 55 w 330"/>
                <a:gd name="T37" fmla="*/ 24 h 228"/>
                <a:gd name="T38" fmla="*/ 31 w 330"/>
                <a:gd name="T39" fmla="*/ 0 h 228"/>
                <a:gd name="T40" fmla="*/ 196 w 330"/>
                <a:gd name="T41" fmla="*/ 16 h 228"/>
                <a:gd name="T42" fmla="*/ 243 w 330"/>
                <a:gd name="T43" fmla="*/ 47 h 228"/>
                <a:gd name="T44" fmla="*/ 282 w 330"/>
                <a:gd name="T45" fmla="*/ 103 h 228"/>
                <a:gd name="T46" fmla="*/ 282 w 330"/>
                <a:gd name="T47" fmla="*/ 142 h 228"/>
                <a:gd name="T48" fmla="*/ 330 w 330"/>
                <a:gd name="T49" fmla="*/ 165 h 228"/>
                <a:gd name="T50" fmla="*/ 330 w 330"/>
                <a:gd name="T51" fmla="*/ 173 h 228"/>
                <a:gd name="T52" fmla="*/ 282 w 330"/>
                <a:gd name="T53" fmla="*/ 182 h 2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0"/>
                <a:gd name="T82" fmla="*/ 0 h 228"/>
                <a:gd name="T83" fmla="*/ 330 w 330"/>
                <a:gd name="T84" fmla="*/ 228 h 2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0" h="228">
                  <a:moveTo>
                    <a:pt x="282" y="182"/>
                  </a:moveTo>
                  <a:lnTo>
                    <a:pt x="282" y="205"/>
                  </a:lnTo>
                  <a:lnTo>
                    <a:pt x="228" y="197"/>
                  </a:lnTo>
                  <a:lnTo>
                    <a:pt x="220" y="205"/>
                  </a:lnTo>
                  <a:lnTo>
                    <a:pt x="196" y="205"/>
                  </a:lnTo>
                  <a:lnTo>
                    <a:pt x="196" y="228"/>
                  </a:lnTo>
                  <a:lnTo>
                    <a:pt x="133" y="228"/>
                  </a:lnTo>
                  <a:lnTo>
                    <a:pt x="126" y="205"/>
                  </a:lnTo>
                  <a:lnTo>
                    <a:pt x="117" y="205"/>
                  </a:lnTo>
                  <a:lnTo>
                    <a:pt x="126" y="212"/>
                  </a:lnTo>
                  <a:lnTo>
                    <a:pt x="102" y="212"/>
                  </a:lnTo>
                  <a:lnTo>
                    <a:pt x="94" y="205"/>
                  </a:lnTo>
                  <a:lnTo>
                    <a:pt x="94" y="228"/>
                  </a:lnTo>
                  <a:lnTo>
                    <a:pt x="0" y="228"/>
                  </a:lnTo>
                  <a:lnTo>
                    <a:pt x="0" y="197"/>
                  </a:lnTo>
                  <a:lnTo>
                    <a:pt x="0" y="86"/>
                  </a:lnTo>
                  <a:lnTo>
                    <a:pt x="7" y="78"/>
                  </a:lnTo>
                  <a:lnTo>
                    <a:pt x="7" y="55"/>
                  </a:lnTo>
                  <a:lnTo>
                    <a:pt x="55" y="24"/>
                  </a:lnTo>
                  <a:lnTo>
                    <a:pt x="31" y="0"/>
                  </a:lnTo>
                  <a:lnTo>
                    <a:pt x="196" y="16"/>
                  </a:lnTo>
                  <a:lnTo>
                    <a:pt x="243" y="47"/>
                  </a:lnTo>
                  <a:lnTo>
                    <a:pt x="282" y="103"/>
                  </a:lnTo>
                  <a:lnTo>
                    <a:pt x="282" y="142"/>
                  </a:lnTo>
                  <a:lnTo>
                    <a:pt x="330" y="165"/>
                  </a:lnTo>
                  <a:lnTo>
                    <a:pt x="330" y="173"/>
                  </a:lnTo>
                  <a:lnTo>
                    <a:pt x="282" y="18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F195FA9E-1FE7-4EB4-9C27-F3B6D6B545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2588" y="3344863"/>
              <a:ext cx="325437" cy="249237"/>
            </a:xfrm>
            <a:custGeom>
              <a:avLst/>
              <a:gdLst>
                <a:gd name="T0" fmla="*/ 0 w 221"/>
                <a:gd name="T1" fmla="*/ 63 h 150"/>
                <a:gd name="T2" fmla="*/ 8 w 221"/>
                <a:gd name="T3" fmla="*/ 87 h 150"/>
                <a:gd name="T4" fmla="*/ 8 w 221"/>
                <a:gd name="T5" fmla="*/ 102 h 150"/>
                <a:gd name="T6" fmla="*/ 63 w 221"/>
                <a:gd name="T7" fmla="*/ 142 h 150"/>
                <a:gd name="T8" fmla="*/ 118 w 221"/>
                <a:gd name="T9" fmla="*/ 150 h 150"/>
                <a:gd name="T10" fmla="*/ 126 w 221"/>
                <a:gd name="T11" fmla="*/ 118 h 150"/>
                <a:gd name="T12" fmla="*/ 118 w 221"/>
                <a:gd name="T13" fmla="*/ 118 h 150"/>
                <a:gd name="T14" fmla="*/ 126 w 221"/>
                <a:gd name="T15" fmla="*/ 94 h 150"/>
                <a:gd name="T16" fmla="*/ 221 w 221"/>
                <a:gd name="T17" fmla="*/ 31 h 150"/>
                <a:gd name="T18" fmla="*/ 141 w 221"/>
                <a:gd name="T19" fmla="*/ 0 h 150"/>
                <a:gd name="T20" fmla="*/ 0 w 221"/>
                <a:gd name="T21" fmla="*/ 54 h 150"/>
                <a:gd name="T22" fmla="*/ 0 w 221"/>
                <a:gd name="T23" fmla="*/ 63 h 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1"/>
                <a:gd name="T37" fmla="*/ 0 h 150"/>
                <a:gd name="T38" fmla="*/ 221 w 221"/>
                <a:gd name="T39" fmla="*/ 150 h 1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1" h="150">
                  <a:moveTo>
                    <a:pt x="0" y="63"/>
                  </a:moveTo>
                  <a:lnTo>
                    <a:pt x="8" y="87"/>
                  </a:lnTo>
                  <a:lnTo>
                    <a:pt x="8" y="102"/>
                  </a:lnTo>
                  <a:lnTo>
                    <a:pt x="63" y="142"/>
                  </a:lnTo>
                  <a:lnTo>
                    <a:pt x="118" y="150"/>
                  </a:lnTo>
                  <a:lnTo>
                    <a:pt x="126" y="118"/>
                  </a:lnTo>
                  <a:lnTo>
                    <a:pt x="118" y="118"/>
                  </a:lnTo>
                  <a:lnTo>
                    <a:pt x="126" y="94"/>
                  </a:lnTo>
                  <a:lnTo>
                    <a:pt x="221" y="31"/>
                  </a:lnTo>
                  <a:lnTo>
                    <a:pt x="141" y="0"/>
                  </a:lnTo>
                  <a:lnTo>
                    <a:pt x="0" y="54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970F02F5-2A03-4478-8A8F-EB2B1E00E4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5300" y="5953125"/>
              <a:ext cx="22225" cy="128588"/>
            </a:xfrm>
            <a:custGeom>
              <a:avLst/>
              <a:gdLst>
                <a:gd name="T0" fmla="*/ 8 w 17"/>
                <a:gd name="T1" fmla="*/ 0 h 78"/>
                <a:gd name="T2" fmla="*/ 17 w 17"/>
                <a:gd name="T3" fmla="*/ 23 h 78"/>
                <a:gd name="T4" fmla="*/ 0 w 17"/>
                <a:gd name="T5" fmla="*/ 78 h 78"/>
                <a:gd name="T6" fmla="*/ 0 w 17"/>
                <a:gd name="T7" fmla="*/ 23 h 78"/>
                <a:gd name="T8" fmla="*/ 8 w 1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78"/>
                <a:gd name="T17" fmla="*/ 17 w 1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78">
                  <a:moveTo>
                    <a:pt x="8" y="0"/>
                  </a:moveTo>
                  <a:lnTo>
                    <a:pt x="17" y="23"/>
                  </a:lnTo>
                  <a:lnTo>
                    <a:pt x="0" y="78"/>
                  </a:lnTo>
                  <a:lnTo>
                    <a:pt x="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40439604-6BCF-4890-815B-2DE3C78465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91125" y="5565775"/>
              <a:ext cx="406400" cy="465138"/>
            </a:xfrm>
            <a:custGeom>
              <a:avLst/>
              <a:gdLst>
                <a:gd name="T0" fmla="*/ 269 w 277"/>
                <a:gd name="T1" fmla="*/ 103 h 276"/>
                <a:gd name="T2" fmla="*/ 277 w 277"/>
                <a:gd name="T3" fmla="*/ 126 h 276"/>
                <a:gd name="T4" fmla="*/ 269 w 277"/>
                <a:gd name="T5" fmla="*/ 111 h 276"/>
                <a:gd name="T6" fmla="*/ 277 w 277"/>
                <a:gd name="T7" fmla="*/ 135 h 276"/>
                <a:gd name="T8" fmla="*/ 261 w 277"/>
                <a:gd name="T9" fmla="*/ 135 h 276"/>
                <a:gd name="T10" fmla="*/ 245 w 277"/>
                <a:gd name="T11" fmla="*/ 158 h 276"/>
                <a:gd name="T12" fmla="*/ 245 w 277"/>
                <a:gd name="T13" fmla="*/ 229 h 276"/>
                <a:gd name="T14" fmla="*/ 198 w 277"/>
                <a:gd name="T15" fmla="*/ 222 h 276"/>
                <a:gd name="T16" fmla="*/ 198 w 277"/>
                <a:gd name="T17" fmla="*/ 190 h 276"/>
                <a:gd name="T18" fmla="*/ 182 w 277"/>
                <a:gd name="T19" fmla="*/ 190 h 276"/>
                <a:gd name="T20" fmla="*/ 182 w 277"/>
                <a:gd name="T21" fmla="*/ 222 h 276"/>
                <a:gd name="T22" fmla="*/ 175 w 277"/>
                <a:gd name="T23" fmla="*/ 222 h 276"/>
                <a:gd name="T24" fmla="*/ 198 w 277"/>
                <a:gd name="T25" fmla="*/ 229 h 276"/>
                <a:gd name="T26" fmla="*/ 182 w 277"/>
                <a:gd name="T27" fmla="*/ 245 h 276"/>
                <a:gd name="T28" fmla="*/ 198 w 277"/>
                <a:gd name="T29" fmla="*/ 252 h 276"/>
                <a:gd name="T30" fmla="*/ 229 w 277"/>
                <a:gd name="T31" fmla="*/ 276 h 276"/>
                <a:gd name="T32" fmla="*/ 214 w 277"/>
                <a:gd name="T33" fmla="*/ 276 h 276"/>
                <a:gd name="T34" fmla="*/ 150 w 277"/>
                <a:gd name="T35" fmla="*/ 252 h 276"/>
                <a:gd name="T36" fmla="*/ 158 w 277"/>
                <a:gd name="T37" fmla="*/ 222 h 276"/>
                <a:gd name="T38" fmla="*/ 111 w 277"/>
                <a:gd name="T39" fmla="*/ 245 h 276"/>
                <a:gd name="T40" fmla="*/ 23 w 277"/>
                <a:gd name="T41" fmla="*/ 213 h 276"/>
                <a:gd name="T42" fmla="*/ 23 w 277"/>
                <a:gd name="T43" fmla="*/ 197 h 276"/>
                <a:gd name="T44" fmla="*/ 0 w 277"/>
                <a:gd name="T45" fmla="*/ 197 h 276"/>
                <a:gd name="T46" fmla="*/ 48 w 277"/>
                <a:gd name="T47" fmla="*/ 79 h 276"/>
                <a:gd name="T48" fmla="*/ 63 w 277"/>
                <a:gd name="T49" fmla="*/ 71 h 276"/>
                <a:gd name="T50" fmla="*/ 63 w 277"/>
                <a:gd name="T51" fmla="*/ 32 h 276"/>
                <a:gd name="T52" fmla="*/ 87 w 277"/>
                <a:gd name="T53" fmla="*/ 39 h 276"/>
                <a:gd name="T54" fmla="*/ 119 w 277"/>
                <a:gd name="T55" fmla="*/ 0 h 276"/>
                <a:gd name="T56" fmla="*/ 175 w 277"/>
                <a:gd name="T57" fmla="*/ 48 h 276"/>
                <a:gd name="T58" fmla="*/ 277 w 277"/>
                <a:gd name="T59" fmla="*/ 103 h 276"/>
                <a:gd name="T60" fmla="*/ 269 w 277"/>
                <a:gd name="T61" fmla="*/ 103 h 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7"/>
                <a:gd name="T94" fmla="*/ 0 h 276"/>
                <a:gd name="T95" fmla="*/ 277 w 277"/>
                <a:gd name="T96" fmla="*/ 276 h 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7" h="276">
                  <a:moveTo>
                    <a:pt x="269" y="103"/>
                  </a:moveTo>
                  <a:lnTo>
                    <a:pt x="277" y="126"/>
                  </a:lnTo>
                  <a:lnTo>
                    <a:pt x="269" y="111"/>
                  </a:lnTo>
                  <a:lnTo>
                    <a:pt x="277" y="135"/>
                  </a:lnTo>
                  <a:lnTo>
                    <a:pt x="261" y="135"/>
                  </a:lnTo>
                  <a:lnTo>
                    <a:pt x="245" y="158"/>
                  </a:lnTo>
                  <a:lnTo>
                    <a:pt x="245" y="229"/>
                  </a:lnTo>
                  <a:lnTo>
                    <a:pt x="198" y="222"/>
                  </a:lnTo>
                  <a:lnTo>
                    <a:pt x="198" y="190"/>
                  </a:lnTo>
                  <a:lnTo>
                    <a:pt x="182" y="190"/>
                  </a:lnTo>
                  <a:lnTo>
                    <a:pt x="182" y="222"/>
                  </a:lnTo>
                  <a:lnTo>
                    <a:pt x="175" y="222"/>
                  </a:lnTo>
                  <a:lnTo>
                    <a:pt x="198" y="229"/>
                  </a:lnTo>
                  <a:lnTo>
                    <a:pt x="182" y="245"/>
                  </a:lnTo>
                  <a:lnTo>
                    <a:pt x="198" y="252"/>
                  </a:lnTo>
                  <a:lnTo>
                    <a:pt x="229" y="276"/>
                  </a:lnTo>
                  <a:lnTo>
                    <a:pt x="214" y="276"/>
                  </a:lnTo>
                  <a:lnTo>
                    <a:pt x="150" y="252"/>
                  </a:lnTo>
                  <a:lnTo>
                    <a:pt x="158" y="222"/>
                  </a:lnTo>
                  <a:lnTo>
                    <a:pt x="111" y="245"/>
                  </a:lnTo>
                  <a:lnTo>
                    <a:pt x="23" y="213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48" y="79"/>
                  </a:lnTo>
                  <a:lnTo>
                    <a:pt x="63" y="71"/>
                  </a:lnTo>
                  <a:lnTo>
                    <a:pt x="63" y="32"/>
                  </a:lnTo>
                  <a:lnTo>
                    <a:pt x="87" y="39"/>
                  </a:lnTo>
                  <a:lnTo>
                    <a:pt x="119" y="0"/>
                  </a:lnTo>
                  <a:lnTo>
                    <a:pt x="175" y="48"/>
                  </a:lnTo>
                  <a:lnTo>
                    <a:pt x="277" y="103"/>
                  </a:lnTo>
                  <a:lnTo>
                    <a:pt x="269" y="10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EF4FD181-010F-4BCA-8185-0F5624B600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5300" y="5724525"/>
              <a:ext cx="152400" cy="211138"/>
            </a:xfrm>
            <a:custGeom>
              <a:avLst/>
              <a:gdLst>
                <a:gd name="T0" fmla="*/ 8 w 104"/>
                <a:gd name="T1" fmla="*/ 93 h 125"/>
                <a:gd name="T2" fmla="*/ 0 w 104"/>
                <a:gd name="T3" fmla="*/ 69 h 125"/>
                <a:gd name="T4" fmla="*/ 8 w 104"/>
                <a:gd name="T5" fmla="*/ 69 h 125"/>
                <a:gd name="T6" fmla="*/ 0 w 104"/>
                <a:gd name="T7" fmla="*/ 62 h 125"/>
                <a:gd name="T8" fmla="*/ 8 w 104"/>
                <a:gd name="T9" fmla="*/ 47 h 125"/>
                <a:gd name="T10" fmla="*/ 32 w 104"/>
                <a:gd name="T11" fmla="*/ 39 h 125"/>
                <a:gd name="T12" fmla="*/ 16 w 104"/>
                <a:gd name="T13" fmla="*/ 7 h 125"/>
                <a:gd name="T14" fmla="*/ 64 w 104"/>
                <a:gd name="T15" fmla="*/ 0 h 125"/>
                <a:gd name="T16" fmla="*/ 95 w 104"/>
                <a:gd name="T17" fmla="*/ 7 h 125"/>
                <a:gd name="T18" fmla="*/ 95 w 104"/>
                <a:gd name="T19" fmla="*/ 31 h 125"/>
                <a:gd name="T20" fmla="*/ 104 w 104"/>
                <a:gd name="T21" fmla="*/ 31 h 125"/>
                <a:gd name="T22" fmla="*/ 104 w 104"/>
                <a:gd name="T23" fmla="*/ 47 h 125"/>
                <a:gd name="T24" fmla="*/ 95 w 104"/>
                <a:gd name="T25" fmla="*/ 39 h 125"/>
                <a:gd name="T26" fmla="*/ 95 w 104"/>
                <a:gd name="T27" fmla="*/ 62 h 125"/>
                <a:gd name="T28" fmla="*/ 72 w 104"/>
                <a:gd name="T29" fmla="*/ 47 h 125"/>
                <a:gd name="T30" fmla="*/ 80 w 104"/>
                <a:gd name="T31" fmla="*/ 69 h 125"/>
                <a:gd name="T32" fmla="*/ 16 w 104"/>
                <a:gd name="T33" fmla="*/ 125 h 125"/>
                <a:gd name="T34" fmla="*/ 8 w 104"/>
                <a:gd name="T35" fmla="*/ 117 h 125"/>
                <a:gd name="T36" fmla="*/ 8 w 104"/>
                <a:gd name="T37" fmla="*/ 93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25"/>
                <a:gd name="T59" fmla="*/ 104 w 104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25">
                  <a:moveTo>
                    <a:pt x="8" y="93"/>
                  </a:moveTo>
                  <a:lnTo>
                    <a:pt x="0" y="69"/>
                  </a:lnTo>
                  <a:lnTo>
                    <a:pt x="8" y="69"/>
                  </a:lnTo>
                  <a:lnTo>
                    <a:pt x="0" y="62"/>
                  </a:lnTo>
                  <a:lnTo>
                    <a:pt x="8" y="47"/>
                  </a:lnTo>
                  <a:lnTo>
                    <a:pt x="32" y="39"/>
                  </a:lnTo>
                  <a:lnTo>
                    <a:pt x="16" y="7"/>
                  </a:lnTo>
                  <a:lnTo>
                    <a:pt x="64" y="0"/>
                  </a:lnTo>
                  <a:lnTo>
                    <a:pt x="95" y="7"/>
                  </a:lnTo>
                  <a:lnTo>
                    <a:pt x="95" y="31"/>
                  </a:lnTo>
                  <a:lnTo>
                    <a:pt x="104" y="31"/>
                  </a:lnTo>
                  <a:lnTo>
                    <a:pt x="104" y="47"/>
                  </a:lnTo>
                  <a:lnTo>
                    <a:pt x="95" y="39"/>
                  </a:lnTo>
                  <a:lnTo>
                    <a:pt x="95" y="62"/>
                  </a:lnTo>
                  <a:lnTo>
                    <a:pt x="72" y="47"/>
                  </a:lnTo>
                  <a:lnTo>
                    <a:pt x="80" y="69"/>
                  </a:lnTo>
                  <a:lnTo>
                    <a:pt x="16" y="125"/>
                  </a:lnTo>
                  <a:lnTo>
                    <a:pt x="8" y="117"/>
                  </a:lnTo>
                  <a:lnTo>
                    <a:pt x="8" y="9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FBE2F88A-47D3-4C02-8CAD-401653E94A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17675" y="1801813"/>
              <a:ext cx="500063" cy="280987"/>
            </a:xfrm>
            <a:custGeom>
              <a:avLst/>
              <a:gdLst>
                <a:gd name="T0" fmla="*/ 275 w 338"/>
                <a:gd name="T1" fmla="*/ 151 h 167"/>
                <a:gd name="T2" fmla="*/ 275 w 338"/>
                <a:gd name="T3" fmla="*/ 167 h 167"/>
                <a:gd name="T4" fmla="*/ 118 w 338"/>
                <a:gd name="T5" fmla="*/ 167 h 167"/>
                <a:gd name="T6" fmla="*/ 102 w 338"/>
                <a:gd name="T7" fmla="*/ 167 h 167"/>
                <a:gd name="T8" fmla="*/ 94 w 338"/>
                <a:gd name="T9" fmla="*/ 167 h 167"/>
                <a:gd name="T10" fmla="*/ 86 w 338"/>
                <a:gd name="T11" fmla="*/ 159 h 167"/>
                <a:gd name="T12" fmla="*/ 7 w 338"/>
                <a:gd name="T13" fmla="*/ 159 h 167"/>
                <a:gd name="T14" fmla="*/ 24 w 338"/>
                <a:gd name="T15" fmla="*/ 151 h 167"/>
                <a:gd name="T16" fmla="*/ 0 w 338"/>
                <a:gd name="T17" fmla="*/ 119 h 167"/>
                <a:gd name="T18" fmla="*/ 24 w 338"/>
                <a:gd name="T19" fmla="*/ 119 h 167"/>
                <a:gd name="T20" fmla="*/ 24 w 338"/>
                <a:gd name="T21" fmla="*/ 63 h 167"/>
                <a:gd name="T22" fmla="*/ 39 w 338"/>
                <a:gd name="T23" fmla="*/ 63 h 167"/>
                <a:gd name="T24" fmla="*/ 31 w 338"/>
                <a:gd name="T25" fmla="*/ 32 h 167"/>
                <a:gd name="T26" fmla="*/ 39 w 338"/>
                <a:gd name="T27" fmla="*/ 32 h 167"/>
                <a:gd name="T28" fmla="*/ 39 w 338"/>
                <a:gd name="T29" fmla="*/ 0 h 167"/>
                <a:gd name="T30" fmla="*/ 141 w 338"/>
                <a:gd name="T31" fmla="*/ 8 h 167"/>
                <a:gd name="T32" fmla="*/ 149 w 338"/>
                <a:gd name="T33" fmla="*/ 0 h 167"/>
                <a:gd name="T34" fmla="*/ 180 w 338"/>
                <a:gd name="T35" fmla="*/ 16 h 167"/>
                <a:gd name="T36" fmla="*/ 275 w 338"/>
                <a:gd name="T37" fmla="*/ 0 h 167"/>
                <a:gd name="T38" fmla="*/ 283 w 338"/>
                <a:gd name="T39" fmla="*/ 16 h 167"/>
                <a:gd name="T40" fmla="*/ 275 w 338"/>
                <a:gd name="T41" fmla="*/ 8 h 167"/>
                <a:gd name="T42" fmla="*/ 275 w 338"/>
                <a:gd name="T43" fmla="*/ 16 h 167"/>
                <a:gd name="T44" fmla="*/ 331 w 338"/>
                <a:gd name="T45" fmla="*/ 32 h 167"/>
                <a:gd name="T46" fmla="*/ 331 w 338"/>
                <a:gd name="T47" fmla="*/ 63 h 167"/>
                <a:gd name="T48" fmla="*/ 338 w 338"/>
                <a:gd name="T49" fmla="*/ 126 h 167"/>
                <a:gd name="T50" fmla="*/ 331 w 338"/>
                <a:gd name="T51" fmla="*/ 126 h 167"/>
                <a:gd name="T52" fmla="*/ 331 w 338"/>
                <a:gd name="T53" fmla="*/ 151 h 167"/>
                <a:gd name="T54" fmla="*/ 275 w 338"/>
                <a:gd name="T55" fmla="*/ 151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8"/>
                <a:gd name="T85" fmla="*/ 0 h 167"/>
                <a:gd name="T86" fmla="*/ 338 w 338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8" h="167">
                  <a:moveTo>
                    <a:pt x="275" y="151"/>
                  </a:moveTo>
                  <a:lnTo>
                    <a:pt x="275" y="167"/>
                  </a:lnTo>
                  <a:lnTo>
                    <a:pt x="118" y="167"/>
                  </a:lnTo>
                  <a:lnTo>
                    <a:pt x="102" y="167"/>
                  </a:lnTo>
                  <a:lnTo>
                    <a:pt x="94" y="167"/>
                  </a:lnTo>
                  <a:lnTo>
                    <a:pt x="86" y="159"/>
                  </a:lnTo>
                  <a:lnTo>
                    <a:pt x="7" y="159"/>
                  </a:lnTo>
                  <a:lnTo>
                    <a:pt x="24" y="151"/>
                  </a:lnTo>
                  <a:lnTo>
                    <a:pt x="0" y="119"/>
                  </a:lnTo>
                  <a:lnTo>
                    <a:pt x="24" y="119"/>
                  </a:lnTo>
                  <a:lnTo>
                    <a:pt x="24" y="63"/>
                  </a:lnTo>
                  <a:lnTo>
                    <a:pt x="39" y="63"/>
                  </a:lnTo>
                  <a:lnTo>
                    <a:pt x="31" y="32"/>
                  </a:lnTo>
                  <a:lnTo>
                    <a:pt x="39" y="32"/>
                  </a:lnTo>
                  <a:lnTo>
                    <a:pt x="39" y="0"/>
                  </a:lnTo>
                  <a:lnTo>
                    <a:pt x="141" y="8"/>
                  </a:lnTo>
                  <a:lnTo>
                    <a:pt x="149" y="0"/>
                  </a:lnTo>
                  <a:lnTo>
                    <a:pt x="180" y="16"/>
                  </a:lnTo>
                  <a:lnTo>
                    <a:pt x="275" y="0"/>
                  </a:lnTo>
                  <a:lnTo>
                    <a:pt x="283" y="16"/>
                  </a:lnTo>
                  <a:lnTo>
                    <a:pt x="275" y="8"/>
                  </a:lnTo>
                  <a:lnTo>
                    <a:pt x="275" y="16"/>
                  </a:lnTo>
                  <a:lnTo>
                    <a:pt x="331" y="32"/>
                  </a:lnTo>
                  <a:lnTo>
                    <a:pt x="331" y="63"/>
                  </a:lnTo>
                  <a:lnTo>
                    <a:pt x="338" y="126"/>
                  </a:lnTo>
                  <a:lnTo>
                    <a:pt x="331" y="126"/>
                  </a:lnTo>
                  <a:lnTo>
                    <a:pt x="331" y="151"/>
                  </a:lnTo>
                  <a:lnTo>
                    <a:pt x="275" y="1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6244B909-299F-4A79-89D7-7769B0FE5C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6025" y="6000750"/>
              <a:ext cx="328613" cy="487363"/>
            </a:xfrm>
            <a:custGeom>
              <a:avLst/>
              <a:gdLst>
                <a:gd name="T0" fmla="*/ 0 w 222"/>
                <a:gd name="T1" fmla="*/ 274 h 290"/>
                <a:gd name="T2" fmla="*/ 7 w 222"/>
                <a:gd name="T3" fmla="*/ 0 h 290"/>
                <a:gd name="T4" fmla="*/ 190 w 222"/>
                <a:gd name="T5" fmla="*/ 0 h 290"/>
                <a:gd name="T6" fmla="*/ 190 w 222"/>
                <a:gd name="T7" fmla="*/ 78 h 290"/>
                <a:gd name="T8" fmla="*/ 222 w 222"/>
                <a:gd name="T9" fmla="*/ 117 h 290"/>
                <a:gd name="T10" fmla="*/ 214 w 222"/>
                <a:gd name="T11" fmla="*/ 290 h 290"/>
                <a:gd name="T12" fmla="*/ 0 w 222"/>
                <a:gd name="T13" fmla="*/ 274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"/>
                <a:gd name="T22" fmla="*/ 0 h 290"/>
                <a:gd name="T23" fmla="*/ 222 w 222"/>
                <a:gd name="T24" fmla="*/ 290 h 2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" h="290">
                  <a:moveTo>
                    <a:pt x="0" y="274"/>
                  </a:moveTo>
                  <a:lnTo>
                    <a:pt x="7" y="0"/>
                  </a:lnTo>
                  <a:lnTo>
                    <a:pt x="190" y="0"/>
                  </a:lnTo>
                  <a:lnTo>
                    <a:pt x="190" y="78"/>
                  </a:lnTo>
                  <a:lnTo>
                    <a:pt x="222" y="117"/>
                  </a:lnTo>
                  <a:lnTo>
                    <a:pt x="214" y="29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6C58E655-ABF1-4DF6-B977-16D4A48DD5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11550" y="2832100"/>
              <a:ext cx="460375" cy="473075"/>
            </a:xfrm>
            <a:custGeom>
              <a:avLst/>
              <a:gdLst>
                <a:gd name="T0" fmla="*/ 274 w 313"/>
                <a:gd name="T1" fmla="*/ 212 h 282"/>
                <a:gd name="T2" fmla="*/ 290 w 313"/>
                <a:gd name="T3" fmla="*/ 188 h 282"/>
                <a:gd name="T4" fmla="*/ 290 w 313"/>
                <a:gd name="T5" fmla="*/ 165 h 282"/>
                <a:gd name="T6" fmla="*/ 274 w 313"/>
                <a:gd name="T7" fmla="*/ 126 h 282"/>
                <a:gd name="T8" fmla="*/ 290 w 313"/>
                <a:gd name="T9" fmla="*/ 101 h 282"/>
                <a:gd name="T10" fmla="*/ 313 w 313"/>
                <a:gd name="T11" fmla="*/ 62 h 282"/>
                <a:gd name="T12" fmla="*/ 290 w 313"/>
                <a:gd name="T13" fmla="*/ 40 h 282"/>
                <a:gd name="T14" fmla="*/ 251 w 313"/>
                <a:gd name="T15" fmla="*/ 32 h 282"/>
                <a:gd name="T16" fmla="*/ 211 w 313"/>
                <a:gd name="T17" fmla="*/ 40 h 282"/>
                <a:gd name="T18" fmla="*/ 78 w 313"/>
                <a:gd name="T19" fmla="*/ 0 h 282"/>
                <a:gd name="T20" fmla="*/ 78 w 313"/>
                <a:gd name="T21" fmla="*/ 23 h 282"/>
                <a:gd name="T22" fmla="*/ 0 w 313"/>
                <a:gd name="T23" fmla="*/ 40 h 282"/>
                <a:gd name="T24" fmla="*/ 31 w 313"/>
                <a:gd name="T25" fmla="*/ 71 h 282"/>
                <a:gd name="T26" fmla="*/ 39 w 313"/>
                <a:gd name="T27" fmla="*/ 118 h 282"/>
                <a:gd name="T28" fmla="*/ 94 w 313"/>
                <a:gd name="T29" fmla="*/ 157 h 282"/>
                <a:gd name="T30" fmla="*/ 78 w 313"/>
                <a:gd name="T31" fmla="*/ 181 h 282"/>
                <a:gd name="T32" fmla="*/ 78 w 313"/>
                <a:gd name="T33" fmla="*/ 188 h 282"/>
                <a:gd name="T34" fmla="*/ 109 w 313"/>
                <a:gd name="T35" fmla="*/ 235 h 282"/>
                <a:gd name="T36" fmla="*/ 109 w 313"/>
                <a:gd name="T37" fmla="*/ 251 h 282"/>
                <a:gd name="T38" fmla="*/ 133 w 313"/>
                <a:gd name="T39" fmla="*/ 251 h 282"/>
                <a:gd name="T40" fmla="*/ 133 w 313"/>
                <a:gd name="T41" fmla="*/ 274 h 282"/>
                <a:gd name="T42" fmla="*/ 156 w 313"/>
                <a:gd name="T43" fmla="*/ 251 h 282"/>
                <a:gd name="T44" fmla="*/ 165 w 313"/>
                <a:gd name="T45" fmla="*/ 282 h 282"/>
                <a:gd name="T46" fmla="*/ 274 w 313"/>
                <a:gd name="T47" fmla="*/ 212 h 2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3"/>
                <a:gd name="T73" fmla="*/ 0 h 282"/>
                <a:gd name="T74" fmla="*/ 313 w 313"/>
                <a:gd name="T75" fmla="*/ 282 h 2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3" h="282">
                  <a:moveTo>
                    <a:pt x="274" y="212"/>
                  </a:moveTo>
                  <a:lnTo>
                    <a:pt x="290" y="188"/>
                  </a:lnTo>
                  <a:lnTo>
                    <a:pt x="290" y="165"/>
                  </a:lnTo>
                  <a:lnTo>
                    <a:pt x="274" y="126"/>
                  </a:lnTo>
                  <a:lnTo>
                    <a:pt x="290" y="101"/>
                  </a:lnTo>
                  <a:lnTo>
                    <a:pt x="313" y="62"/>
                  </a:lnTo>
                  <a:lnTo>
                    <a:pt x="290" y="40"/>
                  </a:lnTo>
                  <a:lnTo>
                    <a:pt x="251" y="32"/>
                  </a:lnTo>
                  <a:lnTo>
                    <a:pt x="211" y="40"/>
                  </a:lnTo>
                  <a:lnTo>
                    <a:pt x="78" y="0"/>
                  </a:lnTo>
                  <a:lnTo>
                    <a:pt x="78" y="23"/>
                  </a:lnTo>
                  <a:lnTo>
                    <a:pt x="0" y="40"/>
                  </a:lnTo>
                  <a:lnTo>
                    <a:pt x="31" y="71"/>
                  </a:lnTo>
                  <a:lnTo>
                    <a:pt x="39" y="118"/>
                  </a:lnTo>
                  <a:lnTo>
                    <a:pt x="94" y="157"/>
                  </a:lnTo>
                  <a:lnTo>
                    <a:pt x="78" y="181"/>
                  </a:lnTo>
                  <a:lnTo>
                    <a:pt x="78" y="188"/>
                  </a:lnTo>
                  <a:lnTo>
                    <a:pt x="109" y="235"/>
                  </a:lnTo>
                  <a:lnTo>
                    <a:pt x="109" y="251"/>
                  </a:lnTo>
                  <a:lnTo>
                    <a:pt x="133" y="251"/>
                  </a:lnTo>
                  <a:lnTo>
                    <a:pt x="133" y="274"/>
                  </a:lnTo>
                  <a:lnTo>
                    <a:pt x="156" y="251"/>
                  </a:lnTo>
                  <a:lnTo>
                    <a:pt x="165" y="282"/>
                  </a:lnTo>
                  <a:lnTo>
                    <a:pt x="274" y="2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C5950EF9-CA3B-4CDE-9848-C45B0DF501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89213" y="2359025"/>
              <a:ext cx="511175" cy="473075"/>
            </a:xfrm>
            <a:custGeom>
              <a:avLst/>
              <a:gdLst>
                <a:gd name="T0" fmla="*/ 300 w 347"/>
                <a:gd name="T1" fmla="*/ 110 h 281"/>
                <a:gd name="T2" fmla="*/ 347 w 347"/>
                <a:gd name="T3" fmla="*/ 164 h 281"/>
                <a:gd name="T4" fmla="*/ 213 w 347"/>
                <a:gd name="T5" fmla="*/ 257 h 281"/>
                <a:gd name="T6" fmla="*/ 181 w 347"/>
                <a:gd name="T7" fmla="*/ 281 h 281"/>
                <a:gd name="T8" fmla="*/ 24 w 347"/>
                <a:gd name="T9" fmla="*/ 172 h 281"/>
                <a:gd name="T10" fmla="*/ 0 w 347"/>
                <a:gd name="T11" fmla="*/ 140 h 281"/>
                <a:gd name="T12" fmla="*/ 24 w 347"/>
                <a:gd name="T13" fmla="*/ 110 h 281"/>
                <a:gd name="T14" fmla="*/ 71 w 347"/>
                <a:gd name="T15" fmla="*/ 110 h 281"/>
                <a:gd name="T16" fmla="*/ 86 w 347"/>
                <a:gd name="T17" fmla="*/ 93 h 281"/>
                <a:gd name="T18" fmla="*/ 134 w 347"/>
                <a:gd name="T19" fmla="*/ 71 h 281"/>
                <a:gd name="T20" fmla="*/ 118 w 347"/>
                <a:gd name="T21" fmla="*/ 71 h 281"/>
                <a:gd name="T22" fmla="*/ 118 w 347"/>
                <a:gd name="T23" fmla="*/ 47 h 281"/>
                <a:gd name="T24" fmla="*/ 150 w 347"/>
                <a:gd name="T25" fmla="*/ 0 h 281"/>
                <a:gd name="T26" fmla="*/ 300 w 347"/>
                <a:gd name="T27" fmla="*/ 47 h 281"/>
                <a:gd name="T28" fmla="*/ 332 w 347"/>
                <a:gd name="T29" fmla="*/ 31 h 281"/>
                <a:gd name="T30" fmla="*/ 300 w 347"/>
                <a:gd name="T31" fmla="*/ 110 h 2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7"/>
                <a:gd name="T49" fmla="*/ 0 h 281"/>
                <a:gd name="T50" fmla="*/ 347 w 347"/>
                <a:gd name="T51" fmla="*/ 281 h 2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7" h="281">
                  <a:moveTo>
                    <a:pt x="300" y="110"/>
                  </a:moveTo>
                  <a:lnTo>
                    <a:pt x="347" y="164"/>
                  </a:lnTo>
                  <a:lnTo>
                    <a:pt x="213" y="257"/>
                  </a:lnTo>
                  <a:lnTo>
                    <a:pt x="181" y="281"/>
                  </a:lnTo>
                  <a:lnTo>
                    <a:pt x="24" y="172"/>
                  </a:lnTo>
                  <a:lnTo>
                    <a:pt x="0" y="140"/>
                  </a:lnTo>
                  <a:lnTo>
                    <a:pt x="24" y="110"/>
                  </a:lnTo>
                  <a:lnTo>
                    <a:pt x="71" y="110"/>
                  </a:lnTo>
                  <a:lnTo>
                    <a:pt x="86" y="93"/>
                  </a:lnTo>
                  <a:lnTo>
                    <a:pt x="134" y="71"/>
                  </a:lnTo>
                  <a:lnTo>
                    <a:pt x="118" y="71"/>
                  </a:lnTo>
                  <a:lnTo>
                    <a:pt x="118" y="47"/>
                  </a:lnTo>
                  <a:lnTo>
                    <a:pt x="150" y="0"/>
                  </a:lnTo>
                  <a:lnTo>
                    <a:pt x="300" y="47"/>
                  </a:lnTo>
                  <a:lnTo>
                    <a:pt x="332" y="31"/>
                  </a:lnTo>
                  <a:lnTo>
                    <a:pt x="300" y="1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7BC8D2C2-15FB-4080-BC0C-574570D550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17863" y="1568450"/>
              <a:ext cx="355600" cy="458788"/>
            </a:xfrm>
            <a:custGeom>
              <a:avLst/>
              <a:gdLst>
                <a:gd name="T0" fmla="*/ 243 w 243"/>
                <a:gd name="T1" fmla="*/ 94 h 273"/>
                <a:gd name="T2" fmla="*/ 227 w 243"/>
                <a:gd name="T3" fmla="*/ 109 h 273"/>
                <a:gd name="T4" fmla="*/ 149 w 243"/>
                <a:gd name="T5" fmla="*/ 241 h 273"/>
                <a:gd name="T6" fmla="*/ 110 w 243"/>
                <a:gd name="T7" fmla="*/ 234 h 273"/>
                <a:gd name="T8" fmla="*/ 46 w 243"/>
                <a:gd name="T9" fmla="*/ 273 h 273"/>
                <a:gd name="T10" fmla="*/ 15 w 243"/>
                <a:gd name="T11" fmla="*/ 219 h 273"/>
                <a:gd name="T12" fmla="*/ 46 w 243"/>
                <a:gd name="T13" fmla="*/ 203 h 273"/>
                <a:gd name="T14" fmla="*/ 23 w 243"/>
                <a:gd name="T15" fmla="*/ 156 h 273"/>
                <a:gd name="T16" fmla="*/ 31 w 243"/>
                <a:gd name="T17" fmla="*/ 148 h 273"/>
                <a:gd name="T18" fmla="*/ 15 w 243"/>
                <a:gd name="T19" fmla="*/ 118 h 273"/>
                <a:gd name="T20" fmla="*/ 23 w 243"/>
                <a:gd name="T21" fmla="*/ 109 h 273"/>
                <a:gd name="T22" fmla="*/ 46 w 243"/>
                <a:gd name="T23" fmla="*/ 54 h 273"/>
                <a:gd name="T24" fmla="*/ 46 w 243"/>
                <a:gd name="T25" fmla="*/ 47 h 273"/>
                <a:gd name="T26" fmla="*/ 0 w 243"/>
                <a:gd name="T27" fmla="*/ 16 h 273"/>
                <a:gd name="T28" fmla="*/ 23 w 243"/>
                <a:gd name="T29" fmla="*/ 0 h 273"/>
                <a:gd name="T30" fmla="*/ 63 w 243"/>
                <a:gd name="T31" fmla="*/ 0 h 273"/>
                <a:gd name="T32" fmla="*/ 86 w 243"/>
                <a:gd name="T33" fmla="*/ 32 h 273"/>
                <a:gd name="T34" fmla="*/ 86 w 243"/>
                <a:gd name="T35" fmla="*/ 54 h 273"/>
                <a:gd name="T36" fmla="*/ 117 w 243"/>
                <a:gd name="T37" fmla="*/ 62 h 273"/>
                <a:gd name="T38" fmla="*/ 149 w 243"/>
                <a:gd name="T39" fmla="*/ 78 h 273"/>
                <a:gd name="T40" fmla="*/ 180 w 243"/>
                <a:gd name="T41" fmla="*/ 54 h 273"/>
                <a:gd name="T42" fmla="*/ 236 w 243"/>
                <a:gd name="T43" fmla="*/ 78 h 273"/>
                <a:gd name="T44" fmla="*/ 243 w 243"/>
                <a:gd name="T45" fmla="*/ 94 h 2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3"/>
                <a:gd name="T70" fmla="*/ 0 h 273"/>
                <a:gd name="T71" fmla="*/ 243 w 243"/>
                <a:gd name="T72" fmla="*/ 273 h 2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3" h="273">
                  <a:moveTo>
                    <a:pt x="243" y="94"/>
                  </a:moveTo>
                  <a:lnTo>
                    <a:pt x="227" y="109"/>
                  </a:lnTo>
                  <a:lnTo>
                    <a:pt x="149" y="241"/>
                  </a:lnTo>
                  <a:lnTo>
                    <a:pt x="110" y="234"/>
                  </a:lnTo>
                  <a:lnTo>
                    <a:pt x="46" y="273"/>
                  </a:lnTo>
                  <a:lnTo>
                    <a:pt x="15" y="219"/>
                  </a:lnTo>
                  <a:lnTo>
                    <a:pt x="46" y="203"/>
                  </a:lnTo>
                  <a:lnTo>
                    <a:pt x="23" y="156"/>
                  </a:lnTo>
                  <a:lnTo>
                    <a:pt x="31" y="148"/>
                  </a:lnTo>
                  <a:lnTo>
                    <a:pt x="15" y="118"/>
                  </a:lnTo>
                  <a:lnTo>
                    <a:pt x="23" y="109"/>
                  </a:lnTo>
                  <a:lnTo>
                    <a:pt x="46" y="54"/>
                  </a:lnTo>
                  <a:lnTo>
                    <a:pt x="46" y="47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63" y="0"/>
                  </a:lnTo>
                  <a:lnTo>
                    <a:pt x="86" y="32"/>
                  </a:lnTo>
                  <a:lnTo>
                    <a:pt x="86" y="54"/>
                  </a:lnTo>
                  <a:lnTo>
                    <a:pt x="117" y="62"/>
                  </a:lnTo>
                  <a:lnTo>
                    <a:pt x="149" y="78"/>
                  </a:lnTo>
                  <a:lnTo>
                    <a:pt x="180" y="54"/>
                  </a:lnTo>
                  <a:lnTo>
                    <a:pt x="236" y="78"/>
                  </a:lnTo>
                  <a:lnTo>
                    <a:pt x="243" y="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04745B74-454B-4D5B-A8B7-6F466BE8DF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14638" y="1935163"/>
              <a:ext cx="471487" cy="500062"/>
            </a:xfrm>
            <a:custGeom>
              <a:avLst/>
              <a:gdLst>
                <a:gd name="T0" fmla="*/ 298 w 321"/>
                <a:gd name="T1" fmla="*/ 77 h 295"/>
                <a:gd name="T2" fmla="*/ 290 w 321"/>
                <a:gd name="T3" fmla="*/ 108 h 295"/>
                <a:gd name="T4" fmla="*/ 321 w 321"/>
                <a:gd name="T5" fmla="*/ 147 h 295"/>
                <a:gd name="T6" fmla="*/ 180 w 321"/>
                <a:gd name="T7" fmla="*/ 280 h 295"/>
                <a:gd name="T8" fmla="*/ 149 w 321"/>
                <a:gd name="T9" fmla="*/ 295 h 295"/>
                <a:gd name="T10" fmla="*/ 0 w 321"/>
                <a:gd name="T11" fmla="*/ 249 h 295"/>
                <a:gd name="T12" fmla="*/ 23 w 321"/>
                <a:gd name="T13" fmla="*/ 225 h 295"/>
                <a:gd name="T14" fmla="*/ 62 w 321"/>
                <a:gd name="T15" fmla="*/ 225 h 295"/>
                <a:gd name="T16" fmla="*/ 87 w 321"/>
                <a:gd name="T17" fmla="*/ 194 h 295"/>
                <a:gd name="T18" fmla="*/ 87 w 321"/>
                <a:gd name="T19" fmla="*/ 170 h 295"/>
                <a:gd name="T20" fmla="*/ 109 w 321"/>
                <a:gd name="T21" fmla="*/ 163 h 295"/>
                <a:gd name="T22" fmla="*/ 87 w 321"/>
                <a:gd name="T23" fmla="*/ 147 h 295"/>
                <a:gd name="T24" fmla="*/ 87 w 321"/>
                <a:gd name="T25" fmla="*/ 131 h 295"/>
                <a:gd name="T26" fmla="*/ 62 w 321"/>
                <a:gd name="T27" fmla="*/ 108 h 295"/>
                <a:gd name="T28" fmla="*/ 62 w 321"/>
                <a:gd name="T29" fmla="*/ 70 h 295"/>
                <a:gd name="T30" fmla="*/ 109 w 321"/>
                <a:gd name="T31" fmla="*/ 46 h 295"/>
                <a:gd name="T32" fmla="*/ 109 w 321"/>
                <a:gd name="T33" fmla="*/ 39 h 295"/>
                <a:gd name="T34" fmla="*/ 141 w 321"/>
                <a:gd name="T35" fmla="*/ 46 h 295"/>
                <a:gd name="T36" fmla="*/ 165 w 321"/>
                <a:gd name="T37" fmla="*/ 0 h 295"/>
                <a:gd name="T38" fmla="*/ 290 w 321"/>
                <a:gd name="T39" fmla="*/ 0 h 295"/>
                <a:gd name="T40" fmla="*/ 321 w 321"/>
                <a:gd name="T41" fmla="*/ 54 h 295"/>
                <a:gd name="T42" fmla="*/ 298 w 321"/>
                <a:gd name="T43" fmla="*/ 77 h 2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1"/>
                <a:gd name="T67" fmla="*/ 0 h 295"/>
                <a:gd name="T68" fmla="*/ 321 w 321"/>
                <a:gd name="T69" fmla="*/ 295 h 2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1" h="295">
                  <a:moveTo>
                    <a:pt x="298" y="77"/>
                  </a:moveTo>
                  <a:lnTo>
                    <a:pt x="290" y="108"/>
                  </a:lnTo>
                  <a:lnTo>
                    <a:pt x="321" y="147"/>
                  </a:lnTo>
                  <a:lnTo>
                    <a:pt x="180" y="280"/>
                  </a:lnTo>
                  <a:lnTo>
                    <a:pt x="149" y="295"/>
                  </a:lnTo>
                  <a:lnTo>
                    <a:pt x="0" y="249"/>
                  </a:lnTo>
                  <a:lnTo>
                    <a:pt x="23" y="225"/>
                  </a:lnTo>
                  <a:lnTo>
                    <a:pt x="62" y="225"/>
                  </a:lnTo>
                  <a:lnTo>
                    <a:pt x="87" y="194"/>
                  </a:lnTo>
                  <a:lnTo>
                    <a:pt x="87" y="170"/>
                  </a:lnTo>
                  <a:lnTo>
                    <a:pt x="109" y="163"/>
                  </a:lnTo>
                  <a:lnTo>
                    <a:pt x="87" y="147"/>
                  </a:lnTo>
                  <a:lnTo>
                    <a:pt x="87" y="131"/>
                  </a:lnTo>
                  <a:lnTo>
                    <a:pt x="62" y="108"/>
                  </a:lnTo>
                  <a:lnTo>
                    <a:pt x="62" y="70"/>
                  </a:lnTo>
                  <a:lnTo>
                    <a:pt x="109" y="46"/>
                  </a:lnTo>
                  <a:lnTo>
                    <a:pt x="109" y="39"/>
                  </a:lnTo>
                  <a:lnTo>
                    <a:pt x="141" y="46"/>
                  </a:lnTo>
                  <a:lnTo>
                    <a:pt x="165" y="0"/>
                  </a:lnTo>
                  <a:lnTo>
                    <a:pt x="290" y="0"/>
                  </a:lnTo>
                  <a:lnTo>
                    <a:pt x="321" y="54"/>
                  </a:lnTo>
                  <a:lnTo>
                    <a:pt x="298" y="7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CCAB17DB-D126-4484-AA41-376AAA3F1A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8075" y="3190875"/>
              <a:ext cx="544513" cy="468313"/>
            </a:xfrm>
            <a:custGeom>
              <a:avLst/>
              <a:gdLst>
                <a:gd name="T0" fmla="*/ 118 w 370"/>
                <a:gd name="T1" fmla="*/ 281 h 281"/>
                <a:gd name="T2" fmla="*/ 118 w 370"/>
                <a:gd name="T3" fmla="*/ 265 h 281"/>
                <a:gd name="T4" fmla="*/ 125 w 370"/>
                <a:gd name="T5" fmla="*/ 210 h 281"/>
                <a:gd name="T6" fmla="*/ 0 w 370"/>
                <a:gd name="T7" fmla="*/ 186 h 281"/>
                <a:gd name="T8" fmla="*/ 8 w 370"/>
                <a:gd name="T9" fmla="*/ 147 h 281"/>
                <a:gd name="T10" fmla="*/ 94 w 370"/>
                <a:gd name="T11" fmla="*/ 101 h 281"/>
                <a:gd name="T12" fmla="*/ 94 w 370"/>
                <a:gd name="T13" fmla="*/ 85 h 281"/>
                <a:gd name="T14" fmla="*/ 71 w 370"/>
                <a:gd name="T15" fmla="*/ 70 h 281"/>
                <a:gd name="T16" fmla="*/ 181 w 370"/>
                <a:gd name="T17" fmla="*/ 0 h 281"/>
                <a:gd name="T18" fmla="*/ 196 w 370"/>
                <a:gd name="T19" fmla="*/ 7 h 281"/>
                <a:gd name="T20" fmla="*/ 299 w 370"/>
                <a:gd name="T21" fmla="*/ 7 h 281"/>
                <a:gd name="T22" fmla="*/ 314 w 370"/>
                <a:gd name="T23" fmla="*/ 22 h 281"/>
                <a:gd name="T24" fmla="*/ 314 w 370"/>
                <a:gd name="T25" fmla="*/ 62 h 281"/>
                <a:gd name="T26" fmla="*/ 331 w 370"/>
                <a:gd name="T27" fmla="*/ 62 h 281"/>
                <a:gd name="T28" fmla="*/ 339 w 370"/>
                <a:gd name="T29" fmla="*/ 101 h 281"/>
                <a:gd name="T30" fmla="*/ 346 w 370"/>
                <a:gd name="T31" fmla="*/ 101 h 281"/>
                <a:gd name="T32" fmla="*/ 346 w 370"/>
                <a:gd name="T33" fmla="*/ 132 h 281"/>
                <a:gd name="T34" fmla="*/ 370 w 370"/>
                <a:gd name="T35" fmla="*/ 147 h 281"/>
                <a:gd name="T36" fmla="*/ 370 w 370"/>
                <a:gd name="T37" fmla="*/ 156 h 281"/>
                <a:gd name="T38" fmla="*/ 299 w 370"/>
                <a:gd name="T39" fmla="*/ 186 h 281"/>
                <a:gd name="T40" fmla="*/ 268 w 370"/>
                <a:gd name="T41" fmla="*/ 234 h 281"/>
                <a:gd name="T42" fmla="*/ 189 w 370"/>
                <a:gd name="T43" fmla="*/ 265 h 281"/>
                <a:gd name="T44" fmla="*/ 157 w 370"/>
                <a:gd name="T45" fmla="*/ 265 h 281"/>
                <a:gd name="T46" fmla="*/ 118 w 370"/>
                <a:gd name="T47" fmla="*/ 281 h 2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0"/>
                <a:gd name="T73" fmla="*/ 0 h 281"/>
                <a:gd name="T74" fmla="*/ 370 w 370"/>
                <a:gd name="T75" fmla="*/ 281 h 2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0" h="281">
                  <a:moveTo>
                    <a:pt x="118" y="281"/>
                  </a:moveTo>
                  <a:lnTo>
                    <a:pt x="118" y="265"/>
                  </a:lnTo>
                  <a:lnTo>
                    <a:pt x="125" y="210"/>
                  </a:lnTo>
                  <a:lnTo>
                    <a:pt x="0" y="186"/>
                  </a:lnTo>
                  <a:lnTo>
                    <a:pt x="8" y="147"/>
                  </a:lnTo>
                  <a:lnTo>
                    <a:pt x="94" y="101"/>
                  </a:lnTo>
                  <a:lnTo>
                    <a:pt x="94" y="85"/>
                  </a:lnTo>
                  <a:lnTo>
                    <a:pt x="71" y="70"/>
                  </a:lnTo>
                  <a:lnTo>
                    <a:pt x="181" y="0"/>
                  </a:lnTo>
                  <a:lnTo>
                    <a:pt x="196" y="7"/>
                  </a:lnTo>
                  <a:lnTo>
                    <a:pt x="299" y="7"/>
                  </a:lnTo>
                  <a:lnTo>
                    <a:pt x="314" y="22"/>
                  </a:lnTo>
                  <a:lnTo>
                    <a:pt x="314" y="62"/>
                  </a:lnTo>
                  <a:lnTo>
                    <a:pt x="331" y="62"/>
                  </a:lnTo>
                  <a:lnTo>
                    <a:pt x="339" y="101"/>
                  </a:lnTo>
                  <a:lnTo>
                    <a:pt x="346" y="101"/>
                  </a:lnTo>
                  <a:lnTo>
                    <a:pt x="346" y="132"/>
                  </a:lnTo>
                  <a:lnTo>
                    <a:pt x="370" y="147"/>
                  </a:lnTo>
                  <a:lnTo>
                    <a:pt x="370" y="156"/>
                  </a:lnTo>
                  <a:lnTo>
                    <a:pt x="299" y="186"/>
                  </a:lnTo>
                  <a:lnTo>
                    <a:pt x="268" y="234"/>
                  </a:lnTo>
                  <a:lnTo>
                    <a:pt x="189" y="265"/>
                  </a:lnTo>
                  <a:lnTo>
                    <a:pt x="157" y="265"/>
                  </a:lnTo>
                  <a:lnTo>
                    <a:pt x="118" y="2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FAD341D4-F84B-4604-8B8C-733B8CFEB9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38275" y="2641600"/>
              <a:ext cx="376238" cy="309563"/>
            </a:xfrm>
            <a:custGeom>
              <a:avLst/>
              <a:gdLst>
                <a:gd name="T0" fmla="*/ 0 w 252"/>
                <a:gd name="T1" fmla="*/ 0 h 181"/>
                <a:gd name="T2" fmla="*/ 228 w 252"/>
                <a:gd name="T3" fmla="*/ 0 h 181"/>
                <a:gd name="T4" fmla="*/ 252 w 252"/>
                <a:gd name="T5" fmla="*/ 0 h 181"/>
                <a:gd name="T6" fmla="*/ 252 w 252"/>
                <a:gd name="T7" fmla="*/ 71 h 181"/>
                <a:gd name="T8" fmla="*/ 244 w 252"/>
                <a:gd name="T9" fmla="*/ 71 h 181"/>
                <a:gd name="T10" fmla="*/ 228 w 252"/>
                <a:gd name="T11" fmla="*/ 142 h 181"/>
                <a:gd name="T12" fmla="*/ 39 w 252"/>
                <a:gd name="T13" fmla="*/ 181 h 181"/>
                <a:gd name="T14" fmla="*/ 0 w 252"/>
                <a:gd name="T15" fmla="*/ 0 h 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181"/>
                <a:gd name="T26" fmla="*/ 252 w 252"/>
                <a:gd name="T27" fmla="*/ 181 h 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181">
                  <a:moveTo>
                    <a:pt x="0" y="0"/>
                  </a:moveTo>
                  <a:lnTo>
                    <a:pt x="228" y="0"/>
                  </a:lnTo>
                  <a:lnTo>
                    <a:pt x="252" y="0"/>
                  </a:lnTo>
                  <a:lnTo>
                    <a:pt x="252" y="71"/>
                  </a:lnTo>
                  <a:lnTo>
                    <a:pt x="244" y="71"/>
                  </a:lnTo>
                  <a:lnTo>
                    <a:pt x="228" y="142"/>
                  </a:lnTo>
                  <a:lnTo>
                    <a:pt x="39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3CB10690-710B-4129-8FB2-D0A0534014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63700" y="3873500"/>
              <a:ext cx="496888" cy="341313"/>
            </a:xfrm>
            <a:custGeom>
              <a:avLst/>
              <a:gdLst>
                <a:gd name="T0" fmla="*/ 63 w 338"/>
                <a:gd name="T1" fmla="*/ 172 h 203"/>
                <a:gd name="T2" fmla="*/ 46 w 338"/>
                <a:gd name="T3" fmla="*/ 164 h 203"/>
                <a:gd name="T4" fmla="*/ 63 w 338"/>
                <a:gd name="T5" fmla="*/ 149 h 203"/>
                <a:gd name="T6" fmla="*/ 39 w 338"/>
                <a:gd name="T7" fmla="*/ 133 h 203"/>
                <a:gd name="T8" fmla="*/ 39 w 338"/>
                <a:gd name="T9" fmla="*/ 102 h 203"/>
                <a:gd name="T10" fmla="*/ 16 w 338"/>
                <a:gd name="T11" fmla="*/ 86 h 203"/>
                <a:gd name="T12" fmla="*/ 39 w 338"/>
                <a:gd name="T13" fmla="*/ 78 h 203"/>
                <a:gd name="T14" fmla="*/ 7 w 338"/>
                <a:gd name="T15" fmla="*/ 56 h 203"/>
                <a:gd name="T16" fmla="*/ 7 w 338"/>
                <a:gd name="T17" fmla="*/ 39 h 203"/>
                <a:gd name="T18" fmla="*/ 16 w 338"/>
                <a:gd name="T19" fmla="*/ 24 h 203"/>
                <a:gd name="T20" fmla="*/ 0 w 338"/>
                <a:gd name="T21" fmla="*/ 0 h 203"/>
                <a:gd name="T22" fmla="*/ 219 w 338"/>
                <a:gd name="T23" fmla="*/ 0 h 203"/>
                <a:gd name="T24" fmla="*/ 290 w 338"/>
                <a:gd name="T25" fmla="*/ 17 h 203"/>
                <a:gd name="T26" fmla="*/ 338 w 338"/>
                <a:gd name="T27" fmla="*/ 24 h 203"/>
                <a:gd name="T28" fmla="*/ 338 w 338"/>
                <a:gd name="T29" fmla="*/ 39 h 203"/>
                <a:gd name="T30" fmla="*/ 338 w 338"/>
                <a:gd name="T31" fmla="*/ 118 h 203"/>
                <a:gd name="T32" fmla="*/ 338 w 338"/>
                <a:gd name="T33" fmla="*/ 141 h 203"/>
                <a:gd name="T34" fmla="*/ 338 w 338"/>
                <a:gd name="T35" fmla="*/ 203 h 203"/>
                <a:gd name="T36" fmla="*/ 189 w 338"/>
                <a:gd name="T37" fmla="*/ 203 h 203"/>
                <a:gd name="T38" fmla="*/ 189 w 338"/>
                <a:gd name="T39" fmla="*/ 196 h 203"/>
                <a:gd name="T40" fmla="*/ 63 w 338"/>
                <a:gd name="T41" fmla="*/ 196 h 203"/>
                <a:gd name="T42" fmla="*/ 63 w 338"/>
                <a:gd name="T43" fmla="*/ 172 h 2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8"/>
                <a:gd name="T67" fmla="*/ 0 h 203"/>
                <a:gd name="T68" fmla="*/ 338 w 338"/>
                <a:gd name="T69" fmla="*/ 203 h 2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8" h="203">
                  <a:moveTo>
                    <a:pt x="63" y="172"/>
                  </a:moveTo>
                  <a:lnTo>
                    <a:pt x="46" y="164"/>
                  </a:lnTo>
                  <a:lnTo>
                    <a:pt x="63" y="149"/>
                  </a:lnTo>
                  <a:lnTo>
                    <a:pt x="39" y="133"/>
                  </a:lnTo>
                  <a:lnTo>
                    <a:pt x="39" y="102"/>
                  </a:lnTo>
                  <a:lnTo>
                    <a:pt x="16" y="86"/>
                  </a:lnTo>
                  <a:lnTo>
                    <a:pt x="39" y="78"/>
                  </a:lnTo>
                  <a:lnTo>
                    <a:pt x="7" y="56"/>
                  </a:lnTo>
                  <a:lnTo>
                    <a:pt x="7" y="39"/>
                  </a:lnTo>
                  <a:lnTo>
                    <a:pt x="16" y="24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90" y="17"/>
                  </a:lnTo>
                  <a:lnTo>
                    <a:pt x="338" y="24"/>
                  </a:lnTo>
                  <a:lnTo>
                    <a:pt x="338" y="39"/>
                  </a:lnTo>
                  <a:lnTo>
                    <a:pt x="338" y="118"/>
                  </a:lnTo>
                  <a:lnTo>
                    <a:pt x="338" y="141"/>
                  </a:lnTo>
                  <a:lnTo>
                    <a:pt x="338" y="203"/>
                  </a:lnTo>
                  <a:lnTo>
                    <a:pt x="189" y="203"/>
                  </a:lnTo>
                  <a:lnTo>
                    <a:pt x="189" y="196"/>
                  </a:lnTo>
                  <a:lnTo>
                    <a:pt x="63" y="196"/>
                  </a:lnTo>
                  <a:lnTo>
                    <a:pt x="63" y="17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7AE25A0E-3202-463F-B281-E96E397583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21113" y="1960563"/>
              <a:ext cx="336550" cy="330200"/>
            </a:xfrm>
            <a:custGeom>
              <a:avLst/>
              <a:gdLst>
                <a:gd name="T0" fmla="*/ 71 w 229"/>
                <a:gd name="T1" fmla="*/ 7 h 195"/>
                <a:gd name="T2" fmla="*/ 127 w 229"/>
                <a:gd name="T3" fmla="*/ 7 h 195"/>
                <a:gd name="T4" fmla="*/ 166 w 229"/>
                <a:gd name="T5" fmla="*/ 7 h 195"/>
                <a:gd name="T6" fmla="*/ 166 w 229"/>
                <a:gd name="T7" fmla="*/ 31 h 195"/>
                <a:gd name="T8" fmla="*/ 190 w 229"/>
                <a:gd name="T9" fmla="*/ 93 h 195"/>
                <a:gd name="T10" fmla="*/ 222 w 229"/>
                <a:gd name="T11" fmla="*/ 117 h 195"/>
                <a:gd name="T12" fmla="*/ 229 w 229"/>
                <a:gd name="T13" fmla="*/ 148 h 195"/>
                <a:gd name="T14" fmla="*/ 79 w 229"/>
                <a:gd name="T15" fmla="*/ 195 h 195"/>
                <a:gd name="T16" fmla="*/ 63 w 229"/>
                <a:gd name="T17" fmla="*/ 179 h 195"/>
                <a:gd name="T18" fmla="*/ 16 w 229"/>
                <a:gd name="T19" fmla="*/ 187 h 195"/>
                <a:gd name="T20" fmla="*/ 0 w 229"/>
                <a:gd name="T21" fmla="*/ 156 h 195"/>
                <a:gd name="T22" fmla="*/ 7 w 229"/>
                <a:gd name="T23" fmla="*/ 102 h 195"/>
                <a:gd name="T24" fmla="*/ 0 w 229"/>
                <a:gd name="T25" fmla="*/ 102 h 195"/>
                <a:gd name="T26" fmla="*/ 7 w 229"/>
                <a:gd name="T27" fmla="*/ 54 h 195"/>
                <a:gd name="T28" fmla="*/ 39 w 229"/>
                <a:gd name="T29" fmla="*/ 0 h 195"/>
                <a:gd name="T30" fmla="*/ 71 w 229"/>
                <a:gd name="T31" fmla="*/ 7 h 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9"/>
                <a:gd name="T49" fmla="*/ 0 h 195"/>
                <a:gd name="T50" fmla="*/ 229 w 229"/>
                <a:gd name="T51" fmla="*/ 195 h 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9" h="195">
                  <a:moveTo>
                    <a:pt x="71" y="7"/>
                  </a:moveTo>
                  <a:lnTo>
                    <a:pt x="127" y="7"/>
                  </a:lnTo>
                  <a:lnTo>
                    <a:pt x="166" y="7"/>
                  </a:lnTo>
                  <a:lnTo>
                    <a:pt x="166" y="31"/>
                  </a:lnTo>
                  <a:lnTo>
                    <a:pt x="190" y="93"/>
                  </a:lnTo>
                  <a:lnTo>
                    <a:pt x="222" y="117"/>
                  </a:lnTo>
                  <a:lnTo>
                    <a:pt x="229" y="148"/>
                  </a:lnTo>
                  <a:lnTo>
                    <a:pt x="79" y="195"/>
                  </a:lnTo>
                  <a:lnTo>
                    <a:pt x="63" y="179"/>
                  </a:lnTo>
                  <a:lnTo>
                    <a:pt x="16" y="187"/>
                  </a:lnTo>
                  <a:lnTo>
                    <a:pt x="0" y="156"/>
                  </a:lnTo>
                  <a:lnTo>
                    <a:pt x="7" y="102"/>
                  </a:lnTo>
                  <a:lnTo>
                    <a:pt x="0" y="102"/>
                  </a:lnTo>
                  <a:lnTo>
                    <a:pt x="7" y="54"/>
                  </a:lnTo>
                  <a:lnTo>
                    <a:pt x="39" y="0"/>
                  </a:lnTo>
                  <a:lnTo>
                    <a:pt x="71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C852ADC9-9C2B-4088-A5B9-C6A1376E55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31938" y="3224213"/>
              <a:ext cx="369887" cy="355600"/>
            </a:xfrm>
            <a:custGeom>
              <a:avLst/>
              <a:gdLst>
                <a:gd name="T0" fmla="*/ 0 w 252"/>
                <a:gd name="T1" fmla="*/ 0 h 212"/>
                <a:gd name="T2" fmla="*/ 197 w 252"/>
                <a:gd name="T3" fmla="*/ 0 h 212"/>
                <a:gd name="T4" fmla="*/ 244 w 252"/>
                <a:gd name="T5" fmla="*/ 102 h 212"/>
                <a:gd name="T6" fmla="*/ 252 w 252"/>
                <a:gd name="T7" fmla="*/ 102 h 212"/>
                <a:gd name="T8" fmla="*/ 252 w 252"/>
                <a:gd name="T9" fmla="*/ 142 h 212"/>
                <a:gd name="T10" fmla="*/ 150 w 252"/>
                <a:gd name="T11" fmla="*/ 173 h 212"/>
                <a:gd name="T12" fmla="*/ 150 w 252"/>
                <a:gd name="T13" fmla="*/ 165 h 212"/>
                <a:gd name="T14" fmla="*/ 133 w 252"/>
                <a:gd name="T15" fmla="*/ 165 h 212"/>
                <a:gd name="T16" fmla="*/ 126 w 252"/>
                <a:gd name="T17" fmla="*/ 189 h 212"/>
                <a:gd name="T18" fmla="*/ 39 w 252"/>
                <a:gd name="T19" fmla="*/ 212 h 212"/>
                <a:gd name="T20" fmla="*/ 0 w 252"/>
                <a:gd name="T21" fmla="*/ 0 h 2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2"/>
                <a:gd name="T34" fmla="*/ 0 h 212"/>
                <a:gd name="T35" fmla="*/ 252 w 252"/>
                <a:gd name="T36" fmla="*/ 212 h 2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2" h="212">
                  <a:moveTo>
                    <a:pt x="0" y="0"/>
                  </a:moveTo>
                  <a:lnTo>
                    <a:pt x="197" y="0"/>
                  </a:lnTo>
                  <a:lnTo>
                    <a:pt x="244" y="102"/>
                  </a:lnTo>
                  <a:lnTo>
                    <a:pt x="252" y="102"/>
                  </a:lnTo>
                  <a:lnTo>
                    <a:pt x="252" y="142"/>
                  </a:lnTo>
                  <a:lnTo>
                    <a:pt x="150" y="173"/>
                  </a:lnTo>
                  <a:lnTo>
                    <a:pt x="150" y="165"/>
                  </a:lnTo>
                  <a:lnTo>
                    <a:pt x="133" y="165"/>
                  </a:lnTo>
                  <a:lnTo>
                    <a:pt x="126" y="189"/>
                  </a:lnTo>
                  <a:lnTo>
                    <a:pt x="39" y="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07DFFFF2-740E-480D-A375-E4EA006A09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22538" y="2979738"/>
              <a:ext cx="450850" cy="406400"/>
            </a:xfrm>
            <a:custGeom>
              <a:avLst/>
              <a:gdLst>
                <a:gd name="T0" fmla="*/ 245 w 308"/>
                <a:gd name="T1" fmla="*/ 195 h 242"/>
                <a:gd name="T2" fmla="*/ 221 w 308"/>
                <a:gd name="T3" fmla="*/ 195 h 242"/>
                <a:gd name="T4" fmla="*/ 214 w 308"/>
                <a:gd name="T5" fmla="*/ 226 h 242"/>
                <a:gd name="T6" fmla="*/ 182 w 308"/>
                <a:gd name="T7" fmla="*/ 242 h 242"/>
                <a:gd name="T8" fmla="*/ 134 w 308"/>
                <a:gd name="T9" fmla="*/ 226 h 242"/>
                <a:gd name="T10" fmla="*/ 134 w 308"/>
                <a:gd name="T11" fmla="*/ 210 h 242"/>
                <a:gd name="T12" fmla="*/ 0 w 308"/>
                <a:gd name="T13" fmla="*/ 195 h 242"/>
                <a:gd name="T14" fmla="*/ 0 w 308"/>
                <a:gd name="T15" fmla="*/ 148 h 242"/>
                <a:gd name="T16" fmla="*/ 47 w 308"/>
                <a:gd name="T17" fmla="*/ 148 h 242"/>
                <a:gd name="T18" fmla="*/ 47 w 308"/>
                <a:gd name="T19" fmla="*/ 62 h 242"/>
                <a:gd name="T20" fmla="*/ 63 w 308"/>
                <a:gd name="T21" fmla="*/ 62 h 242"/>
                <a:gd name="T22" fmla="*/ 63 w 308"/>
                <a:gd name="T23" fmla="*/ 39 h 242"/>
                <a:gd name="T24" fmla="*/ 71 w 308"/>
                <a:gd name="T25" fmla="*/ 31 h 242"/>
                <a:gd name="T26" fmla="*/ 47 w 308"/>
                <a:gd name="T27" fmla="*/ 0 h 242"/>
                <a:gd name="T28" fmla="*/ 119 w 308"/>
                <a:gd name="T29" fmla="*/ 0 h 242"/>
                <a:gd name="T30" fmla="*/ 158 w 308"/>
                <a:gd name="T31" fmla="*/ 47 h 242"/>
                <a:gd name="T32" fmla="*/ 214 w 308"/>
                <a:gd name="T33" fmla="*/ 62 h 242"/>
                <a:gd name="T34" fmla="*/ 221 w 308"/>
                <a:gd name="T35" fmla="*/ 78 h 242"/>
                <a:gd name="T36" fmla="*/ 221 w 308"/>
                <a:gd name="T37" fmla="*/ 101 h 242"/>
                <a:gd name="T38" fmla="*/ 285 w 308"/>
                <a:gd name="T39" fmla="*/ 101 h 242"/>
                <a:gd name="T40" fmla="*/ 308 w 308"/>
                <a:gd name="T41" fmla="*/ 133 h 242"/>
                <a:gd name="T42" fmla="*/ 245 w 308"/>
                <a:gd name="T43" fmla="*/ 195 h 2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8"/>
                <a:gd name="T67" fmla="*/ 0 h 242"/>
                <a:gd name="T68" fmla="*/ 308 w 308"/>
                <a:gd name="T69" fmla="*/ 242 h 2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8" h="242">
                  <a:moveTo>
                    <a:pt x="245" y="195"/>
                  </a:moveTo>
                  <a:lnTo>
                    <a:pt x="221" y="195"/>
                  </a:lnTo>
                  <a:lnTo>
                    <a:pt x="214" y="226"/>
                  </a:lnTo>
                  <a:lnTo>
                    <a:pt x="182" y="242"/>
                  </a:lnTo>
                  <a:lnTo>
                    <a:pt x="134" y="226"/>
                  </a:lnTo>
                  <a:lnTo>
                    <a:pt x="134" y="210"/>
                  </a:lnTo>
                  <a:lnTo>
                    <a:pt x="0" y="195"/>
                  </a:lnTo>
                  <a:lnTo>
                    <a:pt x="0" y="148"/>
                  </a:lnTo>
                  <a:lnTo>
                    <a:pt x="47" y="148"/>
                  </a:lnTo>
                  <a:lnTo>
                    <a:pt x="47" y="62"/>
                  </a:lnTo>
                  <a:lnTo>
                    <a:pt x="63" y="62"/>
                  </a:lnTo>
                  <a:lnTo>
                    <a:pt x="63" y="39"/>
                  </a:lnTo>
                  <a:lnTo>
                    <a:pt x="71" y="31"/>
                  </a:lnTo>
                  <a:lnTo>
                    <a:pt x="47" y="0"/>
                  </a:lnTo>
                  <a:lnTo>
                    <a:pt x="119" y="0"/>
                  </a:lnTo>
                  <a:lnTo>
                    <a:pt x="158" y="47"/>
                  </a:lnTo>
                  <a:lnTo>
                    <a:pt x="214" y="62"/>
                  </a:lnTo>
                  <a:lnTo>
                    <a:pt x="221" y="78"/>
                  </a:lnTo>
                  <a:lnTo>
                    <a:pt x="221" y="101"/>
                  </a:lnTo>
                  <a:lnTo>
                    <a:pt x="285" y="101"/>
                  </a:lnTo>
                  <a:lnTo>
                    <a:pt x="308" y="133"/>
                  </a:lnTo>
                  <a:lnTo>
                    <a:pt x="245" y="19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D3828DAD-F3F3-4183-A7E1-79353583EB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2125" y="4095750"/>
              <a:ext cx="393700" cy="474663"/>
            </a:xfrm>
            <a:custGeom>
              <a:avLst/>
              <a:gdLst>
                <a:gd name="T0" fmla="*/ 190 w 269"/>
                <a:gd name="T1" fmla="*/ 16 h 282"/>
                <a:gd name="T2" fmla="*/ 230 w 269"/>
                <a:gd name="T3" fmla="*/ 39 h 282"/>
                <a:gd name="T4" fmla="*/ 238 w 269"/>
                <a:gd name="T5" fmla="*/ 109 h 282"/>
                <a:gd name="T6" fmla="*/ 269 w 269"/>
                <a:gd name="T7" fmla="*/ 149 h 282"/>
                <a:gd name="T8" fmla="*/ 261 w 269"/>
                <a:gd name="T9" fmla="*/ 165 h 282"/>
                <a:gd name="T10" fmla="*/ 269 w 269"/>
                <a:gd name="T11" fmla="*/ 188 h 282"/>
                <a:gd name="T12" fmla="*/ 261 w 269"/>
                <a:gd name="T13" fmla="*/ 195 h 282"/>
                <a:gd name="T14" fmla="*/ 238 w 269"/>
                <a:gd name="T15" fmla="*/ 212 h 282"/>
                <a:gd name="T16" fmla="*/ 174 w 269"/>
                <a:gd name="T17" fmla="*/ 282 h 282"/>
                <a:gd name="T18" fmla="*/ 16 w 269"/>
                <a:gd name="T19" fmla="*/ 282 h 282"/>
                <a:gd name="T20" fmla="*/ 0 w 269"/>
                <a:gd name="T21" fmla="*/ 219 h 282"/>
                <a:gd name="T22" fmla="*/ 23 w 269"/>
                <a:gd name="T23" fmla="*/ 219 h 282"/>
                <a:gd name="T24" fmla="*/ 16 w 269"/>
                <a:gd name="T25" fmla="*/ 156 h 282"/>
                <a:gd name="T26" fmla="*/ 23 w 269"/>
                <a:gd name="T27" fmla="*/ 180 h 282"/>
                <a:gd name="T28" fmla="*/ 47 w 269"/>
                <a:gd name="T29" fmla="*/ 180 h 282"/>
                <a:gd name="T30" fmla="*/ 55 w 269"/>
                <a:gd name="T31" fmla="*/ 126 h 282"/>
                <a:gd name="T32" fmla="*/ 87 w 269"/>
                <a:gd name="T33" fmla="*/ 133 h 282"/>
                <a:gd name="T34" fmla="*/ 87 w 269"/>
                <a:gd name="T35" fmla="*/ 109 h 282"/>
                <a:gd name="T36" fmla="*/ 95 w 269"/>
                <a:gd name="T37" fmla="*/ 109 h 282"/>
                <a:gd name="T38" fmla="*/ 111 w 269"/>
                <a:gd name="T39" fmla="*/ 47 h 282"/>
                <a:gd name="T40" fmla="*/ 95 w 269"/>
                <a:gd name="T41" fmla="*/ 31 h 282"/>
                <a:gd name="T42" fmla="*/ 111 w 269"/>
                <a:gd name="T43" fmla="*/ 31 h 282"/>
                <a:gd name="T44" fmla="*/ 111 w 269"/>
                <a:gd name="T45" fmla="*/ 0 h 282"/>
                <a:gd name="T46" fmla="*/ 190 w 269"/>
                <a:gd name="T47" fmla="*/ 16 h 2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9"/>
                <a:gd name="T73" fmla="*/ 0 h 282"/>
                <a:gd name="T74" fmla="*/ 269 w 269"/>
                <a:gd name="T75" fmla="*/ 282 h 2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9" h="282">
                  <a:moveTo>
                    <a:pt x="190" y="16"/>
                  </a:moveTo>
                  <a:lnTo>
                    <a:pt x="230" y="39"/>
                  </a:lnTo>
                  <a:lnTo>
                    <a:pt x="238" y="109"/>
                  </a:lnTo>
                  <a:lnTo>
                    <a:pt x="269" y="149"/>
                  </a:lnTo>
                  <a:lnTo>
                    <a:pt x="261" y="165"/>
                  </a:lnTo>
                  <a:lnTo>
                    <a:pt x="269" y="188"/>
                  </a:lnTo>
                  <a:lnTo>
                    <a:pt x="261" y="195"/>
                  </a:lnTo>
                  <a:lnTo>
                    <a:pt x="238" y="212"/>
                  </a:lnTo>
                  <a:lnTo>
                    <a:pt x="174" y="282"/>
                  </a:lnTo>
                  <a:lnTo>
                    <a:pt x="16" y="282"/>
                  </a:lnTo>
                  <a:lnTo>
                    <a:pt x="0" y="219"/>
                  </a:lnTo>
                  <a:lnTo>
                    <a:pt x="23" y="219"/>
                  </a:lnTo>
                  <a:lnTo>
                    <a:pt x="16" y="156"/>
                  </a:lnTo>
                  <a:lnTo>
                    <a:pt x="23" y="180"/>
                  </a:lnTo>
                  <a:lnTo>
                    <a:pt x="47" y="180"/>
                  </a:lnTo>
                  <a:lnTo>
                    <a:pt x="55" y="126"/>
                  </a:lnTo>
                  <a:lnTo>
                    <a:pt x="87" y="133"/>
                  </a:lnTo>
                  <a:lnTo>
                    <a:pt x="87" y="109"/>
                  </a:lnTo>
                  <a:lnTo>
                    <a:pt x="95" y="109"/>
                  </a:lnTo>
                  <a:lnTo>
                    <a:pt x="111" y="47"/>
                  </a:lnTo>
                  <a:lnTo>
                    <a:pt x="95" y="31"/>
                  </a:lnTo>
                  <a:lnTo>
                    <a:pt x="111" y="31"/>
                  </a:lnTo>
                  <a:lnTo>
                    <a:pt x="111" y="0"/>
                  </a:lnTo>
                  <a:lnTo>
                    <a:pt x="190" y="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8CFB5F43-290C-46A6-A011-B5D180221B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17888" y="5186363"/>
              <a:ext cx="515937" cy="344487"/>
            </a:xfrm>
            <a:custGeom>
              <a:avLst/>
              <a:gdLst>
                <a:gd name="T0" fmla="*/ 110 w 353"/>
                <a:gd name="T1" fmla="*/ 0 h 204"/>
                <a:gd name="T2" fmla="*/ 126 w 353"/>
                <a:gd name="T3" fmla="*/ 16 h 204"/>
                <a:gd name="T4" fmla="*/ 126 w 353"/>
                <a:gd name="T5" fmla="*/ 55 h 204"/>
                <a:gd name="T6" fmla="*/ 165 w 353"/>
                <a:gd name="T7" fmla="*/ 63 h 204"/>
                <a:gd name="T8" fmla="*/ 165 w 353"/>
                <a:gd name="T9" fmla="*/ 78 h 204"/>
                <a:gd name="T10" fmla="*/ 228 w 353"/>
                <a:gd name="T11" fmla="*/ 78 h 204"/>
                <a:gd name="T12" fmla="*/ 228 w 353"/>
                <a:gd name="T13" fmla="*/ 63 h 204"/>
                <a:gd name="T14" fmla="*/ 353 w 353"/>
                <a:gd name="T15" fmla="*/ 63 h 204"/>
                <a:gd name="T16" fmla="*/ 337 w 353"/>
                <a:gd name="T17" fmla="*/ 78 h 204"/>
                <a:gd name="T18" fmla="*/ 337 w 353"/>
                <a:gd name="T19" fmla="*/ 94 h 204"/>
                <a:gd name="T20" fmla="*/ 314 w 353"/>
                <a:gd name="T21" fmla="*/ 110 h 204"/>
                <a:gd name="T22" fmla="*/ 306 w 353"/>
                <a:gd name="T23" fmla="*/ 158 h 204"/>
                <a:gd name="T24" fmla="*/ 275 w 353"/>
                <a:gd name="T25" fmla="*/ 204 h 204"/>
                <a:gd name="T26" fmla="*/ 251 w 353"/>
                <a:gd name="T27" fmla="*/ 204 h 204"/>
                <a:gd name="T28" fmla="*/ 110 w 353"/>
                <a:gd name="T29" fmla="*/ 204 h 204"/>
                <a:gd name="T30" fmla="*/ 79 w 353"/>
                <a:gd name="T31" fmla="*/ 204 h 204"/>
                <a:gd name="T32" fmla="*/ 47 w 353"/>
                <a:gd name="T33" fmla="*/ 149 h 204"/>
                <a:gd name="T34" fmla="*/ 0 w 353"/>
                <a:gd name="T35" fmla="*/ 141 h 204"/>
                <a:gd name="T36" fmla="*/ 0 w 353"/>
                <a:gd name="T37" fmla="*/ 118 h 204"/>
                <a:gd name="T38" fmla="*/ 0 w 353"/>
                <a:gd name="T39" fmla="*/ 55 h 204"/>
                <a:gd name="T40" fmla="*/ 32 w 353"/>
                <a:gd name="T41" fmla="*/ 47 h 204"/>
                <a:gd name="T42" fmla="*/ 16 w 353"/>
                <a:gd name="T43" fmla="*/ 24 h 204"/>
                <a:gd name="T44" fmla="*/ 32 w 353"/>
                <a:gd name="T45" fmla="*/ 16 h 204"/>
                <a:gd name="T46" fmla="*/ 110 w 353"/>
                <a:gd name="T47" fmla="*/ 0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3"/>
                <a:gd name="T73" fmla="*/ 0 h 204"/>
                <a:gd name="T74" fmla="*/ 353 w 353"/>
                <a:gd name="T75" fmla="*/ 204 h 2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3" h="204">
                  <a:moveTo>
                    <a:pt x="110" y="0"/>
                  </a:moveTo>
                  <a:lnTo>
                    <a:pt x="126" y="16"/>
                  </a:lnTo>
                  <a:lnTo>
                    <a:pt x="126" y="55"/>
                  </a:lnTo>
                  <a:lnTo>
                    <a:pt x="165" y="63"/>
                  </a:lnTo>
                  <a:lnTo>
                    <a:pt x="165" y="78"/>
                  </a:lnTo>
                  <a:lnTo>
                    <a:pt x="228" y="78"/>
                  </a:lnTo>
                  <a:lnTo>
                    <a:pt x="228" y="63"/>
                  </a:lnTo>
                  <a:lnTo>
                    <a:pt x="353" y="63"/>
                  </a:lnTo>
                  <a:lnTo>
                    <a:pt x="337" y="78"/>
                  </a:lnTo>
                  <a:lnTo>
                    <a:pt x="337" y="94"/>
                  </a:lnTo>
                  <a:lnTo>
                    <a:pt x="314" y="110"/>
                  </a:lnTo>
                  <a:lnTo>
                    <a:pt x="306" y="158"/>
                  </a:lnTo>
                  <a:lnTo>
                    <a:pt x="275" y="204"/>
                  </a:lnTo>
                  <a:lnTo>
                    <a:pt x="251" y="204"/>
                  </a:lnTo>
                  <a:lnTo>
                    <a:pt x="110" y="204"/>
                  </a:lnTo>
                  <a:lnTo>
                    <a:pt x="79" y="204"/>
                  </a:lnTo>
                  <a:lnTo>
                    <a:pt x="47" y="149"/>
                  </a:lnTo>
                  <a:lnTo>
                    <a:pt x="0" y="141"/>
                  </a:lnTo>
                  <a:lnTo>
                    <a:pt x="0" y="118"/>
                  </a:lnTo>
                  <a:lnTo>
                    <a:pt x="0" y="55"/>
                  </a:lnTo>
                  <a:lnTo>
                    <a:pt x="32" y="47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F3204FD4-4D90-456B-94D5-86994AEF17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6575" y="2187575"/>
              <a:ext cx="493713" cy="393700"/>
            </a:xfrm>
            <a:custGeom>
              <a:avLst/>
              <a:gdLst>
                <a:gd name="T0" fmla="*/ 182 w 333"/>
                <a:gd name="T1" fmla="*/ 30 h 234"/>
                <a:gd name="T2" fmla="*/ 237 w 333"/>
                <a:gd name="T3" fmla="*/ 23 h 234"/>
                <a:gd name="T4" fmla="*/ 294 w 333"/>
                <a:gd name="T5" fmla="*/ 78 h 234"/>
                <a:gd name="T6" fmla="*/ 325 w 333"/>
                <a:gd name="T7" fmla="*/ 109 h 234"/>
                <a:gd name="T8" fmla="*/ 333 w 333"/>
                <a:gd name="T9" fmla="*/ 133 h 234"/>
                <a:gd name="T10" fmla="*/ 309 w 333"/>
                <a:gd name="T11" fmla="*/ 172 h 234"/>
                <a:gd name="T12" fmla="*/ 325 w 333"/>
                <a:gd name="T13" fmla="*/ 179 h 234"/>
                <a:gd name="T14" fmla="*/ 206 w 333"/>
                <a:gd name="T15" fmla="*/ 234 h 234"/>
                <a:gd name="T16" fmla="*/ 174 w 333"/>
                <a:gd name="T17" fmla="*/ 194 h 234"/>
                <a:gd name="T18" fmla="*/ 79 w 333"/>
                <a:gd name="T19" fmla="*/ 179 h 234"/>
                <a:gd name="T20" fmla="*/ 32 w 333"/>
                <a:gd name="T21" fmla="*/ 172 h 234"/>
                <a:gd name="T22" fmla="*/ 0 w 333"/>
                <a:gd name="T23" fmla="*/ 133 h 234"/>
                <a:gd name="T24" fmla="*/ 142 w 333"/>
                <a:gd name="T25" fmla="*/ 0 h 234"/>
                <a:gd name="T26" fmla="*/ 182 w 333"/>
                <a:gd name="T27" fmla="*/ 30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3"/>
                <a:gd name="T43" fmla="*/ 0 h 234"/>
                <a:gd name="T44" fmla="*/ 333 w 333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3" h="234">
                  <a:moveTo>
                    <a:pt x="182" y="30"/>
                  </a:moveTo>
                  <a:lnTo>
                    <a:pt x="237" y="23"/>
                  </a:lnTo>
                  <a:lnTo>
                    <a:pt x="294" y="78"/>
                  </a:lnTo>
                  <a:lnTo>
                    <a:pt x="325" y="109"/>
                  </a:lnTo>
                  <a:lnTo>
                    <a:pt x="333" y="133"/>
                  </a:lnTo>
                  <a:lnTo>
                    <a:pt x="309" y="172"/>
                  </a:lnTo>
                  <a:lnTo>
                    <a:pt x="325" y="179"/>
                  </a:lnTo>
                  <a:lnTo>
                    <a:pt x="206" y="234"/>
                  </a:lnTo>
                  <a:lnTo>
                    <a:pt x="174" y="194"/>
                  </a:lnTo>
                  <a:lnTo>
                    <a:pt x="79" y="179"/>
                  </a:lnTo>
                  <a:lnTo>
                    <a:pt x="32" y="172"/>
                  </a:lnTo>
                  <a:lnTo>
                    <a:pt x="0" y="133"/>
                  </a:lnTo>
                  <a:lnTo>
                    <a:pt x="142" y="0"/>
                  </a:lnTo>
                  <a:lnTo>
                    <a:pt x="182" y="3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6CDAC147-D16F-4BD5-8FE4-37632E689E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2125" y="3109913"/>
              <a:ext cx="352425" cy="469900"/>
            </a:xfrm>
            <a:custGeom>
              <a:avLst/>
              <a:gdLst>
                <a:gd name="T0" fmla="*/ 32 w 238"/>
                <a:gd name="T1" fmla="*/ 234 h 281"/>
                <a:gd name="T2" fmla="*/ 23 w 238"/>
                <a:gd name="T3" fmla="*/ 211 h 281"/>
                <a:gd name="T4" fmla="*/ 32 w 238"/>
                <a:gd name="T5" fmla="*/ 195 h 281"/>
                <a:gd name="T6" fmla="*/ 0 w 238"/>
                <a:gd name="T7" fmla="*/ 109 h 281"/>
                <a:gd name="T8" fmla="*/ 23 w 238"/>
                <a:gd name="T9" fmla="*/ 86 h 281"/>
                <a:gd name="T10" fmla="*/ 16 w 238"/>
                <a:gd name="T11" fmla="*/ 78 h 281"/>
                <a:gd name="T12" fmla="*/ 23 w 238"/>
                <a:gd name="T13" fmla="*/ 78 h 281"/>
                <a:gd name="T14" fmla="*/ 23 w 238"/>
                <a:gd name="T15" fmla="*/ 70 h 281"/>
                <a:gd name="T16" fmla="*/ 111 w 238"/>
                <a:gd name="T17" fmla="*/ 16 h 281"/>
                <a:gd name="T18" fmla="*/ 127 w 238"/>
                <a:gd name="T19" fmla="*/ 23 h 281"/>
                <a:gd name="T20" fmla="*/ 127 w 238"/>
                <a:gd name="T21" fmla="*/ 0 h 281"/>
                <a:gd name="T22" fmla="*/ 238 w 238"/>
                <a:gd name="T23" fmla="*/ 70 h 281"/>
                <a:gd name="T24" fmla="*/ 230 w 238"/>
                <a:gd name="T25" fmla="*/ 242 h 281"/>
                <a:gd name="T26" fmla="*/ 32 w 238"/>
                <a:gd name="T27" fmla="*/ 281 h 281"/>
                <a:gd name="T28" fmla="*/ 23 w 238"/>
                <a:gd name="T29" fmla="*/ 234 h 281"/>
                <a:gd name="T30" fmla="*/ 32 w 238"/>
                <a:gd name="T31" fmla="*/ 234 h 2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281"/>
                <a:gd name="T50" fmla="*/ 238 w 238"/>
                <a:gd name="T51" fmla="*/ 281 h 2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281">
                  <a:moveTo>
                    <a:pt x="32" y="234"/>
                  </a:moveTo>
                  <a:lnTo>
                    <a:pt x="23" y="211"/>
                  </a:lnTo>
                  <a:lnTo>
                    <a:pt x="32" y="195"/>
                  </a:lnTo>
                  <a:lnTo>
                    <a:pt x="0" y="109"/>
                  </a:lnTo>
                  <a:lnTo>
                    <a:pt x="23" y="86"/>
                  </a:lnTo>
                  <a:lnTo>
                    <a:pt x="16" y="78"/>
                  </a:lnTo>
                  <a:lnTo>
                    <a:pt x="23" y="78"/>
                  </a:lnTo>
                  <a:lnTo>
                    <a:pt x="23" y="70"/>
                  </a:lnTo>
                  <a:lnTo>
                    <a:pt x="111" y="16"/>
                  </a:lnTo>
                  <a:lnTo>
                    <a:pt x="127" y="23"/>
                  </a:lnTo>
                  <a:lnTo>
                    <a:pt x="127" y="0"/>
                  </a:lnTo>
                  <a:lnTo>
                    <a:pt x="238" y="70"/>
                  </a:lnTo>
                  <a:lnTo>
                    <a:pt x="230" y="242"/>
                  </a:lnTo>
                  <a:lnTo>
                    <a:pt x="32" y="281"/>
                  </a:lnTo>
                  <a:lnTo>
                    <a:pt x="23" y="234"/>
                  </a:lnTo>
                  <a:lnTo>
                    <a:pt x="32" y="23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42FD64FD-224E-4655-87D2-8B52E6577E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00513" y="4962525"/>
              <a:ext cx="417512" cy="328613"/>
            </a:xfrm>
            <a:custGeom>
              <a:avLst/>
              <a:gdLst>
                <a:gd name="T0" fmla="*/ 283 w 283"/>
                <a:gd name="T1" fmla="*/ 78 h 195"/>
                <a:gd name="T2" fmla="*/ 220 w 283"/>
                <a:gd name="T3" fmla="*/ 78 h 195"/>
                <a:gd name="T4" fmla="*/ 220 w 283"/>
                <a:gd name="T5" fmla="*/ 148 h 195"/>
                <a:gd name="T6" fmla="*/ 204 w 283"/>
                <a:gd name="T7" fmla="*/ 148 h 195"/>
                <a:gd name="T8" fmla="*/ 204 w 283"/>
                <a:gd name="T9" fmla="*/ 156 h 195"/>
                <a:gd name="T10" fmla="*/ 220 w 283"/>
                <a:gd name="T11" fmla="*/ 156 h 195"/>
                <a:gd name="T12" fmla="*/ 220 w 283"/>
                <a:gd name="T13" fmla="*/ 164 h 195"/>
                <a:gd name="T14" fmla="*/ 220 w 283"/>
                <a:gd name="T15" fmla="*/ 195 h 195"/>
                <a:gd name="T16" fmla="*/ 150 w 283"/>
                <a:gd name="T17" fmla="*/ 195 h 195"/>
                <a:gd name="T18" fmla="*/ 0 w 283"/>
                <a:gd name="T19" fmla="*/ 195 h 195"/>
                <a:gd name="T20" fmla="*/ 0 w 283"/>
                <a:gd name="T21" fmla="*/ 101 h 195"/>
                <a:gd name="T22" fmla="*/ 102 w 283"/>
                <a:gd name="T23" fmla="*/ 39 h 195"/>
                <a:gd name="T24" fmla="*/ 102 w 283"/>
                <a:gd name="T25" fmla="*/ 15 h 195"/>
                <a:gd name="T26" fmla="*/ 133 w 283"/>
                <a:gd name="T27" fmla="*/ 32 h 195"/>
                <a:gd name="T28" fmla="*/ 212 w 283"/>
                <a:gd name="T29" fmla="*/ 0 h 195"/>
                <a:gd name="T30" fmla="*/ 251 w 283"/>
                <a:gd name="T31" fmla="*/ 8 h 195"/>
                <a:gd name="T32" fmla="*/ 251 w 283"/>
                <a:gd name="T33" fmla="*/ 0 h 195"/>
                <a:gd name="T34" fmla="*/ 283 w 283"/>
                <a:gd name="T35" fmla="*/ 0 h 195"/>
                <a:gd name="T36" fmla="*/ 283 w 283"/>
                <a:gd name="T37" fmla="*/ 78 h 1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3"/>
                <a:gd name="T58" fmla="*/ 0 h 195"/>
                <a:gd name="T59" fmla="*/ 283 w 283"/>
                <a:gd name="T60" fmla="*/ 195 h 1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3" h="195">
                  <a:moveTo>
                    <a:pt x="283" y="78"/>
                  </a:moveTo>
                  <a:lnTo>
                    <a:pt x="220" y="78"/>
                  </a:lnTo>
                  <a:lnTo>
                    <a:pt x="220" y="148"/>
                  </a:lnTo>
                  <a:lnTo>
                    <a:pt x="204" y="148"/>
                  </a:lnTo>
                  <a:lnTo>
                    <a:pt x="204" y="156"/>
                  </a:lnTo>
                  <a:lnTo>
                    <a:pt x="220" y="156"/>
                  </a:lnTo>
                  <a:lnTo>
                    <a:pt x="220" y="164"/>
                  </a:lnTo>
                  <a:lnTo>
                    <a:pt x="220" y="195"/>
                  </a:lnTo>
                  <a:lnTo>
                    <a:pt x="150" y="195"/>
                  </a:lnTo>
                  <a:lnTo>
                    <a:pt x="0" y="195"/>
                  </a:lnTo>
                  <a:lnTo>
                    <a:pt x="0" y="101"/>
                  </a:lnTo>
                  <a:lnTo>
                    <a:pt x="102" y="39"/>
                  </a:lnTo>
                  <a:lnTo>
                    <a:pt x="102" y="15"/>
                  </a:lnTo>
                  <a:lnTo>
                    <a:pt x="133" y="32"/>
                  </a:lnTo>
                  <a:lnTo>
                    <a:pt x="212" y="0"/>
                  </a:lnTo>
                  <a:lnTo>
                    <a:pt x="251" y="8"/>
                  </a:lnTo>
                  <a:lnTo>
                    <a:pt x="251" y="0"/>
                  </a:lnTo>
                  <a:lnTo>
                    <a:pt x="283" y="0"/>
                  </a:lnTo>
                  <a:lnTo>
                    <a:pt x="283" y="78"/>
                  </a:lnTo>
                  <a:close/>
                </a:path>
              </a:pathLst>
            </a:custGeom>
            <a:solidFill>
              <a:schemeClr val="accent1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41547EBA-C508-4BE1-8480-2684242B63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6250" y="3357563"/>
              <a:ext cx="439738" cy="644525"/>
            </a:xfrm>
            <a:custGeom>
              <a:avLst/>
              <a:gdLst>
                <a:gd name="T0" fmla="*/ 299 w 299"/>
                <a:gd name="T1" fmla="*/ 63 h 385"/>
                <a:gd name="T2" fmla="*/ 268 w 299"/>
                <a:gd name="T3" fmla="*/ 142 h 385"/>
                <a:gd name="T4" fmla="*/ 251 w 299"/>
                <a:gd name="T5" fmla="*/ 173 h 385"/>
                <a:gd name="T6" fmla="*/ 275 w 299"/>
                <a:gd name="T7" fmla="*/ 267 h 385"/>
                <a:gd name="T8" fmla="*/ 244 w 299"/>
                <a:gd name="T9" fmla="*/ 346 h 385"/>
                <a:gd name="T10" fmla="*/ 173 w 299"/>
                <a:gd name="T11" fmla="*/ 354 h 385"/>
                <a:gd name="T12" fmla="*/ 189 w 299"/>
                <a:gd name="T13" fmla="*/ 385 h 385"/>
                <a:gd name="T14" fmla="*/ 158 w 299"/>
                <a:gd name="T15" fmla="*/ 385 h 385"/>
                <a:gd name="T16" fmla="*/ 95 w 299"/>
                <a:gd name="T17" fmla="*/ 346 h 385"/>
                <a:gd name="T18" fmla="*/ 110 w 299"/>
                <a:gd name="T19" fmla="*/ 276 h 385"/>
                <a:gd name="T20" fmla="*/ 86 w 299"/>
                <a:gd name="T21" fmla="*/ 259 h 385"/>
                <a:gd name="T22" fmla="*/ 78 w 299"/>
                <a:gd name="T23" fmla="*/ 212 h 385"/>
                <a:gd name="T24" fmla="*/ 39 w 299"/>
                <a:gd name="T25" fmla="*/ 197 h 385"/>
                <a:gd name="T26" fmla="*/ 0 w 299"/>
                <a:gd name="T27" fmla="*/ 133 h 385"/>
                <a:gd name="T28" fmla="*/ 55 w 299"/>
                <a:gd name="T29" fmla="*/ 142 h 385"/>
                <a:gd name="T30" fmla="*/ 63 w 299"/>
                <a:gd name="T31" fmla="*/ 110 h 385"/>
                <a:gd name="T32" fmla="*/ 55 w 299"/>
                <a:gd name="T33" fmla="*/ 110 h 385"/>
                <a:gd name="T34" fmla="*/ 63 w 299"/>
                <a:gd name="T35" fmla="*/ 86 h 385"/>
                <a:gd name="T36" fmla="*/ 158 w 299"/>
                <a:gd name="T37" fmla="*/ 23 h 385"/>
                <a:gd name="T38" fmla="*/ 189 w 299"/>
                <a:gd name="T39" fmla="*/ 0 h 385"/>
                <a:gd name="T40" fmla="*/ 212 w 299"/>
                <a:gd name="T41" fmla="*/ 0 h 385"/>
                <a:gd name="T42" fmla="*/ 275 w 299"/>
                <a:gd name="T43" fmla="*/ 31 h 385"/>
                <a:gd name="T44" fmla="*/ 299 w 299"/>
                <a:gd name="T45" fmla="*/ 63 h 3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9"/>
                <a:gd name="T70" fmla="*/ 0 h 385"/>
                <a:gd name="T71" fmla="*/ 299 w 299"/>
                <a:gd name="T72" fmla="*/ 385 h 3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9" h="385">
                  <a:moveTo>
                    <a:pt x="299" y="63"/>
                  </a:moveTo>
                  <a:lnTo>
                    <a:pt x="268" y="142"/>
                  </a:lnTo>
                  <a:lnTo>
                    <a:pt x="251" y="173"/>
                  </a:lnTo>
                  <a:lnTo>
                    <a:pt x="275" y="267"/>
                  </a:lnTo>
                  <a:lnTo>
                    <a:pt x="244" y="346"/>
                  </a:lnTo>
                  <a:lnTo>
                    <a:pt x="173" y="354"/>
                  </a:lnTo>
                  <a:lnTo>
                    <a:pt x="189" y="385"/>
                  </a:lnTo>
                  <a:lnTo>
                    <a:pt x="158" y="385"/>
                  </a:lnTo>
                  <a:lnTo>
                    <a:pt x="95" y="346"/>
                  </a:lnTo>
                  <a:lnTo>
                    <a:pt x="110" y="276"/>
                  </a:lnTo>
                  <a:lnTo>
                    <a:pt x="86" y="259"/>
                  </a:lnTo>
                  <a:lnTo>
                    <a:pt x="78" y="212"/>
                  </a:lnTo>
                  <a:lnTo>
                    <a:pt x="39" y="197"/>
                  </a:lnTo>
                  <a:lnTo>
                    <a:pt x="0" y="133"/>
                  </a:lnTo>
                  <a:lnTo>
                    <a:pt x="55" y="142"/>
                  </a:lnTo>
                  <a:lnTo>
                    <a:pt x="63" y="110"/>
                  </a:lnTo>
                  <a:lnTo>
                    <a:pt x="55" y="110"/>
                  </a:lnTo>
                  <a:lnTo>
                    <a:pt x="63" y="86"/>
                  </a:lnTo>
                  <a:lnTo>
                    <a:pt x="158" y="23"/>
                  </a:lnTo>
                  <a:lnTo>
                    <a:pt x="189" y="0"/>
                  </a:lnTo>
                  <a:lnTo>
                    <a:pt x="212" y="0"/>
                  </a:lnTo>
                  <a:lnTo>
                    <a:pt x="275" y="31"/>
                  </a:lnTo>
                  <a:lnTo>
                    <a:pt x="299" y="63"/>
                  </a:lnTo>
                  <a:close/>
                </a:path>
              </a:pathLst>
            </a:custGeom>
            <a:solidFill>
              <a:schemeClr val="accent1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469D970B-FD1C-43E4-A40C-A0C5942450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1238" y="3790950"/>
              <a:ext cx="400050" cy="407988"/>
            </a:xfrm>
            <a:custGeom>
              <a:avLst/>
              <a:gdLst>
                <a:gd name="T0" fmla="*/ 102 w 274"/>
                <a:gd name="T1" fmla="*/ 243 h 243"/>
                <a:gd name="T2" fmla="*/ 40 w 274"/>
                <a:gd name="T3" fmla="*/ 196 h 243"/>
                <a:gd name="T4" fmla="*/ 0 w 274"/>
                <a:gd name="T5" fmla="*/ 94 h 243"/>
                <a:gd name="T6" fmla="*/ 23 w 274"/>
                <a:gd name="T7" fmla="*/ 39 h 243"/>
                <a:gd name="T8" fmla="*/ 40 w 274"/>
                <a:gd name="T9" fmla="*/ 16 h 243"/>
                <a:gd name="T10" fmla="*/ 133 w 274"/>
                <a:gd name="T11" fmla="*/ 16 h 243"/>
                <a:gd name="T12" fmla="*/ 211 w 274"/>
                <a:gd name="T13" fmla="*/ 0 h 243"/>
                <a:gd name="T14" fmla="*/ 274 w 274"/>
                <a:gd name="T15" fmla="*/ 32 h 243"/>
                <a:gd name="T16" fmla="*/ 204 w 274"/>
                <a:gd name="T17" fmla="*/ 188 h 243"/>
                <a:gd name="T18" fmla="*/ 211 w 274"/>
                <a:gd name="T19" fmla="*/ 211 h 243"/>
                <a:gd name="T20" fmla="*/ 102 w 274"/>
                <a:gd name="T21" fmla="*/ 243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4"/>
                <a:gd name="T34" fmla="*/ 0 h 243"/>
                <a:gd name="T35" fmla="*/ 274 w 27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4" h="243">
                  <a:moveTo>
                    <a:pt x="102" y="243"/>
                  </a:moveTo>
                  <a:lnTo>
                    <a:pt x="40" y="196"/>
                  </a:lnTo>
                  <a:lnTo>
                    <a:pt x="0" y="94"/>
                  </a:lnTo>
                  <a:lnTo>
                    <a:pt x="23" y="39"/>
                  </a:lnTo>
                  <a:lnTo>
                    <a:pt x="40" y="16"/>
                  </a:lnTo>
                  <a:lnTo>
                    <a:pt x="133" y="16"/>
                  </a:lnTo>
                  <a:lnTo>
                    <a:pt x="211" y="0"/>
                  </a:lnTo>
                  <a:lnTo>
                    <a:pt x="274" y="32"/>
                  </a:lnTo>
                  <a:lnTo>
                    <a:pt x="204" y="188"/>
                  </a:lnTo>
                  <a:lnTo>
                    <a:pt x="211" y="211"/>
                  </a:lnTo>
                  <a:lnTo>
                    <a:pt x="102" y="24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B17C34C8-EA3D-4814-81F5-87CBA2F018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71925" y="3937000"/>
              <a:ext cx="546100" cy="371475"/>
            </a:xfrm>
            <a:custGeom>
              <a:avLst/>
              <a:gdLst>
                <a:gd name="T0" fmla="*/ 362 w 370"/>
                <a:gd name="T1" fmla="*/ 71 h 220"/>
                <a:gd name="T2" fmla="*/ 330 w 370"/>
                <a:gd name="T3" fmla="*/ 102 h 220"/>
                <a:gd name="T4" fmla="*/ 354 w 370"/>
                <a:gd name="T5" fmla="*/ 125 h 220"/>
                <a:gd name="T6" fmla="*/ 322 w 370"/>
                <a:gd name="T7" fmla="*/ 134 h 220"/>
                <a:gd name="T8" fmla="*/ 252 w 370"/>
                <a:gd name="T9" fmla="*/ 173 h 220"/>
                <a:gd name="T10" fmla="*/ 276 w 370"/>
                <a:gd name="T11" fmla="*/ 203 h 220"/>
                <a:gd name="T12" fmla="*/ 252 w 370"/>
                <a:gd name="T13" fmla="*/ 203 h 220"/>
                <a:gd name="T14" fmla="*/ 220 w 370"/>
                <a:gd name="T15" fmla="*/ 220 h 220"/>
                <a:gd name="T16" fmla="*/ 205 w 370"/>
                <a:gd name="T17" fmla="*/ 203 h 220"/>
                <a:gd name="T18" fmla="*/ 212 w 370"/>
                <a:gd name="T19" fmla="*/ 142 h 220"/>
                <a:gd name="T20" fmla="*/ 126 w 370"/>
                <a:gd name="T21" fmla="*/ 125 h 220"/>
                <a:gd name="T22" fmla="*/ 118 w 370"/>
                <a:gd name="T23" fmla="*/ 110 h 220"/>
                <a:gd name="T24" fmla="*/ 126 w 370"/>
                <a:gd name="T25" fmla="*/ 102 h 220"/>
                <a:gd name="T26" fmla="*/ 63 w 370"/>
                <a:gd name="T27" fmla="*/ 79 h 220"/>
                <a:gd name="T28" fmla="*/ 0 w 370"/>
                <a:gd name="T29" fmla="*/ 79 h 220"/>
                <a:gd name="T30" fmla="*/ 8 w 370"/>
                <a:gd name="T31" fmla="*/ 47 h 220"/>
                <a:gd name="T32" fmla="*/ 111 w 370"/>
                <a:gd name="T33" fmla="*/ 17 h 220"/>
                <a:gd name="T34" fmla="*/ 126 w 370"/>
                <a:gd name="T35" fmla="*/ 17 h 220"/>
                <a:gd name="T36" fmla="*/ 141 w 370"/>
                <a:gd name="T37" fmla="*/ 39 h 220"/>
                <a:gd name="T38" fmla="*/ 307 w 370"/>
                <a:gd name="T39" fmla="*/ 0 h 220"/>
                <a:gd name="T40" fmla="*/ 370 w 370"/>
                <a:gd name="T41" fmla="*/ 39 h 220"/>
                <a:gd name="T42" fmla="*/ 362 w 370"/>
                <a:gd name="T43" fmla="*/ 71 h 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0"/>
                <a:gd name="T67" fmla="*/ 0 h 220"/>
                <a:gd name="T68" fmla="*/ 370 w 370"/>
                <a:gd name="T69" fmla="*/ 220 h 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0" h="220">
                  <a:moveTo>
                    <a:pt x="362" y="71"/>
                  </a:moveTo>
                  <a:lnTo>
                    <a:pt x="330" y="102"/>
                  </a:lnTo>
                  <a:lnTo>
                    <a:pt x="354" y="125"/>
                  </a:lnTo>
                  <a:lnTo>
                    <a:pt x="322" y="134"/>
                  </a:lnTo>
                  <a:lnTo>
                    <a:pt x="252" y="173"/>
                  </a:lnTo>
                  <a:lnTo>
                    <a:pt x="276" y="203"/>
                  </a:lnTo>
                  <a:lnTo>
                    <a:pt x="252" y="203"/>
                  </a:lnTo>
                  <a:lnTo>
                    <a:pt x="220" y="220"/>
                  </a:lnTo>
                  <a:lnTo>
                    <a:pt x="205" y="203"/>
                  </a:lnTo>
                  <a:lnTo>
                    <a:pt x="212" y="142"/>
                  </a:lnTo>
                  <a:lnTo>
                    <a:pt x="126" y="125"/>
                  </a:lnTo>
                  <a:lnTo>
                    <a:pt x="118" y="110"/>
                  </a:lnTo>
                  <a:lnTo>
                    <a:pt x="126" y="102"/>
                  </a:lnTo>
                  <a:lnTo>
                    <a:pt x="63" y="79"/>
                  </a:lnTo>
                  <a:lnTo>
                    <a:pt x="0" y="79"/>
                  </a:lnTo>
                  <a:lnTo>
                    <a:pt x="8" y="47"/>
                  </a:lnTo>
                  <a:lnTo>
                    <a:pt x="111" y="17"/>
                  </a:lnTo>
                  <a:lnTo>
                    <a:pt x="126" y="17"/>
                  </a:lnTo>
                  <a:lnTo>
                    <a:pt x="141" y="39"/>
                  </a:lnTo>
                  <a:lnTo>
                    <a:pt x="307" y="0"/>
                  </a:lnTo>
                  <a:lnTo>
                    <a:pt x="370" y="39"/>
                  </a:lnTo>
                  <a:lnTo>
                    <a:pt x="362" y="7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28B081DD-7B2B-4CDB-BBBD-33B4A7587E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6575" y="3502025"/>
              <a:ext cx="493713" cy="407988"/>
            </a:xfrm>
            <a:custGeom>
              <a:avLst/>
              <a:gdLst>
                <a:gd name="T0" fmla="*/ 333 w 333"/>
                <a:gd name="T1" fmla="*/ 188 h 242"/>
                <a:gd name="T2" fmla="*/ 294 w 333"/>
                <a:gd name="T3" fmla="*/ 210 h 242"/>
                <a:gd name="T4" fmla="*/ 214 w 333"/>
                <a:gd name="T5" fmla="*/ 242 h 242"/>
                <a:gd name="T6" fmla="*/ 182 w 333"/>
                <a:gd name="T7" fmla="*/ 218 h 242"/>
                <a:gd name="T8" fmla="*/ 174 w 333"/>
                <a:gd name="T9" fmla="*/ 235 h 242"/>
                <a:gd name="T10" fmla="*/ 158 w 333"/>
                <a:gd name="T11" fmla="*/ 210 h 242"/>
                <a:gd name="T12" fmla="*/ 110 w 333"/>
                <a:gd name="T13" fmla="*/ 210 h 242"/>
                <a:gd name="T14" fmla="*/ 87 w 333"/>
                <a:gd name="T15" fmla="*/ 188 h 242"/>
                <a:gd name="T16" fmla="*/ 79 w 333"/>
                <a:gd name="T17" fmla="*/ 172 h 242"/>
                <a:gd name="T18" fmla="*/ 63 w 333"/>
                <a:gd name="T19" fmla="*/ 110 h 242"/>
                <a:gd name="T20" fmla="*/ 0 w 333"/>
                <a:gd name="T21" fmla="*/ 47 h 242"/>
                <a:gd name="T22" fmla="*/ 198 w 333"/>
                <a:gd name="T23" fmla="*/ 8 h 242"/>
                <a:gd name="T24" fmla="*/ 269 w 333"/>
                <a:gd name="T25" fmla="*/ 0 h 242"/>
                <a:gd name="T26" fmla="*/ 333 w 333"/>
                <a:gd name="T27" fmla="*/ 188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3"/>
                <a:gd name="T43" fmla="*/ 0 h 242"/>
                <a:gd name="T44" fmla="*/ 333 w 333"/>
                <a:gd name="T45" fmla="*/ 242 h 2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3" h="242">
                  <a:moveTo>
                    <a:pt x="333" y="188"/>
                  </a:moveTo>
                  <a:lnTo>
                    <a:pt x="294" y="210"/>
                  </a:lnTo>
                  <a:lnTo>
                    <a:pt x="214" y="242"/>
                  </a:lnTo>
                  <a:lnTo>
                    <a:pt x="182" y="218"/>
                  </a:lnTo>
                  <a:lnTo>
                    <a:pt x="174" y="235"/>
                  </a:lnTo>
                  <a:lnTo>
                    <a:pt x="158" y="210"/>
                  </a:lnTo>
                  <a:lnTo>
                    <a:pt x="110" y="210"/>
                  </a:lnTo>
                  <a:lnTo>
                    <a:pt x="87" y="188"/>
                  </a:lnTo>
                  <a:lnTo>
                    <a:pt x="79" y="172"/>
                  </a:lnTo>
                  <a:lnTo>
                    <a:pt x="63" y="110"/>
                  </a:lnTo>
                  <a:lnTo>
                    <a:pt x="0" y="47"/>
                  </a:lnTo>
                  <a:lnTo>
                    <a:pt x="198" y="8"/>
                  </a:lnTo>
                  <a:lnTo>
                    <a:pt x="269" y="0"/>
                  </a:lnTo>
                  <a:lnTo>
                    <a:pt x="333" y="18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748138F8-AC0C-4AA1-9453-01777C19D6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89213" y="3487738"/>
              <a:ext cx="257175" cy="319087"/>
            </a:xfrm>
            <a:custGeom>
              <a:avLst/>
              <a:gdLst>
                <a:gd name="T0" fmla="*/ 174 w 174"/>
                <a:gd name="T1" fmla="*/ 0 h 190"/>
                <a:gd name="T2" fmla="*/ 174 w 174"/>
                <a:gd name="T3" fmla="*/ 182 h 190"/>
                <a:gd name="T4" fmla="*/ 167 w 174"/>
                <a:gd name="T5" fmla="*/ 190 h 190"/>
                <a:gd name="T6" fmla="*/ 111 w 174"/>
                <a:gd name="T7" fmla="*/ 190 h 190"/>
                <a:gd name="T8" fmla="*/ 111 w 174"/>
                <a:gd name="T9" fmla="*/ 159 h 190"/>
                <a:gd name="T10" fmla="*/ 0 w 174"/>
                <a:gd name="T11" fmla="*/ 151 h 190"/>
                <a:gd name="T12" fmla="*/ 16 w 174"/>
                <a:gd name="T13" fmla="*/ 119 h 190"/>
                <a:gd name="T14" fmla="*/ 24 w 174"/>
                <a:gd name="T15" fmla="*/ 119 h 190"/>
                <a:gd name="T16" fmla="*/ 24 w 174"/>
                <a:gd name="T17" fmla="*/ 7 h 190"/>
                <a:gd name="T18" fmla="*/ 111 w 174"/>
                <a:gd name="T19" fmla="*/ 16 h 190"/>
                <a:gd name="T20" fmla="*/ 111 w 174"/>
                <a:gd name="T21" fmla="*/ 0 h 190"/>
                <a:gd name="T22" fmla="*/ 174 w 174"/>
                <a:gd name="T23" fmla="*/ 0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4"/>
                <a:gd name="T37" fmla="*/ 0 h 190"/>
                <a:gd name="T38" fmla="*/ 174 w 174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4" h="190">
                  <a:moveTo>
                    <a:pt x="174" y="0"/>
                  </a:moveTo>
                  <a:lnTo>
                    <a:pt x="174" y="182"/>
                  </a:lnTo>
                  <a:lnTo>
                    <a:pt x="167" y="190"/>
                  </a:lnTo>
                  <a:lnTo>
                    <a:pt x="111" y="190"/>
                  </a:lnTo>
                  <a:lnTo>
                    <a:pt x="111" y="159"/>
                  </a:lnTo>
                  <a:lnTo>
                    <a:pt x="0" y="151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24" y="7"/>
                  </a:lnTo>
                  <a:lnTo>
                    <a:pt x="111" y="16"/>
                  </a:lnTo>
                  <a:lnTo>
                    <a:pt x="111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A3A0B24E-013F-420B-BFD8-3051C8B11F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29038" y="5886450"/>
              <a:ext cx="231775" cy="377825"/>
            </a:xfrm>
            <a:custGeom>
              <a:avLst/>
              <a:gdLst>
                <a:gd name="T0" fmla="*/ 157 w 157"/>
                <a:gd name="T1" fmla="*/ 0 h 225"/>
                <a:gd name="T2" fmla="*/ 157 w 157"/>
                <a:gd name="T3" fmla="*/ 217 h 225"/>
                <a:gd name="T4" fmla="*/ 126 w 157"/>
                <a:gd name="T5" fmla="*/ 225 h 225"/>
                <a:gd name="T6" fmla="*/ 126 w 157"/>
                <a:gd name="T7" fmla="*/ 186 h 225"/>
                <a:gd name="T8" fmla="*/ 102 w 157"/>
                <a:gd name="T9" fmla="*/ 163 h 225"/>
                <a:gd name="T10" fmla="*/ 16 w 157"/>
                <a:gd name="T11" fmla="*/ 163 h 225"/>
                <a:gd name="T12" fmla="*/ 8 w 157"/>
                <a:gd name="T13" fmla="*/ 100 h 225"/>
                <a:gd name="T14" fmla="*/ 0 w 157"/>
                <a:gd name="T15" fmla="*/ 100 h 225"/>
                <a:gd name="T16" fmla="*/ 0 w 157"/>
                <a:gd name="T17" fmla="*/ 85 h 225"/>
                <a:gd name="T18" fmla="*/ 16 w 157"/>
                <a:gd name="T19" fmla="*/ 85 h 225"/>
                <a:gd name="T20" fmla="*/ 16 w 157"/>
                <a:gd name="T21" fmla="*/ 23 h 225"/>
                <a:gd name="T22" fmla="*/ 111 w 157"/>
                <a:gd name="T23" fmla="*/ 23 h 225"/>
                <a:gd name="T24" fmla="*/ 102 w 157"/>
                <a:gd name="T25" fmla="*/ 0 h 225"/>
                <a:gd name="T26" fmla="*/ 157 w 157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225"/>
                <a:gd name="T44" fmla="*/ 157 w 157"/>
                <a:gd name="T45" fmla="*/ 225 h 2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225">
                  <a:moveTo>
                    <a:pt x="157" y="0"/>
                  </a:moveTo>
                  <a:lnTo>
                    <a:pt x="157" y="217"/>
                  </a:lnTo>
                  <a:lnTo>
                    <a:pt x="126" y="225"/>
                  </a:lnTo>
                  <a:lnTo>
                    <a:pt x="126" y="186"/>
                  </a:lnTo>
                  <a:lnTo>
                    <a:pt x="102" y="163"/>
                  </a:lnTo>
                  <a:lnTo>
                    <a:pt x="16" y="163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16" y="85"/>
                  </a:lnTo>
                  <a:lnTo>
                    <a:pt x="16" y="23"/>
                  </a:lnTo>
                  <a:lnTo>
                    <a:pt x="111" y="23"/>
                  </a:lnTo>
                  <a:lnTo>
                    <a:pt x="102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B70018AE-DE1B-4606-BC18-00BB2A2AB8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5700" y="4068763"/>
              <a:ext cx="623888" cy="682625"/>
            </a:xfrm>
            <a:custGeom>
              <a:avLst/>
              <a:gdLst>
                <a:gd name="T0" fmla="*/ 0 w 422"/>
                <a:gd name="T1" fmla="*/ 85 h 406"/>
                <a:gd name="T2" fmla="*/ 187 w 422"/>
                <a:gd name="T3" fmla="*/ 0 h 406"/>
                <a:gd name="T4" fmla="*/ 250 w 422"/>
                <a:gd name="T5" fmla="*/ 0 h 406"/>
                <a:gd name="T6" fmla="*/ 312 w 422"/>
                <a:gd name="T7" fmla="*/ 23 h 406"/>
                <a:gd name="T8" fmla="*/ 305 w 422"/>
                <a:gd name="T9" fmla="*/ 31 h 406"/>
                <a:gd name="T10" fmla="*/ 312 w 422"/>
                <a:gd name="T11" fmla="*/ 46 h 406"/>
                <a:gd name="T12" fmla="*/ 398 w 422"/>
                <a:gd name="T13" fmla="*/ 63 h 406"/>
                <a:gd name="T14" fmla="*/ 391 w 422"/>
                <a:gd name="T15" fmla="*/ 124 h 406"/>
                <a:gd name="T16" fmla="*/ 406 w 422"/>
                <a:gd name="T17" fmla="*/ 141 h 406"/>
                <a:gd name="T18" fmla="*/ 398 w 422"/>
                <a:gd name="T19" fmla="*/ 148 h 406"/>
                <a:gd name="T20" fmla="*/ 422 w 422"/>
                <a:gd name="T21" fmla="*/ 164 h 406"/>
                <a:gd name="T22" fmla="*/ 406 w 422"/>
                <a:gd name="T23" fmla="*/ 171 h 406"/>
                <a:gd name="T24" fmla="*/ 375 w 422"/>
                <a:gd name="T25" fmla="*/ 180 h 406"/>
                <a:gd name="T26" fmla="*/ 375 w 422"/>
                <a:gd name="T27" fmla="*/ 210 h 406"/>
                <a:gd name="T28" fmla="*/ 336 w 422"/>
                <a:gd name="T29" fmla="*/ 265 h 406"/>
                <a:gd name="T30" fmla="*/ 359 w 422"/>
                <a:gd name="T31" fmla="*/ 289 h 406"/>
                <a:gd name="T32" fmla="*/ 265 w 422"/>
                <a:gd name="T33" fmla="*/ 360 h 406"/>
                <a:gd name="T34" fmla="*/ 241 w 422"/>
                <a:gd name="T35" fmla="*/ 360 h 406"/>
                <a:gd name="T36" fmla="*/ 163 w 422"/>
                <a:gd name="T37" fmla="*/ 406 h 406"/>
                <a:gd name="T38" fmla="*/ 62 w 422"/>
                <a:gd name="T39" fmla="*/ 203 h 406"/>
                <a:gd name="T40" fmla="*/ 0 w 422"/>
                <a:gd name="T41" fmla="*/ 85 h 4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2"/>
                <a:gd name="T64" fmla="*/ 0 h 406"/>
                <a:gd name="T65" fmla="*/ 422 w 422"/>
                <a:gd name="T66" fmla="*/ 406 h 4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2" h="406">
                  <a:moveTo>
                    <a:pt x="0" y="85"/>
                  </a:moveTo>
                  <a:lnTo>
                    <a:pt x="187" y="0"/>
                  </a:lnTo>
                  <a:lnTo>
                    <a:pt x="250" y="0"/>
                  </a:lnTo>
                  <a:lnTo>
                    <a:pt x="312" y="23"/>
                  </a:lnTo>
                  <a:lnTo>
                    <a:pt x="305" y="31"/>
                  </a:lnTo>
                  <a:lnTo>
                    <a:pt x="312" y="46"/>
                  </a:lnTo>
                  <a:lnTo>
                    <a:pt x="398" y="63"/>
                  </a:lnTo>
                  <a:lnTo>
                    <a:pt x="391" y="124"/>
                  </a:lnTo>
                  <a:lnTo>
                    <a:pt x="406" y="141"/>
                  </a:lnTo>
                  <a:lnTo>
                    <a:pt x="398" y="148"/>
                  </a:lnTo>
                  <a:lnTo>
                    <a:pt x="422" y="164"/>
                  </a:lnTo>
                  <a:lnTo>
                    <a:pt x="406" y="171"/>
                  </a:lnTo>
                  <a:lnTo>
                    <a:pt x="375" y="180"/>
                  </a:lnTo>
                  <a:lnTo>
                    <a:pt x="375" y="210"/>
                  </a:lnTo>
                  <a:lnTo>
                    <a:pt x="336" y="265"/>
                  </a:lnTo>
                  <a:lnTo>
                    <a:pt x="359" y="289"/>
                  </a:lnTo>
                  <a:lnTo>
                    <a:pt x="265" y="360"/>
                  </a:lnTo>
                  <a:lnTo>
                    <a:pt x="241" y="360"/>
                  </a:lnTo>
                  <a:lnTo>
                    <a:pt x="163" y="406"/>
                  </a:lnTo>
                  <a:lnTo>
                    <a:pt x="62" y="20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13888B03-F3FB-41B4-84F6-DF2BC1A951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30475" y="5014913"/>
              <a:ext cx="442913" cy="325437"/>
            </a:xfrm>
            <a:custGeom>
              <a:avLst/>
              <a:gdLst>
                <a:gd name="T0" fmla="*/ 284 w 300"/>
                <a:gd name="T1" fmla="*/ 7 h 195"/>
                <a:gd name="T2" fmla="*/ 300 w 300"/>
                <a:gd name="T3" fmla="*/ 31 h 195"/>
                <a:gd name="T4" fmla="*/ 284 w 300"/>
                <a:gd name="T5" fmla="*/ 47 h 195"/>
                <a:gd name="T6" fmla="*/ 269 w 300"/>
                <a:gd name="T7" fmla="*/ 47 h 195"/>
                <a:gd name="T8" fmla="*/ 252 w 300"/>
                <a:gd name="T9" fmla="*/ 70 h 195"/>
                <a:gd name="T10" fmla="*/ 237 w 300"/>
                <a:gd name="T11" fmla="*/ 86 h 195"/>
                <a:gd name="T12" fmla="*/ 252 w 300"/>
                <a:gd name="T13" fmla="*/ 101 h 195"/>
                <a:gd name="T14" fmla="*/ 213 w 300"/>
                <a:gd name="T15" fmla="*/ 133 h 195"/>
                <a:gd name="T16" fmla="*/ 237 w 300"/>
                <a:gd name="T17" fmla="*/ 188 h 195"/>
                <a:gd name="T18" fmla="*/ 213 w 300"/>
                <a:gd name="T19" fmla="*/ 195 h 195"/>
                <a:gd name="T20" fmla="*/ 32 w 300"/>
                <a:gd name="T21" fmla="*/ 195 h 195"/>
                <a:gd name="T22" fmla="*/ 32 w 300"/>
                <a:gd name="T23" fmla="*/ 164 h 195"/>
                <a:gd name="T24" fmla="*/ 24 w 300"/>
                <a:gd name="T25" fmla="*/ 156 h 195"/>
                <a:gd name="T26" fmla="*/ 32 w 300"/>
                <a:gd name="T27" fmla="*/ 156 h 195"/>
                <a:gd name="T28" fmla="*/ 39 w 300"/>
                <a:gd name="T29" fmla="*/ 86 h 195"/>
                <a:gd name="T30" fmla="*/ 55 w 300"/>
                <a:gd name="T31" fmla="*/ 86 h 195"/>
                <a:gd name="T32" fmla="*/ 63 w 300"/>
                <a:gd name="T33" fmla="*/ 62 h 195"/>
                <a:gd name="T34" fmla="*/ 32 w 300"/>
                <a:gd name="T35" fmla="*/ 31 h 195"/>
                <a:gd name="T36" fmla="*/ 0 w 300"/>
                <a:gd name="T37" fmla="*/ 31 h 195"/>
                <a:gd name="T38" fmla="*/ 0 w 300"/>
                <a:gd name="T39" fmla="*/ 0 h 195"/>
                <a:gd name="T40" fmla="*/ 300 w 300"/>
                <a:gd name="T41" fmla="*/ 0 h 195"/>
                <a:gd name="T42" fmla="*/ 284 w 300"/>
                <a:gd name="T43" fmla="*/ 7 h 1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0"/>
                <a:gd name="T67" fmla="*/ 0 h 195"/>
                <a:gd name="T68" fmla="*/ 300 w 300"/>
                <a:gd name="T69" fmla="*/ 195 h 1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0" h="195">
                  <a:moveTo>
                    <a:pt x="284" y="7"/>
                  </a:moveTo>
                  <a:lnTo>
                    <a:pt x="300" y="31"/>
                  </a:lnTo>
                  <a:lnTo>
                    <a:pt x="284" y="47"/>
                  </a:lnTo>
                  <a:lnTo>
                    <a:pt x="269" y="47"/>
                  </a:lnTo>
                  <a:lnTo>
                    <a:pt x="252" y="70"/>
                  </a:lnTo>
                  <a:lnTo>
                    <a:pt x="237" y="86"/>
                  </a:lnTo>
                  <a:lnTo>
                    <a:pt x="252" y="101"/>
                  </a:lnTo>
                  <a:lnTo>
                    <a:pt x="213" y="133"/>
                  </a:lnTo>
                  <a:lnTo>
                    <a:pt x="237" y="188"/>
                  </a:lnTo>
                  <a:lnTo>
                    <a:pt x="213" y="195"/>
                  </a:lnTo>
                  <a:lnTo>
                    <a:pt x="32" y="195"/>
                  </a:lnTo>
                  <a:lnTo>
                    <a:pt x="32" y="164"/>
                  </a:lnTo>
                  <a:lnTo>
                    <a:pt x="24" y="156"/>
                  </a:lnTo>
                  <a:lnTo>
                    <a:pt x="32" y="156"/>
                  </a:lnTo>
                  <a:lnTo>
                    <a:pt x="39" y="86"/>
                  </a:lnTo>
                  <a:lnTo>
                    <a:pt x="55" y="86"/>
                  </a:lnTo>
                  <a:lnTo>
                    <a:pt x="63" y="62"/>
                  </a:lnTo>
                  <a:lnTo>
                    <a:pt x="32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284" y="7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7773D026-3554-4CD7-8445-7F9D1DD75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18188" y="5267325"/>
              <a:ext cx="71437" cy="166688"/>
            </a:xfrm>
            <a:custGeom>
              <a:avLst/>
              <a:gdLst>
                <a:gd name="T0" fmla="*/ 16 w 48"/>
                <a:gd name="T1" fmla="*/ 70 h 100"/>
                <a:gd name="T2" fmla="*/ 0 w 48"/>
                <a:gd name="T3" fmla="*/ 39 h 100"/>
                <a:gd name="T4" fmla="*/ 32 w 48"/>
                <a:gd name="T5" fmla="*/ 0 h 100"/>
                <a:gd name="T6" fmla="*/ 48 w 48"/>
                <a:gd name="T7" fmla="*/ 0 h 100"/>
                <a:gd name="T8" fmla="*/ 48 w 48"/>
                <a:gd name="T9" fmla="*/ 39 h 100"/>
                <a:gd name="T10" fmla="*/ 32 w 48"/>
                <a:gd name="T11" fmla="*/ 46 h 100"/>
                <a:gd name="T12" fmla="*/ 48 w 48"/>
                <a:gd name="T13" fmla="*/ 46 h 100"/>
                <a:gd name="T14" fmla="*/ 16 w 48"/>
                <a:gd name="T15" fmla="*/ 100 h 100"/>
                <a:gd name="T16" fmla="*/ 0 w 48"/>
                <a:gd name="T17" fmla="*/ 92 h 100"/>
                <a:gd name="T18" fmla="*/ 16 w 48"/>
                <a:gd name="T19" fmla="*/ 7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00"/>
                <a:gd name="T32" fmla="*/ 48 w 48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00">
                  <a:moveTo>
                    <a:pt x="16" y="70"/>
                  </a:moveTo>
                  <a:lnTo>
                    <a:pt x="0" y="39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39"/>
                  </a:lnTo>
                  <a:lnTo>
                    <a:pt x="32" y="46"/>
                  </a:lnTo>
                  <a:lnTo>
                    <a:pt x="48" y="46"/>
                  </a:lnTo>
                  <a:lnTo>
                    <a:pt x="16" y="100"/>
                  </a:lnTo>
                  <a:lnTo>
                    <a:pt x="0" y="92"/>
                  </a:lnTo>
                  <a:lnTo>
                    <a:pt x="16" y="7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374E966E-62DC-4388-BC88-7FC2651E63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65725" y="4814888"/>
              <a:ext cx="652463" cy="554037"/>
            </a:xfrm>
            <a:custGeom>
              <a:avLst/>
              <a:gdLst>
                <a:gd name="T0" fmla="*/ 442 w 442"/>
                <a:gd name="T1" fmla="*/ 251 h 329"/>
                <a:gd name="T2" fmla="*/ 434 w 442"/>
                <a:gd name="T3" fmla="*/ 297 h 329"/>
                <a:gd name="T4" fmla="*/ 411 w 442"/>
                <a:gd name="T5" fmla="*/ 297 h 329"/>
                <a:gd name="T6" fmla="*/ 434 w 442"/>
                <a:gd name="T7" fmla="*/ 313 h 329"/>
                <a:gd name="T8" fmla="*/ 418 w 442"/>
                <a:gd name="T9" fmla="*/ 329 h 329"/>
                <a:gd name="T10" fmla="*/ 386 w 442"/>
                <a:gd name="T11" fmla="*/ 297 h 329"/>
                <a:gd name="T12" fmla="*/ 356 w 442"/>
                <a:gd name="T13" fmla="*/ 297 h 329"/>
                <a:gd name="T14" fmla="*/ 277 w 442"/>
                <a:gd name="T15" fmla="*/ 306 h 329"/>
                <a:gd name="T16" fmla="*/ 253 w 442"/>
                <a:gd name="T17" fmla="*/ 282 h 329"/>
                <a:gd name="T18" fmla="*/ 253 w 442"/>
                <a:gd name="T19" fmla="*/ 274 h 329"/>
                <a:gd name="T20" fmla="*/ 229 w 442"/>
                <a:gd name="T21" fmla="*/ 274 h 329"/>
                <a:gd name="T22" fmla="*/ 127 w 442"/>
                <a:gd name="T23" fmla="*/ 219 h 329"/>
                <a:gd name="T24" fmla="*/ 103 w 442"/>
                <a:gd name="T25" fmla="*/ 188 h 329"/>
                <a:gd name="T26" fmla="*/ 39 w 442"/>
                <a:gd name="T27" fmla="*/ 149 h 329"/>
                <a:gd name="T28" fmla="*/ 39 w 442"/>
                <a:gd name="T29" fmla="*/ 133 h 329"/>
                <a:gd name="T30" fmla="*/ 48 w 442"/>
                <a:gd name="T31" fmla="*/ 86 h 329"/>
                <a:gd name="T32" fmla="*/ 16 w 442"/>
                <a:gd name="T33" fmla="*/ 62 h 329"/>
                <a:gd name="T34" fmla="*/ 0 w 442"/>
                <a:gd name="T35" fmla="*/ 39 h 329"/>
                <a:gd name="T36" fmla="*/ 39 w 442"/>
                <a:gd name="T37" fmla="*/ 23 h 329"/>
                <a:gd name="T38" fmla="*/ 71 w 442"/>
                <a:gd name="T39" fmla="*/ 0 h 329"/>
                <a:gd name="T40" fmla="*/ 79 w 442"/>
                <a:gd name="T41" fmla="*/ 0 h 329"/>
                <a:gd name="T42" fmla="*/ 142 w 442"/>
                <a:gd name="T43" fmla="*/ 32 h 329"/>
                <a:gd name="T44" fmla="*/ 166 w 442"/>
                <a:gd name="T45" fmla="*/ 86 h 329"/>
                <a:gd name="T46" fmla="*/ 190 w 442"/>
                <a:gd name="T47" fmla="*/ 86 h 329"/>
                <a:gd name="T48" fmla="*/ 245 w 442"/>
                <a:gd name="T49" fmla="*/ 71 h 329"/>
                <a:gd name="T50" fmla="*/ 253 w 442"/>
                <a:gd name="T51" fmla="*/ 94 h 329"/>
                <a:gd name="T52" fmla="*/ 292 w 442"/>
                <a:gd name="T53" fmla="*/ 94 h 329"/>
                <a:gd name="T54" fmla="*/ 308 w 442"/>
                <a:gd name="T55" fmla="*/ 157 h 329"/>
                <a:gd name="T56" fmla="*/ 339 w 442"/>
                <a:gd name="T57" fmla="*/ 180 h 329"/>
                <a:gd name="T58" fmla="*/ 324 w 442"/>
                <a:gd name="T59" fmla="*/ 188 h 329"/>
                <a:gd name="T60" fmla="*/ 339 w 442"/>
                <a:gd name="T61" fmla="*/ 165 h 329"/>
                <a:gd name="T62" fmla="*/ 356 w 442"/>
                <a:gd name="T63" fmla="*/ 212 h 329"/>
                <a:gd name="T64" fmla="*/ 379 w 442"/>
                <a:gd name="T65" fmla="*/ 204 h 329"/>
                <a:gd name="T66" fmla="*/ 386 w 442"/>
                <a:gd name="T67" fmla="*/ 235 h 329"/>
                <a:gd name="T68" fmla="*/ 442 w 442"/>
                <a:gd name="T69" fmla="*/ 251 h 3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2"/>
                <a:gd name="T106" fmla="*/ 0 h 329"/>
                <a:gd name="T107" fmla="*/ 442 w 442"/>
                <a:gd name="T108" fmla="*/ 329 h 3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2" h="329">
                  <a:moveTo>
                    <a:pt x="442" y="251"/>
                  </a:moveTo>
                  <a:lnTo>
                    <a:pt x="434" y="297"/>
                  </a:lnTo>
                  <a:lnTo>
                    <a:pt x="411" y="297"/>
                  </a:lnTo>
                  <a:lnTo>
                    <a:pt x="434" y="313"/>
                  </a:lnTo>
                  <a:lnTo>
                    <a:pt x="418" y="329"/>
                  </a:lnTo>
                  <a:lnTo>
                    <a:pt x="386" y="297"/>
                  </a:lnTo>
                  <a:lnTo>
                    <a:pt x="356" y="297"/>
                  </a:lnTo>
                  <a:lnTo>
                    <a:pt x="277" y="306"/>
                  </a:lnTo>
                  <a:lnTo>
                    <a:pt x="253" y="282"/>
                  </a:lnTo>
                  <a:lnTo>
                    <a:pt x="253" y="274"/>
                  </a:lnTo>
                  <a:lnTo>
                    <a:pt x="229" y="274"/>
                  </a:lnTo>
                  <a:lnTo>
                    <a:pt x="127" y="219"/>
                  </a:lnTo>
                  <a:lnTo>
                    <a:pt x="103" y="188"/>
                  </a:lnTo>
                  <a:lnTo>
                    <a:pt x="39" y="149"/>
                  </a:lnTo>
                  <a:lnTo>
                    <a:pt x="39" y="133"/>
                  </a:lnTo>
                  <a:lnTo>
                    <a:pt x="48" y="86"/>
                  </a:lnTo>
                  <a:lnTo>
                    <a:pt x="16" y="62"/>
                  </a:lnTo>
                  <a:lnTo>
                    <a:pt x="0" y="39"/>
                  </a:lnTo>
                  <a:lnTo>
                    <a:pt x="39" y="23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142" y="32"/>
                  </a:lnTo>
                  <a:lnTo>
                    <a:pt x="166" y="86"/>
                  </a:lnTo>
                  <a:lnTo>
                    <a:pt x="190" y="86"/>
                  </a:lnTo>
                  <a:lnTo>
                    <a:pt x="245" y="71"/>
                  </a:lnTo>
                  <a:lnTo>
                    <a:pt x="253" y="94"/>
                  </a:lnTo>
                  <a:lnTo>
                    <a:pt x="292" y="94"/>
                  </a:lnTo>
                  <a:lnTo>
                    <a:pt x="308" y="157"/>
                  </a:lnTo>
                  <a:lnTo>
                    <a:pt x="339" y="180"/>
                  </a:lnTo>
                  <a:lnTo>
                    <a:pt x="324" y="188"/>
                  </a:lnTo>
                  <a:lnTo>
                    <a:pt x="339" y="165"/>
                  </a:lnTo>
                  <a:lnTo>
                    <a:pt x="356" y="212"/>
                  </a:lnTo>
                  <a:lnTo>
                    <a:pt x="379" y="204"/>
                  </a:lnTo>
                  <a:lnTo>
                    <a:pt x="386" y="235"/>
                  </a:lnTo>
                  <a:lnTo>
                    <a:pt x="442" y="2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2CC3D282-6365-4570-9B9B-3D00FB2BA5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97363" y="2563813"/>
              <a:ext cx="465137" cy="415925"/>
            </a:xfrm>
            <a:custGeom>
              <a:avLst/>
              <a:gdLst>
                <a:gd name="T0" fmla="*/ 102 w 314"/>
                <a:gd name="T1" fmla="*/ 32 h 246"/>
                <a:gd name="T2" fmla="*/ 149 w 314"/>
                <a:gd name="T3" fmla="*/ 80 h 246"/>
                <a:gd name="T4" fmla="*/ 228 w 314"/>
                <a:gd name="T5" fmla="*/ 119 h 246"/>
                <a:gd name="T6" fmla="*/ 274 w 314"/>
                <a:gd name="T7" fmla="*/ 159 h 246"/>
                <a:gd name="T8" fmla="*/ 314 w 314"/>
                <a:gd name="T9" fmla="*/ 214 h 246"/>
                <a:gd name="T10" fmla="*/ 204 w 314"/>
                <a:gd name="T11" fmla="*/ 199 h 246"/>
                <a:gd name="T12" fmla="*/ 165 w 314"/>
                <a:gd name="T13" fmla="*/ 230 h 246"/>
                <a:gd name="T14" fmla="*/ 118 w 314"/>
                <a:gd name="T15" fmla="*/ 246 h 246"/>
                <a:gd name="T16" fmla="*/ 55 w 314"/>
                <a:gd name="T17" fmla="*/ 134 h 246"/>
                <a:gd name="T18" fmla="*/ 31 w 314"/>
                <a:gd name="T19" fmla="*/ 103 h 246"/>
                <a:gd name="T20" fmla="*/ 55 w 314"/>
                <a:gd name="T21" fmla="*/ 80 h 246"/>
                <a:gd name="T22" fmla="*/ 31 w 314"/>
                <a:gd name="T23" fmla="*/ 80 h 246"/>
                <a:gd name="T24" fmla="*/ 0 w 314"/>
                <a:gd name="T25" fmla="*/ 0 h 246"/>
                <a:gd name="T26" fmla="*/ 55 w 314"/>
                <a:gd name="T27" fmla="*/ 16 h 246"/>
                <a:gd name="T28" fmla="*/ 102 w 314"/>
                <a:gd name="T29" fmla="*/ 32 h 2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4"/>
                <a:gd name="T46" fmla="*/ 0 h 246"/>
                <a:gd name="T47" fmla="*/ 314 w 314"/>
                <a:gd name="T48" fmla="*/ 246 h 2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4" h="246">
                  <a:moveTo>
                    <a:pt x="102" y="32"/>
                  </a:moveTo>
                  <a:lnTo>
                    <a:pt x="149" y="80"/>
                  </a:lnTo>
                  <a:lnTo>
                    <a:pt x="228" y="119"/>
                  </a:lnTo>
                  <a:lnTo>
                    <a:pt x="274" y="159"/>
                  </a:lnTo>
                  <a:lnTo>
                    <a:pt x="314" y="214"/>
                  </a:lnTo>
                  <a:lnTo>
                    <a:pt x="204" y="199"/>
                  </a:lnTo>
                  <a:lnTo>
                    <a:pt x="165" y="230"/>
                  </a:lnTo>
                  <a:lnTo>
                    <a:pt x="118" y="246"/>
                  </a:lnTo>
                  <a:lnTo>
                    <a:pt x="55" y="134"/>
                  </a:lnTo>
                  <a:lnTo>
                    <a:pt x="31" y="103"/>
                  </a:lnTo>
                  <a:lnTo>
                    <a:pt x="55" y="80"/>
                  </a:lnTo>
                  <a:lnTo>
                    <a:pt x="31" y="80"/>
                  </a:lnTo>
                  <a:lnTo>
                    <a:pt x="0" y="0"/>
                  </a:lnTo>
                  <a:lnTo>
                    <a:pt x="55" y="16"/>
                  </a:lnTo>
                  <a:lnTo>
                    <a:pt x="102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1BB32D9E-5621-4342-90FB-CC62D76D6A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2688" y="4881563"/>
              <a:ext cx="509587" cy="566737"/>
            </a:xfrm>
            <a:custGeom>
              <a:avLst/>
              <a:gdLst>
                <a:gd name="T0" fmla="*/ 134 w 347"/>
                <a:gd name="T1" fmla="*/ 23 h 337"/>
                <a:gd name="T2" fmla="*/ 165 w 347"/>
                <a:gd name="T3" fmla="*/ 47 h 337"/>
                <a:gd name="T4" fmla="*/ 157 w 347"/>
                <a:gd name="T5" fmla="*/ 94 h 337"/>
                <a:gd name="T6" fmla="*/ 157 w 347"/>
                <a:gd name="T7" fmla="*/ 110 h 337"/>
                <a:gd name="T8" fmla="*/ 221 w 347"/>
                <a:gd name="T9" fmla="*/ 148 h 337"/>
                <a:gd name="T10" fmla="*/ 244 w 347"/>
                <a:gd name="T11" fmla="*/ 180 h 337"/>
                <a:gd name="T12" fmla="*/ 347 w 347"/>
                <a:gd name="T13" fmla="*/ 235 h 337"/>
                <a:gd name="T14" fmla="*/ 292 w 347"/>
                <a:gd name="T15" fmla="*/ 321 h 337"/>
                <a:gd name="T16" fmla="*/ 221 w 347"/>
                <a:gd name="T17" fmla="*/ 337 h 337"/>
                <a:gd name="T18" fmla="*/ 197 w 347"/>
                <a:gd name="T19" fmla="*/ 329 h 337"/>
                <a:gd name="T20" fmla="*/ 197 w 347"/>
                <a:gd name="T21" fmla="*/ 305 h 337"/>
                <a:gd name="T22" fmla="*/ 150 w 347"/>
                <a:gd name="T23" fmla="*/ 290 h 337"/>
                <a:gd name="T24" fmla="*/ 134 w 347"/>
                <a:gd name="T25" fmla="*/ 258 h 337"/>
                <a:gd name="T26" fmla="*/ 94 w 347"/>
                <a:gd name="T27" fmla="*/ 258 h 337"/>
                <a:gd name="T28" fmla="*/ 71 w 347"/>
                <a:gd name="T29" fmla="*/ 212 h 337"/>
                <a:gd name="T30" fmla="*/ 48 w 347"/>
                <a:gd name="T31" fmla="*/ 212 h 337"/>
                <a:gd name="T32" fmla="*/ 48 w 347"/>
                <a:gd name="T33" fmla="*/ 196 h 337"/>
                <a:gd name="T34" fmla="*/ 31 w 347"/>
                <a:gd name="T35" fmla="*/ 180 h 337"/>
                <a:gd name="T36" fmla="*/ 16 w 347"/>
                <a:gd name="T37" fmla="*/ 172 h 337"/>
                <a:gd name="T38" fmla="*/ 8 w 347"/>
                <a:gd name="T39" fmla="*/ 172 h 337"/>
                <a:gd name="T40" fmla="*/ 0 w 347"/>
                <a:gd name="T41" fmla="*/ 148 h 337"/>
                <a:gd name="T42" fmla="*/ 16 w 347"/>
                <a:gd name="T43" fmla="*/ 148 h 337"/>
                <a:gd name="T44" fmla="*/ 48 w 347"/>
                <a:gd name="T45" fmla="*/ 94 h 337"/>
                <a:gd name="T46" fmla="*/ 63 w 347"/>
                <a:gd name="T47" fmla="*/ 86 h 337"/>
                <a:gd name="T48" fmla="*/ 71 w 347"/>
                <a:gd name="T49" fmla="*/ 47 h 337"/>
                <a:gd name="T50" fmla="*/ 118 w 347"/>
                <a:gd name="T51" fmla="*/ 0 h 337"/>
                <a:gd name="T52" fmla="*/ 134 w 347"/>
                <a:gd name="T53" fmla="*/ 23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7"/>
                <a:gd name="T82" fmla="*/ 0 h 337"/>
                <a:gd name="T83" fmla="*/ 347 w 347"/>
                <a:gd name="T84" fmla="*/ 337 h 3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7" h="337">
                  <a:moveTo>
                    <a:pt x="134" y="23"/>
                  </a:moveTo>
                  <a:lnTo>
                    <a:pt x="165" y="47"/>
                  </a:lnTo>
                  <a:lnTo>
                    <a:pt x="157" y="94"/>
                  </a:lnTo>
                  <a:lnTo>
                    <a:pt x="157" y="110"/>
                  </a:lnTo>
                  <a:lnTo>
                    <a:pt x="221" y="148"/>
                  </a:lnTo>
                  <a:lnTo>
                    <a:pt x="244" y="180"/>
                  </a:lnTo>
                  <a:lnTo>
                    <a:pt x="347" y="235"/>
                  </a:lnTo>
                  <a:lnTo>
                    <a:pt x="292" y="321"/>
                  </a:lnTo>
                  <a:lnTo>
                    <a:pt x="221" y="337"/>
                  </a:lnTo>
                  <a:lnTo>
                    <a:pt x="197" y="329"/>
                  </a:lnTo>
                  <a:lnTo>
                    <a:pt x="197" y="305"/>
                  </a:lnTo>
                  <a:lnTo>
                    <a:pt x="150" y="290"/>
                  </a:lnTo>
                  <a:lnTo>
                    <a:pt x="134" y="258"/>
                  </a:lnTo>
                  <a:lnTo>
                    <a:pt x="94" y="258"/>
                  </a:lnTo>
                  <a:lnTo>
                    <a:pt x="71" y="212"/>
                  </a:lnTo>
                  <a:lnTo>
                    <a:pt x="48" y="212"/>
                  </a:lnTo>
                  <a:lnTo>
                    <a:pt x="48" y="196"/>
                  </a:lnTo>
                  <a:lnTo>
                    <a:pt x="31" y="180"/>
                  </a:lnTo>
                  <a:lnTo>
                    <a:pt x="16" y="172"/>
                  </a:lnTo>
                  <a:lnTo>
                    <a:pt x="8" y="172"/>
                  </a:lnTo>
                  <a:lnTo>
                    <a:pt x="0" y="148"/>
                  </a:lnTo>
                  <a:lnTo>
                    <a:pt x="16" y="148"/>
                  </a:lnTo>
                  <a:lnTo>
                    <a:pt x="48" y="94"/>
                  </a:lnTo>
                  <a:lnTo>
                    <a:pt x="63" y="86"/>
                  </a:lnTo>
                  <a:lnTo>
                    <a:pt x="71" y="47"/>
                  </a:lnTo>
                  <a:lnTo>
                    <a:pt x="118" y="0"/>
                  </a:lnTo>
                  <a:lnTo>
                    <a:pt x="134" y="2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AB049855-B06C-4D68-9AF5-1E9DC90517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25825" y="6053138"/>
              <a:ext cx="488950" cy="488950"/>
            </a:xfrm>
            <a:custGeom>
              <a:avLst/>
              <a:gdLst>
                <a:gd name="T0" fmla="*/ 126 w 330"/>
                <a:gd name="T1" fmla="*/ 274 h 290"/>
                <a:gd name="T2" fmla="*/ 95 w 330"/>
                <a:gd name="T3" fmla="*/ 274 h 290"/>
                <a:gd name="T4" fmla="*/ 87 w 330"/>
                <a:gd name="T5" fmla="*/ 267 h 290"/>
                <a:gd name="T6" fmla="*/ 32 w 330"/>
                <a:gd name="T7" fmla="*/ 235 h 290"/>
                <a:gd name="T8" fmla="*/ 0 w 330"/>
                <a:gd name="T9" fmla="*/ 196 h 290"/>
                <a:gd name="T10" fmla="*/ 24 w 330"/>
                <a:gd name="T11" fmla="*/ 196 h 290"/>
                <a:gd name="T12" fmla="*/ 32 w 330"/>
                <a:gd name="T13" fmla="*/ 149 h 290"/>
                <a:gd name="T14" fmla="*/ 95 w 330"/>
                <a:gd name="T15" fmla="*/ 126 h 290"/>
                <a:gd name="T16" fmla="*/ 87 w 330"/>
                <a:gd name="T17" fmla="*/ 110 h 290"/>
                <a:gd name="T18" fmla="*/ 32 w 330"/>
                <a:gd name="T19" fmla="*/ 86 h 290"/>
                <a:gd name="T20" fmla="*/ 32 w 330"/>
                <a:gd name="T21" fmla="*/ 55 h 290"/>
                <a:gd name="T22" fmla="*/ 8 w 330"/>
                <a:gd name="T23" fmla="*/ 0 h 290"/>
                <a:gd name="T24" fmla="*/ 134 w 330"/>
                <a:gd name="T25" fmla="*/ 0 h 290"/>
                <a:gd name="T26" fmla="*/ 204 w 330"/>
                <a:gd name="T27" fmla="*/ 0 h 290"/>
                <a:gd name="T28" fmla="*/ 212 w 330"/>
                <a:gd name="T29" fmla="*/ 0 h 290"/>
                <a:gd name="T30" fmla="*/ 221 w 330"/>
                <a:gd name="T31" fmla="*/ 63 h 290"/>
                <a:gd name="T32" fmla="*/ 307 w 330"/>
                <a:gd name="T33" fmla="*/ 63 h 290"/>
                <a:gd name="T34" fmla="*/ 330 w 330"/>
                <a:gd name="T35" fmla="*/ 86 h 290"/>
                <a:gd name="T36" fmla="*/ 330 w 330"/>
                <a:gd name="T37" fmla="*/ 126 h 290"/>
                <a:gd name="T38" fmla="*/ 283 w 330"/>
                <a:gd name="T39" fmla="*/ 126 h 290"/>
                <a:gd name="T40" fmla="*/ 267 w 330"/>
                <a:gd name="T41" fmla="*/ 165 h 290"/>
                <a:gd name="T42" fmla="*/ 243 w 330"/>
                <a:gd name="T43" fmla="*/ 172 h 290"/>
                <a:gd name="T44" fmla="*/ 243 w 330"/>
                <a:gd name="T45" fmla="*/ 267 h 290"/>
                <a:gd name="T46" fmla="*/ 267 w 330"/>
                <a:gd name="T47" fmla="*/ 274 h 290"/>
                <a:gd name="T48" fmla="*/ 243 w 330"/>
                <a:gd name="T49" fmla="*/ 274 h 290"/>
                <a:gd name="T50" fmla="*/ 243 w 330"/>
                <a:gd name="T51" fmla="*/ 290 h 290"/>
                <a:gd name="T52" fmla="*/ 126 w 330"/>
                <a:gd name="T53" fmla="*/ 274 h 2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0"/>
                <a:gd name="T82" fmla="*/ 0 h 290"/>
                <a:gd name="T83" fmla="*/ 330 w 330"/>
                <a:gd name="T84" fmla="*/ 290 h 2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0" h="290">
                  <a:moveTo>
                    <a:pt x="126" y="274"/>
                  </a:moveTo>
                  <a:lnTo>
                    <a:pt x="95" y="274"/>
                  </a:lnTo>
                  <a:lnTo>
                    <a:pt x="87" y="267"/>
                  </a:lnTo>
                  <a:lnTo>
                    <a:pt x="32" y="235"/>
                  </a:lnTo>
                  <a:lnTo>
                    <a:pt x="0" y="196"/>
                  </a:lnTo>
                  <a:lnTo>
                    <a:pt x="24" y="196"/>
                  </a:lnTo>
                  <a:lnTo>
                    <a:pt x="32" y="149"/>
                  </a:lnTo>
                  <a:lnTo>
                    <a:pt x="95" y="126"/>
                  </a:lnTo>
                  <a:lnTo>
                    <a:pt x="87" y="110"/>
                  </a:lnTo>
                  <a:lnTo>
                    <a:pt x="32" y="86"/>
                  </a:lnTo>
                  <a:lnTo>
                    <a:pt x="32" y="55"/>
                  </a:lnTo>
                  <a:lnTo>
                    <a:pt x="8" y="0"/>
                  </a:lnTo>
                  <a:lnTo>
                    <a:pt x="134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21" y="63"/>
                  </a:lnTo>
                  <a:lnTo>
                    <a:pt x="307" y="63"/>
                  </a:lnTo>
                  <a:lnTo>
                    <a:pt x="330" y="86"/>
                  </a:lnTo>
                  <a:lnTo>
                    <a:pt x="330" y="126"/>
                  </a:lnTo>
                  <a:lnTo>
                    <a:pt x="283" y="126"/>
                  </a:lnTo>
                  <a:lnTo>
                    <a:pt x="267" y="165"/>
                  </a:lnTo>
                  <a:lnTo>
                    <a:pt x="243" y="172"/>
                  </a:lnTo>
                  <a:lnTo>
                    <a:pt x="243" y="267"/>
                  </a:lnTo>
                  <a:lnTo>
                    <a:pt x="267" y="274"/>
                  </a:lnTo>
                  <a:lnTo>
                    <a:pt x="243" y="274"/>
                  </a:lnTo>
                  <a:lnTo>
                    <a:pt x="243" y="290"/>
                  </a:lnTo>
                  <a:lnTo>
                    <a:pt x="126" y="2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B47416C4-CA54-4302-A62E-BA65B97CE6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95575" y="1670050"/>
              <a:ext cx="371475" cy="385763"/>
            </a:xfrm>
            <a:custGeom>
              <a:avLst/>
              <a:gdLst>
                <a:gd name="T0" fmla="*/ 62 w 249"/>
                <a:gd name="T1" fmla="*/ 198 h 229"/>
                <a:gd name="T2" fmla="*/ 0 w 249"/>
                <a:gd name="T3" fmla="*/ 142 h 229"/>
                <a:gd name="T4" fmla="*/ 0 w 249"/>
                <a:gd name="T5" fmla="*/ 87 h 229"/>
                <a:gd name="T6" fmla="*/ 0 w 249"/>
                <a:gd name="T7" fmla="*/ 79 h 229"/>
                <a:gd name="T8" fmla="*/ 15 w 249"/>
                <a:gd name="T9" fmla="*/ 63 h 229"/>
                <a:gd name="T10" fmla="*/ 39 w 249"/>
                <a:gd name="T11" fmla="*/ 56 h 229"/>
                <a:gd name="T12" fmla="*/ 101 w 249"/>
                <a:gd name="T13" fmla="*/ 63 h 229"/>
                <a:gd name="T14" fmla="*/ 133 w 249"/>
                <a:gd name="T15" fmla="*/ 32 h 229"/>
                <a:gd name="T16" fmla="*/ 140 w 249"/>
                <a:gd name="T17" fmla="*/ 16 h 229"/>
                <a:gd name="T18" fmla="*/ 164 w 249"/>
                <a:gd name="T19" fmla="*/ 0 h 229"/>
                <a:gd name="T20" fmla="*/ 226 w 249"/>
                <a:gd name="T21" fmla="*/ 16 h 229"/>
                <a:gd name="T22" fmla="*/ 218 w 249"/>
                <a:gd name="T23" fmla="*/ 48 h 229"/>
                <a:gd name="T24" fmla="*/ 218 w 249"/>
                <a:gd name="T25" fmla="*/ 87 h 229"/>
                <a:gd name="T26" fmla="*/ 226 w 249"/>
                <a:gd name="T27" fmla="*/ 87 h 229"/>
                <a:gd name="T28" fmla="*/ 226 w 249"/>
                <a:gd name="T29" fmla="*/ 126 h 229"/>
                <a:gd name="T30" fmla="*/ 249 w 249"/>
                <a:gd name="T31" fmla="*/ 142 h 229"/>
                <a:gd name="T32" fmla="*/ 242 w 249"/>
                <a:gd name="T33" fmla="*/ 158 h 229"/>
                <a:gd name="T34" fmla="*/ 218 w 249"/>
                <a:gd name="T35" fmla="*/ 205 h 229"/>
                <a:gd name="T36" fmla="*/ 187 w 249"/>
                <a:gd name="T37" fmla="*/ 198 h 229"/>
                <a:gd name="T38" fmla="*/ 187 w 249"/>
                <a:gd name="T39" fmla="*/ 205 h 229"/>
                <a:gd name="T40" fmla="*/ 140 w 249"/>
                <a:gd name="T41" fmla="*/ 229 h 229"/>
                <a:gd name="T42" fmla="*/ 62 w 249"/>
                <a:gd name="T43" fmla="*/ 198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9"/>
                <a:gd name="T67" fmla="*/ 0 h 229"/>
                <a:gd name="T68" fmla="*/ 249 w 249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9" h="229">
                  <a:moveTo>
                    <a:pt x="62" y="198"/>
                  </a:moveTo>
                  <a:lnTo>
                    <a:pt x="0" y="142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15" y="63"/>
                  </a:lnTo>
                  <a:lnTo>
                    <a:pt x="39" y="56"/>
                  </a:lnTo>
                  <a:lnTo>
                    <a:pt x="101" y="63"/>
                  </a:lnTo>
                  <a:lnTo>
                    <a:pt x="133" y="32"/>
                  </a:lnTo>
                  <a:lnTo>
                    <a:pt x="140" y="16"/>
                  </a:lnTo>
                  <a:lnTo>
                    <a:pt x="164" y="0"/>
                  </a:lnTo>
                  <a:lnTo>
                    <a:pt x="226" y="16"/>
                  </a:lnTo>
                  <a:lnTo>
                    <a:pt x="218" y="48"/>
                  </a:lnTo>
                  <a:lnTo>
                    <a:pt x="218" y="87"/>
                  </a:lnTo>
                  <a:lnTo>
                    <a:pt x="226" y="87"/>
                  </a:lnTo>
                  <a:lnTo>
                    <a:pt x="226" y="126"/>
                  </a:lnTo>
                  <a:lnTo>
                    <a:pt x="249" y="142"/>
                  </a:lnTo>
                  <a:lnTo>
                    <a:pt x="242" y="158"/>
                  </a:lnTo>
                  <a:lnTo>
                    <a:pt x="218" y="205"/>
                  </a:lnTo>
                  <a:lnTo>
                    <a:pt x="187" y="198"/>
                  </a:lnTo>
                  <a:lnTo>
                    <a:pt x="187" y="205"/>
                  </a:lnTo>
                  <a:lnTo>
                    <a:pt x="140" y="229"/>
                  </a:lnTo>
                  <a:lnTo>
                    <a:pt x="62" y="19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D5A9D656-136D-4D14-92E2-67A127C6ED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97363" y="2951163"/>
              <a:ext cx="360362" cy="406400"/>
            </a:xfrm>
            <a:custGeom>
              <a:avLst/>
              <a:gdLst>
                <a:gd name="T0" fmla="*/ 142 w 244"/>
                <a:gd name="T1" fmla="*/ 16 h 242"/>
                <a:gd name="T2" fmla="*/ 165 w 244"/>
                <a:gd name="T3" fmla="*/ 47 h 242"/>
                <a:gd name="T4" fmla="*/ 150 w 244"/>
                <a:gd name="T5" fmla="*/ 78 h 242"/>
                <a:gd name="T6" fmla="*/ 181 w 244"/>
                <a:gd name="T7" fmla="*/ 94 h 242"/>
                <a:gd name="T8" fmla="*/ 174 w 244"/>
                <a:gd name="T9" fmla="*/ 94 h 242"/>
                <a:gd name="T10" fmla="*/ 181 w 244"/>
                <a:gd name="T11" fmla="*/ 117 h 242"/>
                <a:gd name="T12" fmla="*/ 244 w 244"/>
                <a:gd name="T13" fmla="*/ 210 h 242"/>
                <a:gd name="T14" fmla="*/ 205 w 244"/>
                <a:gd name="T15" fmla="*/ 242 h 242"/>
                <a:gd name="T16" fmla="*/ 181 w 244"/>
                <a:gd name="T17" fmla="*/ 242 h 242"/>
                <a:gd name="T18" fmla="*/ 142 w 244"/>
                <a:gd name="T19" fmla="*/ 226 h 242"/>
                <a:gd name="T20" fmla="*/ 79 w 244"/>
                <a:gd name="T21" fmla="*/ 210 h 242"/>
                <a:gd name="T22" fmla="*/ 71 w 244"/>
                <a:gd name="T23" fmla="*/ 172 h 242"/>
                <a:gd name="T24" fmla="*/ 48 w 244"/>
                <a:gd name="T25" fmla="*/ 148 h 242"/>
                <a:gd name="T26" fmla="*/ 0 w 244"/>
                <a:gd name="T27" fmla="*/ 31 h 242"/>
                <a:gd name="T28" fmla="*/ 24 w 244"/>
                <a:gd name="T29" fmla="*/ 31 h 242"/>
                <a:gd name="T30" fmla="*/ 24 w 244"/>
                <a:gd name="T31" fmla="*/ 16 h 242"/>
                <a:gd name="T32" fmla="*/ 48 w 244"/>
                <a:gd name="T33" fmla="*/ 16 h 242"/>
                <a:gd name="T34" fmla="*/ 48 w 244"/>
                <a:gd name="T35" fmla="*/ 0 h 242"/>
                <a:gd name="T36" fmla="*/ 71 w 244"/>
                <a:gd name="T37" fmla="*/ 16 h 242"/>
                <a:gd name="T38" fmla="*/ 103 w 244"/>
                <a:gd name="T39" fmla="*/ 0 h 242"/>
                <a:gd name="T40" fmla="*/ 118 w 244"/>
                <a:gd name="T41" fmla="*/ 16 h 242"/>
                <a:gd name="T42" fmla="*/ 165 w 244"/>
                <a:gd name="T43" fmla="*/ 0 h 242"/>
                <a:gd name="T44" fmla="*/ 142 w 244"/>
                <a:gd name="T45" fmla="*/ 16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242"/>
                <a:gd name="T71" fmla="*/ 244 w 244"/>
                <a:gd name="T72" fmla="*/ 242 h 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242">
                  <a:moveTo>
                    <a:pt x="142" y="16"/>
                  </a:moveTo>
                  <a:lnTo>
                    <a:pt x="165" y="47"/>
                  </a:lnTo>
                  <a:lnTo>
                    <a:pt x="150" y="78"/>
                  </a:lnTo>
                  <a:lnTo>
                    <a:pt x="181" y="94"/>
                  </a:lnTo>
                  <a:lnTo>
                    <a:pt x="174" y="94"/>
                  </a:lnTo>
                  <a:lnTo>
                    <a:pt x="181" y="117"/>
                  </a:lnTo>
                  <a:lnTo>
                    <a:pt x="244" y="210"/>
                  </a:lnTo>
                  <a:lnTo>
                    <a:pt x="205" y="242"/>
                  </a:lnTo>
                  <a:lnTo>
                    <a:pt x="181" y="242"/>
                  </a:lnTo>
                  <a:lnTo>
                    <a:pt x="142" y="226"/>
                  </a:lnTo>
                  <a:lnTo>
                    <a:pt x="79" y="210"/>
                  </a:lnTo>
                  <a:lnTo>
                    <a:pt x="71" y="172"/>
                  </a:lnTo>
                  <a:lnTo>
                    <a:pt x="48" y="148"/>
                  </a:lnTo>
                  <a:lnTo>
                    <a:pt x="0" y="31"/>
                  </a:lnTo>
                  <a:lnTo>
                    <a:pt x="24" y="31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48" y="0"/>
                  </a:lnTo>
                  <a:lnTo>
                    <a:pt x="71" y="16"/>
                  </a:lnTo>
                  <a:lnTo>
                    <a:pt x="103" y="0"/>
                  </a:lnTo>
                  <a:lnTo>
                    <a:pt x="118" y="16"/>
                  </a:lnTo>
                  <a:lnTo>
                    <a:pt x="165" y="0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C80A46AA-18DD-401B-91DD-5809202B72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80075" y="5630863"/>
              <a:ext cx="47625" cy="66675"/>
            </a:xfrm>
            <a:custGeom>
              <a:avLst/>
              <a:gdLst>
                <a:gd name="T0" fmla="*/ 0 w 34"/>
                <a:gd name="T1" fmla="*/ 0 h 39"/>
                <a:gd name="T2" fmla="*/ 34 w 34"/>
                <a:gd name="T3" fmla="*/ 24 h 39"/>
                <a:gd name="T4" fmla="*/ 34 w 34"/>
                <a:gd name="T5" fmla="*/ 39 h 39"/>
                <a:gd name="T6" fmla="*/ 9 w 34"/>
                <a:gd name="T7" fmla="*/ 39 h 39"/>
                <a:gd name="T8" fmla="*/ 0 w 34"/>
                <a:gd name="T9" fmla="*/ 39 h 39"/>
                <a:gd name="T10" fmla="*/ 0 w 34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9"/>
                <a:gd name="T20" fmla="*/ 34 w 34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9">
                  <a:moveTo>
                    <a:pt x="0" y="0"/>
                  </a:moveTo>
                  <a:lnTo>
                    <a:pt x="34" y="24"/>
                  </a:lnTo>
                  <a:lnTo>
                    <a:pt x="34" y="39"/>
                  </a:lnTo>
                  <a:lnTo>
                    <a:pt x="9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FA1BD4E3-2210-4960-8E31-3C57325F95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8125" y="5275263"/>
              <a:ext cx="487363" cy="463550"/>
            </a:xfrm>
            <a:custGeom>
              <a:avLst/>
              <a:gdLst>
                <a:gd name="T0" fmla="*/ 330 w 330"/>
                <a:gd name="T1" fmla="*/ 64 h 276"/>
                <a:gd name="T2" fmla="*/ 314 w 330"/>
                <a:gd name="T3" fmla="*/ 87 h 276"/>
                <a:gd name="T4" fmla="*/ 282 w 330"/>
                <a:gd name="T5" fmla="*/ 103 h 276"/>
                <a:gd name="T6" fmla="*/ 252 w 330"/>
                <a:gd name="T7" fmla="*/ 95 h 276"/>
                <a:gd name="T8" fmla="*/ 252 w 330"/>
                <a:gd name="T9" fmla="*/ 87 h 276"/>
                <a:gd name="T10" fmla="*/ 243 w 330"/>
                <a:gd name="T11" fmla="*/ 103 h 276"/>
                <a:gd name="T12" fmla="*/ 235 w 330"/>
                <a:gd name="T13" fmla="*/ 95 h 276"/>
                <a:gd name="T14" fmla="*/ 267 w 330"/>
                <a:gd name="T15" fmla="*/ 118 h 276"/>
                <a:gd name="T16" fmla="*/ 252 w 330"/>
                <a:gd name="T17" fmla="*/ 126 h 276"/>
                <a:gd name="T18" fmla="*/ 282 w 330"/>
                <a:gd name="T19" fmla="*/ 118 h 276"/>
                <a:gd name="T20" fmla="*/ 282 w 330"/>
                <a:gd name="T21" fmla="*/ 126 h 276"/>
                <a:gd name="T22" fmla="*/ 235 w 330"/>
                <a:gd name="T23" fmla="*/ 150 h 276"/>
                <a:gd name="T24" fmla="*/ 252 w 330"/>
                <a:gd name="T25" fmla="*/ 173 h 276"/>
                <a:gd name="T26" fmla="*/ 252 w 330"/>
                <a:gd name="T27" fmla="*/ 182 h 276"/>
                <a:gd name="T28" fmla="*/ 220 w 330"/>
                <a:gd name="T29" fmla="*/ 173 h 276"/>
                <a:gd name="T30" fmla="*/ 252 w 330"/>
                <a:gd name="T31" fmla="*/ 189 h 276"/>
                <a:gd name="T32" fmla="*/ 235 w 330"/>
                <a:gd name="T33" fmla="*/ 221 h 276"/>
                <a:gd name="T34" fmla="*/ 243 w 330"/>
                <a:gd name="T35" fmla="*/ 252 h 276"/>
                <a:gd name="T36" fmla="*/ 188 w 330"/>
                <a:gd name="T37" fmla="*/ 252 h 276"/>
                <a:gd name="T38" fmla="*/ 213 w 330"/>
                <a:gd name="T39" fmla="*/ 252 h 276"/>
                <a:gd name="T40" fmla="*/ 188 w 330"/>
                <a:gd name="T41" fmla="*/ 276 h 276"/>
                <a:gd name="T42" fmla="*/ 87 w 330"/>
                <a:gd name="T43" fmla="*/ 221 h 276"/>
                <a:gd name="T44" fmla="*/ 31 w 330"/>
                <a:gd name="T45" fmla="*/ 173 h 276"/>
                <a:gd name="T46" fmla="*/ 39 w 330"/>
                <a:gd name="T47" fmla="*/ 150 h 276"/>
                <a:gd name="T48" fmla="*/ 23 w 330"/>
                <a:gd name="T49" fmla="*/ 134 h 276"/>
                <a:gd name="T50" fmla="*/ 0 w 330"/>
                <a:gd name="T51" fmla="*/ 103 h 276"/>
                <a:gd name="T52" fmla="*/ 70 w 330"/>
                <a:gd name="T53" fmla="*/ 87 h 276"/>
                <a:gd name="T54" fmla="*/ 126 w 330"/>
                <a:gd name="T55" fmla="*/ 0 h 276"/>
                <a:gd name="T56" fmla="*/ 149 w 330"/>
                <a:gd name="T57" fmla="*/ 0 h 276"/>
                <a:gd name="T58" fmla="*/ 149 w 330"/>
                <a:gd name="T59" fmla="*/ 8 h 276"/>
                <a:gd name="T60" fmla="*/ 173 w 330"/>
                <a:gd name="T61" fmla="*/ 32 h 276"/>
                <a:gd name="T62" fmla="*/ 252 w 330"/>
                <a:gd name="T63" fmla="*/ 24 h 276"/>
                <a:gd name="T64" fmla="*/ 282 w 330"/>
                <a:gd name="T65" fmla="*/ 24 h 276"/>
                <a:gd name="T66" fmla="*/ 314 w 330"/>
                <a:gd name="T67" fmla="*/ 56 h 276"/>
                <a:gd name="T68" fmla="*/ 330 w 330"/>
                <a:gd name="T69" fmla="*/ 64 h 2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"/>
                <a:gd name="T106" fmla="*/ 0 h 276"/>
                <a:gd name="T107" fmla="*/ 330 w 330"/>
                <a:gd name="T108" fmla="*/ 276 h 2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" h="276">
                  <a:moveTo>
                    <a:pt x="330" y="64"/>
                  </a:moveTo>
                  <a:lnTo>
                    <a:pt x="314" y="87"/>
                  </a:lnTo>
                  <a:lnTo>
                    <a:pt x="282" y="103"/>
                  </a:lnTo>
                  <a:lnTo>
                    <a:pt x="252" y="95"/>
                  </a:lnTo>
                  <a:lnTo>
                    <a:pt x="252" y="87"/>
                  </a:lnTo>
                  <a:lnTo>
                    <a:pt x="243" y="103"/>
                  </a:lnTo>
                  <a:lnTo>
                    <a:pt x="235" y="95"/>
                  </a:lnTo>
                  <a:lnTo>
                    <a:pt x="267" y="118"/>
                  </a:lnTo>
                  <a:lnTo>
                    <a:pt x="252" y="126"/>
                  </a:lnTo>
                  <a:lnTo>
                    <a:pt x="282" y="118"/>
                  </a:lnTo>
                  <a:lnTo>
                    <a:pt x="282" y="126"/>
                  </a:lnTo>
                  <a:lnTo>
                    <a:pt x="235" y="150"/>
                  </a:lnTo>
                  <a:lnTo>
                    <a:pt x="252" y="173"/>
                  </a:lnTo>
                  <a:lnTo>
                    <a:pt x="252" y="182"/>
                  </a:lnTo>
                  <a:lnTo>
                    <a:pt x="220" y="173"/>
                  </a:lnTo>
                  <a:lnTo>
                    <a:pt x="252" y="189"/>
                  </a:lnTo>
                  <a:lnTo>
                    <a:pt x="235" y="221"/>
                  </a:lnTo>
                  <a:lnTo>
                    <a:pt x="243" y="252"/>
                  </a:lnTo>
                  <a:lnTo>
                    <a:pt x="188" y="252"/>
                  </a:lnTo>
                  <a:lnTo>
                    <a:pt x="213" y="252"/>
                  </a:lnTo>
                  <a:lnTo>
                    <a:pt x="188" y="276"/>
                  </a:lnTo>
                  <a:lnTo>
                    <a:pt x="87" y="221"/>
                  </a:lnTo>
                  <a:lnTo>
                    <a:pt x="31" y="173"/>
                  </a:lnTo>
                  <a:lnTo>
                    <a:pt x="39" y="150"/>
                  </a:lnTo>
                  <a:lnTo>
                    <a:pt x="23" y="134"/>
                  </a:lnTo>
                  <a:lnTo>
                    <a:pt x="0" y="103"/>
                  </a:lnTo>
                  <a:lnTo>
                    <a:pt x="70" y="87"/>
                  </a:lnTo>
                  <a:lnTo>
                    <a:pt x="126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73" y="32"/>
                  </a:lnTo>
                  <a:lnTo>
                    <a:pt x="252" y="24"/>
                  </a:lnTo>
                  <a:lnTo>
                    <a:pt x="282" y="24"/>
                  </a:lnTo>
                  <a:lnTo>
                    <a:pt x="314" y="56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04FAA63D-0039-4D25-A953-0C30A78FB9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89600" y="5448300"/>
              <a:ext cx="152400" cy="182563"/>
            </a:xfrm>
            <a:custGeom>
              <a:avLst/>
              <a:gdLst>
                <a:gd name="T0" fmla="*/ 15 w 103"/>
                <a:gd name="T1" fmla="*/ 46 h 109"/>
                <a:gd name="T2" fmla="*/ 87 w 103"/>
                <a:gd name="T3" fmla="*/ 0 h 109"/>
                <a:gd name="T4" fmla="*/ 103 w 103"/>
                <a:gd name="T5" fmla="*/ 23 h 109"/>
                <a:gd name="T6" fmla="*/ 31 w 103"/>
                <a:gd name="T7" fmla="*/ 109 h 109"/>
                <a:gd name="T8" fmla="*/ 0 w 103"/>
                <a:gd name="T9" fmla="*/ 86 h 109"/>
                <a:gd name="T10" fmla="*/ 15 w 103"/>
                <a:gd name="T11" fmla="*/ 46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9"/>
                <a:gd name="T20" fmla="*/ 103 w 103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9">
                  <a:moveTo>
                    <a:pt x="15" y="46"/>
                  </a:moveTo>
                  <a:lnTo>
                    <a:pt x="87" y="0"/>
                  </a:lnTo>
                  <a:lnTo>
                    <a:pt x="103" y="23"/>
                  </a:lnTo>
                  <a:lnTo>
                    <a:pt x="31" y="109"/>
                  </a:lnTo>
                  <a:lnTo>
                    <a:pt x="0" y="86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C5200DA9-222F-460D-8567-12A05C991C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25725" y="4278313"/>
              <a:ext cx="441325" cy="434975"/>
            </a:xfrm>
            <a:custGeom>
              <a:avLst/>
              <a:gdLst>
                <a:gd name="T0" fmla="*/ 257 w 296"/>
                <a:gd name="T1" fmla="*/ 173 h 259"/>
                <a:gd name="T2" fmla="*/ 203 w 296"/>
                <a:gd name="T3" fmla="*/ 196 h 259"/>
                <a:gd name="T4" fmla="*/ 156 w 296"/>
                <a:gd name="T5" fmla="*/ 259 h 259"/>
                <a:gd name="T6" fmla="*/ 117 w 296"/>
                <a:gd name="T7" fmla="*/ 236 h 259"/>
                <a:gd name="T8" fmla="*/ 86 w 296"/>
                <a:gd name="T9" fmla="*/ 243 h 259"/>
                <a:gd name="T10" fmla="*/ 86 w 296"/>
                <a:gd name="T11" fmla="*/ 212 h 259"/>
                <a:gd name="T12" fmla="*/ 47 w 296"/>
                <a:gd name="T13" fmla="*/ 212 h 259"/>
                <a:gd name="T14" fmla="*/ 23 w 296"/>
                <a:gd name="T15" fmla="*/ 212 h 259"/>
                <a:gd name="T16" fmla="*/ 23 w 296"/>
                <a:gd name="T17" fmla="*/ 173 h 259"/>
                <a:gd name="T18" fmla="*/ 0 w 296"/>
                <a:gd name="T19" fmla="*/ 173 h 259"/>
                <a:gd name="T20" fmla="*/ 0 w 296"/>
                <a:gd name="T21" fmla="*/ 110 h 259"/>
                <a:gd name="T22" fmla="*/ 0 w 296"/>
                <a:gd name="T23" fmla="*/ 102 h 259"/>
                <a:gd name="T24" fmla="*/ 47 w 296"/>
                <a:gd name="T25" fmla="*/ 86 h 259"/>
                <a:gd name="T26" fmla="*/ 94 w 296"/>
                <a:gd name="T27" fmla="*/ 17 h 259"/>
                <a:gd name="T28" fmla="*/ 141 w 296"/>
                <a:gd name="T29" fmla="*/ 0 h 259"/>
                <a:gd name="T30" fmla="*/ 148 w 296"/>
                <a:gd name="T31" fmla="*/ 24 h 259"/>
                <a:gd name="T32" fmla="*/ 172 w 296"/>
                <a:gd name="T33" fmla="*/ 24 h 259"/>
                <a:gd name="T34" fmla="*/ 234 w 296"/>
                <a:gd name="T35" fmla="*/ 17 h 259"/>
                <a:gd name="T36" fmla="*/ 218 w 296"/>
                <a:gd name="T37" fmla="*/ 40 h 259"/>
                <a:gd name="T38" fmla="*/ 242 w 296"/>
                <a:gd name="T39" fmla="*/ 24 h 259"/>
                <a:gd name="T40" fmla="*/ 289 w 296"/>
                <a:gd name="T41" fmla="*/ 47 h 259"/>
                <a:gd name="T42" fmla="*/ 296 w 296"/>
                <a:gd name="T43" fmla="*/ 110 h 259"/>
                <a:gd name="T44" fmla="*/ 273 w 296"/>
                <a:gd name="T45" fmla="*/ 110 h 259"/>
                <a:gd name="T46" fmla="*/ 289 w 296"/>
                <a:gd name="T47" fmla="*/ 173 h 259"/>
                <a:gd name="T48" fmla="*/ 257 w 296"/>
                <a:gd name="T49" fmla="*/ 173 h 2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6"/>
                <a:gd name="T76" fmla="*/ 0 h 259"/>
                <a:gd name="T77" fmla="*/ 296 w 296"/>
                <a:gd name="T78" fmla="*/ 259 h 2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6" h="259">
                  <a:moveTo>
                    <a:pt x="257" y="173"/>
                  </a:moveTo>
                  <a:lnTo>
                    <a:pt x="203" y="196"/>
                  </a:lnTo>
                  <a:lnTo>
                    <a:pt x="156" y="259"/>
                  </a:lnTo>
                  <a:lnTo>
                    <a:pt x="117" y="236"/>
                  </a:lnTo>
                  <a:lnTo>
                    <a:pt x="86" y="243"/>
                  </a:lnTo>
                  <a:lnTo>
                    <a:pt x="86" y="212"/>
                  </a:lnTo>
                  <a:lnTo>
                    <a:pt x="47" y="212"/>
                  </a:lnTo>
                  <a:lnTo>
                    <a:pt x="23" y="212"/>
                  </a:lnTo>
                  <a:lnTo>
                    <a:pt x="23" y="173"/>
                  </a:lnTo>
                  <a:lnTo>
                    <a:pt x="0" y="173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47" y="86"/>
                  </a:lnTo>
                  <a:lnTo>
                    <a:pt x="94" y="17"/>
                  </a:lnTo>
                  <a:lnTo>
                    <a:pt x="141" y="0"/>
                  </a:lnTo>
                  <a:lnTo>
                    <a:pt x="148" y="24"/>
                  </a:lnTo>
                  <a:lnTo>
                    <a:pt x="172" y="24"/>
                  </a:lnTo>
                  <a:lnTo>
                    <a:pt x="234" y="17"/>
                  </a:lnTo>
                  <a:lnTo>
                    <a:pt x="218" y="40"/>
                  </a:lnTo>
                  <a:lnTo>
                    <a:pt x="242" y="24"/>
                  </a:lnTo>
                  <a:lnTo>
                    <a:pt x="289" y="47"/>
                  </a:lnTo>
                  <a:lnTo>
                    <a:pt x="296" y="110"/>
                  </a:lnTo>
                  <a:lnTo>
                    <a:pt x="273" y="110"/>
                  </a:lnTo>
                  <a:lnTo>
                    <a:pt x="289" y="173"/>
                  </a:lnTo>
                  <a:lnTo>
                    <a:pt x="257" y="1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F9900"/>
                </a:solidFill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4042648A-0329-4281-A9E9-FC0743A2BB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11550" y="2224088"/>
              <a:ext cx="449263" cy="315912"/>
            </a:xfrm>
            <a:custGeom>
              <a:avLst/>
              <a:gdLst>
                <a:gd name="T0" fmla="*/ 39 w 305"/>
                <a:gd name="T1" fmla="*/ 32 h 189"/>
                <a:gd name="T2" fmla="*/ 70 w 305"/>
                <a:gd name="T3" fmla="*/ 0 h 189"/>
                <a:gd name="T4" fmla="*/ 164 w 305"/>
                <a:gd name="T5" fmla="*/ 24 h 189"/>
                <a:gd name="T6" fmla="*/ 211 w 305"/>
                <a:gd name="T7" fmla="*/ 0 h 189"/>
                <a:gd name="T8" fmla="*/ 227 w 305"/>
                <a:gd name="T9" fmla="*/ 32 h 189"/>
                <a:gd name="T10" fmla="*/ 219 w 305"/>
                <a:gd name="T11" fmla="*/ 40 h 189"/>
                <a:gd name="T12" fmla="*/ 211 w 305"/>
                <a:gd name="T13" fmla="*/ 79 h 189"/>
                <a:gd name="T14" fmla="*/ 243 w 305"/>
                <a:gd name="T15" fmla="*/ 86 h 189"/>
                <a:gd name="T16" fmla="*/ 259 w 305"/>
                <a:gd name="T17" fmla="*/ 110 h 189"/>
                <a:gd name="T18" fmla="*/ 259 w 305"/>
                <a:gd name="T19" fmla="*/ 126 h 189"/>
                <a:gd name="T20" fmla="*/ 305 w 305"/>
                <a:gd name="T21" fmla="*/ 157 h 189"/>
                <a:gd name="T22" fmla="*/ 250 w 305"/>
                <a:gd name="T23" fmla="*/ 181 h 189"/>
                <a:gd name="T24" fmla="*/ 195 w 305"/>
                <a:gd name="T25" fmla="*/ 157 h 189"/>
                <a:gd name="T26" fmla="*/ 148 w 305"/>
                <a:gd name="T27" fmla="*/ 189 h 189"/>
                <a:gd name="T28" fmla="*/ 101 w 305"/>
                <a:gd name="T29" fmla="*/ 189 h 189"/>
                <a:gd name="T30" fmla="*/ 31 w 305"/>
                <a:gd name="T31" fmla="*/ 157 h 189"/>
                <a:gd name="T32" fmla="*/ 15 w 305"/>
                <a:gd name="T33" fmla="*/ 150 h 189"/>
                <a:gd name="T34" fmla="*/ 39 w 305"/>
                <a:gd name="T35" fmla="*/ 110 h 189"/>
                <a:gd name="T36" fmla="*/ 31 w 305"/>
                <a:gd name="T37" fmla="*/ 86 h 189"/>
                <a:gd name="T38" fmla="*/ 0 w 305"/>
                <a:gd name="T39" fmla="*/ 55 h 189"/>
                <a:gd name="T40" fmla="*/ 39 w 305"/>
                <a:gd name="T41" fmla="*/ 32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5"/>
                <a:gd name="T64" fmla="*/ 0 h 189"/>
                <a:gd name="T65" fmla="*/ 305 w 305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5" h="189">
                  <a:moveTo>
                    <a:pt x="39" y="32"/>
                  </a:moveTo>
                  <a:lnTo>
                    <a:pt x="70" y="0"/>
                  </a:lnTo>
                  <a:lnTo>
                    <a:pt x="164" y="24"/>
                  </a:lnTo>
                  <a:lnTo>
                    <a:pt x="211" y="0"/>
                  </a:lnTo>
                  <a:lnTo>
                    <a:pt x="227" y="32"/>
                  </a:lnTo>
                  <a:lnTo>
                    <a:pt x="219" y="40"/>
                  </a:lnTo>
                  <a:lnTo>
                    <a:pt x="211" y="79"/>
                  </a:lnTo>
                  <a:lnTo>
                    <a:pt x="243" y="86"/>
                  </a:lnTo>
                  <a:lnTo>
                    <a:pt x="259" y="110"/>
                  </a:lnTo>
                  <a:lnTo>
                    <a:pt x="259" y="126"/>
                  </a:lnTo>
                  <a:lnTo>
                    <a:pt x="305" y="157"/>
                  </a:lnTo>
                  <a:lnTo>
                    <a:pt x="250" y="181"/>
                  </a:lnTo>
                  <a:lnTo>
                    <a:pt x="195" y="157"/>
                  </a:lnTo>
                  <a:lnTo>
                    <a:pt x="148" y="189"/>
                  </a:lnTo>
                  <a:lnTo>
                    <a:pt x="101" y="189"/>
                  </a:lnTo>
                  <a:lnTo>
                    <a:pt x="31" y="157"/>
                  </a:lnTo>
                  <a:lnTo>
                    <a:pt x="15" y="150"/>
                  </a:lnTo>
                  <a:lnTo>
                    <a:pt x="39" y="110"/>
                  </a:lnTo>
                  <a:lnTo>
                    <a:pt x="31" y="86"/>
                  </a:lnTo>
                  <a:lnTo>
                    <a:pt x="0" y="55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73A0243B-DAE0-4859-AE2A-FFAF2E14AD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1388" y="4249738"/>
              <a:ext cx="260350" cy="501650"/>
            </a:xfrm>
            <a:custGeom>
              <a:avLst/>
              <a:gdLst>
                <a:gd name="T0" fmla="*/ 0 w 179"/>
                <a:gd name="T1" fmla="*/ 39 h 298"/>
                <a:gd name="T2" fmla="*/ 7 w 179"/>
                <a:gd name="T3" fmla="*/ 39 h 298"/>
                <a:gd name="T4" fmla="*/ 7 w 179"/>
                <a:gd name="T5" fmla="*/ 15 h 298"/>
                <a:gd name="T6" fmla="*/ 54 w 179"/>
                <a:gd name="T7" fmla="*/ 15 h 298"/>
                <a:gd name="T8" fmla="*/ 70 w 179"/>
                <a:gd name="T9" fmla="*/ 8 h 298"/>
                <a:gd name="T10" fmla="*/ 148 w 179"/>
                <a:gd name="T11" fmla="*/ 0 h 298"/>
                <a:gd name="T12" fmla="*/ 132 w 179"/>
                <a:gd name="T13" fmla="*/ 15 h 298"/>
                <a:gd name="T14" fmla="*/ 156 w 179"/>
                <a:gd name="T15" fmla="*/ 32 h 298"/>
                <a:gd name="T16" fmla="*/ 156 w 179"/>
                <a:gd name="T17" fmla="*/ 39 h 298"/>
                <a:gd name="T18" fmla="*/ 164 w 179"/>
                <a:gd name="T19" fmla="*/ 55 h 298"/>
                <a:gd name="T20" fmla="*/ 164 w 179"/>
                <a:gd name="T21" fmla="*/ 86 h 298"/>
                <a:gd name="T22" fmla="*/ 179 w 179"/>
                <a:gd name="T23" fmla="*/ 86 h 298"/>
                <a:gd name="T24" fmla="*/ 179 w 179"/>
                <a:gd name="T25" fmla="*/ 102 h 298"/>
                <a:gd name="T26" fmla="*/ 179 w 179"/>
                <a:gd name="T27" fmla="*/ 188 h 298"/>
                <a:gd name="T28" fmla="*/ 164 w 179"/>
                <a:gd name="T29" fmla="*/ 188 h 298"/>
                <a:gd name="T30" fmla="*/ 164 w 179"/>
                <a:gd name="T31" fmla="*/ 228 h 298"/>
                <a:gd name="T32" fmla="*/ 156 w 179"/>
                <a:gd name="T33" fmla="*/ 228 h 298"/>
                <a:gd name="T34" fmla="*/ 156 w 179"/>
                <a:gd name="T35" fmla="*/ 275 h 298"/>
                <a:gd name="T36" fmla="*/ 156 w 179"/>
                <a:gd name="T37" fmla="*/ 298 h 298"/>
                <a:gd name="T38" fmla="*/ 93 w 179"/>
                <a:gd name="T39" fmla="*/ 298 h 298"/>
                <a:gd name="T40" fmla="*/ 70 w 179"/>
                <a:gd name="T41" fmla="*/ 275 h 298"/>
                <a:gd name="T42" fmla="*/ 39 w 179"/>
                <a:gd name="T43" fmla="*/ 252 h 298"/>
                <a:gd name="T44" fmla="*/ 31 w 179"/>
                <a:gd name="T45" fmla="*/ 228 h 298"/>
                <a:gd name="T46" fmla="*/ 7 w 179"/>
                <a:gd name="T47" fmla="*/ 228 h 298"/>
                <a:gd name="T48" fmla="*/ 0 w 179"/>
                <a:gd name="T49" fmla="*/ 228 h 298"/>
                <a:gd name="T50" fmla="*/ 0 w 179"/>
                <a:gd name="T51" fmla="*/ 39 h 2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298"/>
                <a:gd name="T80" fmla="*/ 179 w 179"/>
                <a:gd name="T81" fmla="*/ 298 h 2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298">
                  <a:moveTo>
                    <a:pt x="0" y="39"/>
                  </a:moveTo>
                  <a:lnTo>
                    <a:pt x="7" y="39"/>
                  </a:lnTo>
                  <a:lnTo>
                    <a:pt x="7" y="15"/>
                  </a:lnTo>
                  <a:lnTo>
                    <a:pt x="54" y="15"/>
                  </a:lnTo>
                  <a:lnTo>
                    <a:pt x="70" y="8"/>
                  </a:lnTo>
                  <a:lnTo>
                    <a:pt x="148" y="0"/>
                  </a:lnTo>
                  <a:lnTo>
                    <a:pt x="132" y="15"/>
                  </a:lnTo>
                  <a:lnTo>
                    <a:pt x="156" y="32"/>
                  </a:lnTo>
                  <a:lnTo>
                    <a:pt x="156" y="39"/>
                  </a:lnTo>
                  <a:lnTo>
                    <a:pt x="164" y="55"/>
                  </a:lnTo>
                  <a:lnTo>
                    <a:pt x="164" y="86"/>
                  </a:lnTo>
                  <a:lnTo>
                    <a:pt x="179" y="86"/>
                  </a:lnTo>
                  <a:lnTo>
                    <a:pt x="179" y="102"/>
                  </a:lnTo>
                  <a:lnTo>
                    <a:pt x="179" y="188"/>
                  </a:lnTo>
                  <a:lnTo>
                    <a:pt x="164" y="188"/>
                  </a:lnTo>
                  <a:lnTo>
                    <a:pt x="164" y="228"/>
                  </a:lnTo>
                  <a:lnTo>
                    <a:pt x="156" y="228"/>
                  </a:lnTo>
                  <a:lnTo>
                    <a:pt x="156" y="275"/>
                  </a:lnTo>
                  <a:lnTo>
                    <a:pt x="156" y="298"/>
                  </a:lnTo>
                  <a:lnTo>
                    <a:pt x="93" y="298"/>
                  </a:lnTo>
                  <a:lnTo>
                    <a:pt x="70" y="275"/>
                  </a:lnTo>
                  <a:lnTo>
                    <a:pt x="39" y="252"/>
                  </a:lnTo>
                  <a:lnTo>
                    <a:pt x="31" y="228"/>
                  </a:lnTo>
                  <a:lnTo>
                    <a:pt x="7" y="228"/>
                  </a:lnTo>
                  <a:lnTo>
                    <a:pt x="0" y="22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C2A8BEEE-AE16-42A5-8EB9-E1BFE3DFF7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81200" y="3475038"/>
              <a:ext cx="396875" cy="447675"/>
            </a:xfrm>
            <a:custGeom>
              <a:avLst/>
              <a:gdLst>
                <a:gd name="T0" fmla="*/ 8 w 268"/>
                <a:gd name="T1" fmla="*/ 22 h 265"/>
                <a:gd name="T2" fmla="*/ 8 w 268"/>
                <a:gd name="T3" fmla="*/ 0 h 265"/>
                <a:gd name="T4" fmla="*/ 252 w 268"/>
                <a:gd name="T5" fmla="*/ 0 h 265"/>
                <a:gd name="T6" fmla="*/ 268 w 268"/>
                <a:gd name="T7" fmla="*/ 22 h 265"/>
                <a:gd name="T8" fmla="*/ 245 w 268"/>
                <a:gd name="T9" fmla="*/ 86 h 265"/>
                <a:gd name="T10" fmla="*/ 245 w 268"/>
                <a:gd name="T11" fmla="*/ 101 h 265"/>
                <a:gd name="T12" fmla="*/ 245 w 268"/>
                <a:gd name="T13" fmla="*/ 108 h 265"/>
                <a:gd name="T14" fmla="*/ 236 w 268"/>
                <a:gd name="T15" fmla="*/ 132 h 265"/>
                <a:gd name="T16" fmla="*/ 245 w 268"/>
                <a:gd name="T17" fmla="*/ 172 h 265"/>
                <a:gd name="T18" fmla="*/ 236 w 268"/>
                <a:gd name="T19" fmla="*/ 179 h 265"/>
                <a:gd name="T20" fmla="*/ 245 w 268"/>
                <a:gd name="T21" fmla="*/ 194 h 265"/>
                <a:gd name="T22" fmla="*/ 245 w 268"/>
                <a:gd name="T23" fmla="*/ 211 h 265"/>
                <a:gd name="T24" fmla="*/ 252 w 268"/>
                <a:gd name="T25" fmla="*/ 233 h 265"/>
                <a:gd name="T26" fmla="*/ 205 w 268"/>
                <a:gd name="T27" fmla="*/ 265 h 265"/>
                <a:gd name="T28" fmla="*/ 119 w 268"/>
                <a:gd name="T29" fmla="*/ 265 h 265"/>
                <a:gd name="T30" fmla="*/ 71 w 268"/>
                <a:gd name="T31" fmla="*/ 258 h 265"/>
                <a:gd name="T32" fmla="*/ 0 w 268"/>
                <a:gd name="T33" fmla="*/ 241 h 265"/>
                <a:gd name="T34" fmla="*/ 0 w 268"/>
                <a:gd name="T35" fmla="*/ 22 h 265"/>
                <a:gd name="T36" fmla="*/ 8 w 268"/>
                <a:gd name="T37" fmla="*/ 22 h 2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265"/>
                <a:gd name="T59" fmla="*/ 268 w 268"/>
                <a:gd name="T60" fmla="*/ 265 h 2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265">
                  <a:moveTo>
                    <a:pt x="8" y="22"/>
                  </a:moveTo>
                  <a:lnTo>
                    <a:pt x="8" y="0"/>
                  </a:lnTo>
                  <a:lnTo>
                    <a:pt x="252" y="0"/>
                  </a:lnTo>
                  <a:lnTo>
                    <a:pt x="268" y="22"/>
                  </a:lnTo>
                  <a:lnTo>
                    <a:pt x="245" y="86"/>
                  </a:lnTo>
                  <a:lnTo>
                    <a:pt x="245" y="101"/>
                  </a:lnTo>
                  <a:lnTo>
                    <a:pt x="245" y="108"/>
                  </a:lnTo>
                  <a:lnTo>
                    <a:pt x="236" y="132"/>
                  </a:lnTo>
                  <a:lnTo>
                    <a:pt x="245" y="172"/>
                  </a:lnTo>
                  <a:lnTo>
                    <a:pt x="236" y="179"/>
                  </a:lnTo>
                  <a:lnTo>
                    <a:pt x="245" y="194"/>
                  </a:lnTo>
                  <a:lnTo>
                    <a:pt x="245" y="211"/>
                  </a:lnTo>
                  <a:lnTo>
                    <a:pt x="252" y="233"/>
                  </a:lnTo>
                  <a:lnTo>
                    <a:pt x="205" y="265"/>
                  </a:lnTo>
                  <a:lnTo>
                    <a:pt x="119" y="265"/>
                  </a:lnTo>
                  <a:lnTo>
                    <a:pt x="71" y="258"/>
                  </a:lnTo>
                  <a:lnTo>
                    <a:pt x="0" y="241"/>
                  </a:lnTo>
                  <a:lnTo>
                    <a:pt x="0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D63AE9C0-9613-4927-9E89-626A16FE6F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0400" y="5789613"/>
              <a:ext cx="401638" cy="241300"/>
            </a:xfrm>
            <a:custGeom>
              <a:avLst/>
              <a:gdLst>
                <a:gd name="T0" fmla="*/ 275 w 275"/>
                <a:gd name="T1" fmla="*/ 0 h 142"/>
                <a:gd name="T2" fmla="*/ 260 w 275"/>
                <a:gd name="T3" fmla="*/ 127 h 142"/>
                <a:gd name="T4" fmla="*/ 134 w 275"/>
                <a:gd name="T5" fmla="*/ 142 h 142"/>
                <a:gd name="T6" fmla="*/ 0 w 275"/>
                <a:gd name="T7" fmla="*/ 127 h 142"/>
                <a:gd name="T8" fmla="*/ 8 w 275"/>
                <a:gd name="T9" fmla="*/ 0 h 142"/>
                <a:gd name="T10" fmla="*/ 197 w 275"/>
                <a:gd name="T11" fmla="*/ 0 h 142"/>
                <a:gd name="T12" fmla="*/ 275 w 27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42"/>
                <a:gd name="T23" fmla="*/ 275 w 27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42">
                  <a:moveTo>
                    <a:pt x="275" y="0"/>
                  </a:moveTo>
                  <a:lnTo>
                    <a:pt x="260" y="127"/>
                  </a:lnTo>
                  <a:lnTo>
                    <a:pt x="134" y="142"/>
                  </a:lnTo>
                  <a:lnTo>
                    <a:pt x="0" y="127"/>
                  </a:lnTo>
                  <a:lnTo>
                    <a:pt x="8" y="0"/>
                  </a:lnTo>
                  <a:lnTo>
                    <a:pt x="197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C77C4862-0239-43B6-AC05-A2BDAFB62C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9025" y="5565775"/>
              <a:ext cx="533400" cy="434975"/>
            </a:xfrm>
            <a:custGeom>
              <a:avLst/>
              <a:gdLst>
                <a:gd name="T0" fmla="*/ 0 w 361"/>
                <a:gd name="T1" fmla="*/ 228 h 259"/>
                <a:gd name="T2" fmla="*/ 16 w 361"/>
                <a:gd name="T3" fmla="*/ 220 h 259"/>
                <a:gd name="T4" fmla="*/ 16 w 361"/>
                <a:gd name="T5" fmla="*/ 212 h 259"/>
                <a:gd name="T6" fmla="*/ 55 w 361"/>
                <a:gd name="T7" fmla="*/ 173 h 259"/>
                <a:gd name="T8" fmla="*/ 63 w 361"/>
                <a:gd name="T9" fmla="*/ 188 h 259"/>
                <a:gd name="T10" fmla="*/ 78 w 361"/>
                <a:gd name="T11" fmla="*/ 164 h 259"/>
                <a:gd name="T12" fmla="*/ 118 w 361"/>
                <a:gd name="T13" fmla="*/ 125 h 259"/>
                <a:gd name="T14" fmla="*/ 118 w 361"/>
                <a:gd name="T15" fmla="*/ 102 h 259"/>
                <a:gd name="T16" fmla="*/ 228 w 361"/>
                <a:gd name="T17" fmla="*/ 63 h 259"/>
                <a:gd name="T18" fmla="*/ 228 w 361"/>
                <a:gd name="T19" fmla="*/ 39 h 259"/>
                <a:gd name="T20" fmla="*/ 243 w 361"/>
                <a:gd name="T21" fmla="*/ 16 h 259"/>
                <a:gd name="T22" fmla="*/ 259 w 361"/>
                <a:gd name="T23" fmla="*/ 0 h 259"/>
                <a:gd name="T24" fmla="*/ 361 w 361"/>
                <a:gd name="T25" fmla="*/ 0 h 259"/>
                <a:gd name="T26" fmla="*/ 361 w 361"/>
                <a:gd name="T27" fmla="*/ 78 h 259"/>
                <a:gd name="T28" fmla="*/ 353 w 361"/>
                <a:gd name="T29" fmla="*/ 228 h 259"/>
                <a:gd name="T30" fmla="*/ 353 w 361"/>
                <a:gd name="T31" fmla="*/ 259 h 259"/>
                <a:gd name="T32" fmla="*/ 275 w 361"/>
                <a:gd name="T33" fmla="*/ 259 h 259"/>
                <a:gd name="T34" fmla="*/ 94 w 361"/>
                <a:gd name="T35" fmla="*/ 259 h 259"/>
                <a:gd name="T36" fmla="*/ 0 w 361"/>
                <a:gd name="T37" fmla="*/ 259 h 259"/>
                <a:gd name="T38" fmla="*/ 0 w 361"/>
                <a:gd name="T39" fmla="*/ 228 h 2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1"/>
                <a:gd name="T61" fmla="*/ 0 h 259"/>
                <a:gd name="T62" fmla="*/ 361 w 361"/>
                <a:gd name="T63" fmla="*/ 259 h 2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1" h="259">
                  <a:moveTo>
                    <a:pt x="0" y="228"/>
                  </a:moveTo>
                  <a:lnTo>
                    <a:pt x="16" y="220"/>
                  </a:lnTo>
                  <a:lnTo>
                    <a:pt x="16" y="212"/>
                  </a:lnTo>
                  <a:lnTo>
                    <a:pt x="55" y="173"/>
                  </a:lnTo>
                  <a:lnTo>
                    <a:pt x="63" y="188"/>
                  </a:lnTo>
                  <a:lnTo>
                    <a:pt x="78" y="164"/>
                  </a:lnTo>
                  <a:lnTo>
                    <a:pt x="118" y="125"/>
                  </a:lnTo>
                  <a:lnTo>
                    <a:pt x="118" y="102"/>
                  </a:lnTo>
                  <a:lnTo>
                    <a:pt x="228" y="63"/>
                  </a:lnTo>
                  <a:lnTo>
                    <a:pt x="228" y="39"/>
                  </a:lnTo>
                  <a:lnTo>
                    <a:pt x="243" y="16"/>
                  </a:lnTo>
                  <a:lnTo>
                    <a:pt x="259" y="0"/>
                  </a:lnTo>
                  <a:lnTo>
                    <a:pt x="361" y="0"/>
                  </a:lnTo>
                  <a:lnTo>
                    <a:pt x="361" y="78"/>
                  </a:lnTo>
                  <a:lnTo>
                    <a:pt x="353" y="228"/>
                  </a:lnTo>
                  <a:lnTo>
                    <a:pt x="353" y="259"/>
                  </a:lnTo>
                  <a:lnTo>
                    <a:pt x="275" y="259"/>
                  </a:lnTo>
                  <a:lnTo>
                    <a:pt x="94" y="259"/>
                  </a:lnTo>
                  <a:lnTo>
                    <a:pt x="0" y="25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02E895A2-C1CC-4E20-8045-9D75ED42A9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55900" y="3487738"/>
              <a:ext cx="436563" cy="422275"/>
            </a:xfrm>
            <a:custGeom>
              <a:avLst/>
              <a:gdLst>
                <a:gd name="T0" fmla="*/ 172 w 297"/>
                <a:gd name="T1" fmla="*/ 251 h 251"/>
                <a:gd name="T2" fmla="*/ 0 w 297"/>
                <a:gd name="T3" fmla="*/ 251 h 251"/>
                <a:gd name="T4" fmla="*/ 0 w 297"/>
                <a:gd name="T5" fmla="*/ 188 h 251"/>
                <a:gd name="T6" fmla="*/ 55 w 297"/>
                <a:gd name="T7" fmla="*/ 188 h 251"/>
                <a:gd name="T8" fmla="*/ 62 w 297"/>
                <a:gd name="T9" fmla="*/ 180 h 251"/>
                <a:gd name="T10" fmla="*/ 62 w 297"/>
                <a:gd name="T11" fmla="*/ 0 h 251"/>
                <a:gd name="T12" fmla="*/ 188 w 297"/>
                <a:gd name="T13" fmla="*/ 0 h 251"/>
                <a:gd name="T14" fmla="*/ 211 w 297"/>
                <a:gd name="T15" fmla="*/ 7 h 251"/>
                <a:gd name="T16" fmla="*/ 219 w 297"/>
                <a:gd name="T17" fmla="*/ 55 h 251"/>
                <a:gd name="T18" fmla="*/ 281 w 297"/>
                <a:gd name="T19" fmla="*/ 118 h 251"/>
                <a:gd name="T20" fmla="*/ 297 w 297"/>
                <a:gd name="T21" fmla="*/ 180 h 251"/>
                <a:gd name="T22" fmla="*/ 172 w 297"/>
                <a:gd name="T23" fmla="*/ 251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"/>
                <a:gd name="T37" fmla="*/ 0 h 251"/>
                <a:gd name="T38" fmla="*/ 297 w 297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" h="251">
                  <a:moveTo>
                    <a:pt x="172" y="251"/>
                  </a:moveTo>
                  <a:lnTo>
                    <a:pt x="0" y="251"/>
                  </a:lnTo>
                  <a:lnTo>
                    <a:pt x="0" y="188"/>
                  </a:lnTo>
                  <a:lnTo>
                    <a:pt x="55" y="188"/>
                  </a:lnTo>
                  <a:lnTo>
                    <a:pt x="62" y="180"/>
                  </a:lnTo>
                  <a:lnTo>
                    <a:pt x="62" y="0"/>
                  </a:lnTo>
                  <a:lnTo>
                    <a:pt x="188" y="0"/>
                  </a:lnTo>
                  <a:lnTo>
                    <a:pt x="211" y="7"/>
                  </a:lnTo>
                  <a:lnTo>
                    <a:pt x="219" y="55"/>
                  </a:lnTo>
                  <a:lnTo>
                    <a:pt x="281" y="118"/>
                  </a:lnTo>
                  <a:lnTo>
                    <a:pt x="297" y="180"/>
                  </a:lnTo>
                  <a:lnTo>
                    <a:pt x="172" y="2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8B6AC2BF-3318-441C-BA5D-473601EB8F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6250" y="4505325"/>
              <a:ext cx="268288" cy="469900"/>
            </a:xfrm>
            <a:custGeom>
              <a:avLst/>
              <a:gdLst>
                <a:gd name="T0" fmla="*/ 126 w 182"/>
                <a:gd name="T1" fmla="*/ 281 h 281"/>
                <a:gd name="T2" fmla="*/ 87 w 182"/>
                <a:gd name="T3" fmla="*/ 273 h 281"/>
                <a:gd name="T4" fmla="*/ 87 w 182"/>
                <a:gd name="T5" fmla="*/ 258 h 281"/>
                <a:gd name="T6" fmla="*/ 39 w 182"/>
                <a:gd name="T7" fmla="*/ 226 h 281"/>
                <a:gd name="T8" fmla="*/ 39 w 182"/>
                <a:gd name="T9" fmla="*/ 219 h 281"/>
                <a:gd name="T10" fmla="*/ 39 w 182"/>
                <a:gd name="T11" fmla="*/ 187 h 281"/>
                <a:gd name="T12" fmla="*/ 24 w 182"/>
                <a:gd name="T13" fmla="*/ 187 h 281"/>
                <a:gd name="T14" fmla="*/ 32 w 182"/>
                <a:gd name="T15" fmla="*/ 187 h 281"/>
                <a:gd name="T16" fmla="*/ 32 w 182"/>
                <a:gd name="T17" fmla="*/ 164 h 281"/>
                <a:gd name="T18" fmla="*/ 24 w 182"/>
                <a:gd name="T19" fmla="*/ 148 h 281"/>
                <a:gd name="T20" fmla="*/ 32 w 182"/>
                <a:gd name="T21" fmla="*/ 133 h 281"/>
                <a:gd name="T22" fmla="*/ 24 w 182"/>
                <a:gd name="T23" fmla="*/ 125 h 281"/>
                <a:gd name="T24" fmla="*/ 24 w 182"/>
                <a:gd name="T25" fmla="*/ 102 h 281"/>
                <a:gd name="T26" fmla="*/ 8 w 182"/>
                <a:gd name="T27" fmla="*/ 71 h 281"/>
                <a:gd name="T28" fmla="*/ 24 w 182"/>
                <a:gd name="T29" fmla="*/ 62 h 281"/>
                <a:gd name="T30" fmla="*/ 0 w 182"/>
                <a:gd name="T31" fmla="*/ 39 h 281"/>
                <a:gd name="T32" fmla="*/ 8 w 182"/>
                <a:gd name="T33" fmla="*/ 16 h 281"/>
                <a:gd name="T34" fmla="*/ 182 w 182"/>
                <a:gd name="T35" fmla="*/ 0 h 281"/>
                <a:gd name="T36" fmla="*/ 158 w 182"/>
                <a:gd name="T37" fmla="*/ 39 h 281"/>
                <a:gd name="T38" fmla="*/ 150 w 182"/>
                <a:gd name="T39" fmla="*/ 94 h 281"/>
                <a:gd name="T40" fmla="*/ 126 w 182"/>
                <a:gd name="T41" fmla="*/ 273 h 281"/>
                <a:gd name="T42" fmla="*/ 126 w 182"/>
                <a:gd name="T43" fmla="*/ 281 h 2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2"/>
                <a:gd name="T67" fmla="*/ 0 h 281"/>
                <a:gd name="T68" fmla="*/ 182 w 182"/>
                <a:gd name="T69" fmla="*/ 281 h 2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2" h="281">
                  <a:moveTo>
                    <a:pt x="126" y="281"/>
                  </a:moveTo>
                  <a:lnTo>
                    <a:pt x="87" y="273"/>
                  </a:lnTo>
                  <a:lnTo>
                    <a:pt x="87" y="258"/>
                  </a:lnTo>
                  <a:lnTo>
                    <a:pt x="39" y="226"/>
                  </a:lnTo>
                  <a:lnTo>
                    <a:pt x="39" y="219"/>
                  </a:lnTo>
                  <a:lnTo>
                    <a:pt x="39" y="187"/>
                  </a:lnTo>
                  <a:lnTo>
                    <a:pt x="24" y="187"/>
                  </a:lnTo>
                  <a:lnTo>
                    <a:pt x="32" y="187"/>
                  </a:lnTo>
                  <a:lnTo>
                    <a:pt x="32" y="164"/>
                  </a:lnTo>
                  <a:lnTo>
                    <a:pt x="24" y="148"/>
                  </a:lnTo>
                  <a:lnTo>
                    <a:pt x="32" y="133"/>
                  </a:lnTo>
                  <a:lnTo>
                    <a:pt x="24" y="125"/>
                  </a:lnTo>
                  <a:lnTo>
                    <a:pt x="24" y="102"/>
                  </a:lnTo>
                  <a:lnTo>
                    <a:pt x="8" y="71"/>
                  </a:lnTo>
                  <a:lnTo>
                    <a:pt x="24" y="62"/>
                  </a:lnTo>
                  <a:lnTo>
                    <a:pt x="0" y="39"/>
                  </a:lnTo>
                  <a:lnTo>
                    <a:pt x="8" y="16"/>
                  </a:lnTo>
                  <a:lnTo>
                    <a:pt x="182" y="0"/>
                  </a:lnTo>
                  <a:lnTo>
                    <a:pt x="158" y="39"/>
                  </a:lnTo>
                  <a:lnTo>
                    <a:pt x="150" y="94"/>
                  </a:lnTo>
                  <a:lnTo>
                    <a:pt x="126" y="273"/>
                  </a:lnTo>
                  <a:lnTo>
                    <a:pt x="126" y="2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359FFECF-FB0F-4C6A-8DA3-AF87A38E59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17863" y="2767013"/>
              <a:ext cx="430212" cy="457200"/>
            </a:xfrm>
            <a:custGeom>
              <a:avLst/>
              <a:gdLst>
                <a:gd name="T0" fmla="*/ 228 w 291"/>
                <a:gd name="T1" fmla="*/ 110 h 273"/>
                <a:gd name="T2" fmla="*/ 236 w 291"/>
                <a:gd name="T3" fmla="*/ 156 h 273"/>
                <a:gd name="T4" fmla="*/ 291 w 291"/>
                <a:gd name="T5" fmla="*/ 195 h 273"/>
                <a:gd name="T6" fmla="*/ 275 w 291"/>
                <a:gd name="T7" fmla="*/ 219 h 273"/>
                <a:gd name="T8" fmla="*/ 275 w 291"/>
                <a:gd name="T9" fmla="*/ 226 h 273"/>
                <a:gd name="T10" fmla="*/ 110 w 291"/>
                <a:gd name="T11" fmla="*/ 273 h 273"/>
                <a:gd name="T12" fmla="*/ 0 w 291"/>
                <a:gd name="T13" fmla="*/ 203 h 273"/>
                <a:gd name="T14" fmla="*/ 0 w 291"/>
                <a:gd name="T15" fmla="*/ 156 h 273"/>
                <a:gd name="T16" fmla="*/ 133 w 291"/>
                <a:gd name="T17" fmla="*/ 0 h 273"/>
                <a:gd name="T18" fmla="*/ 149 w 291"/>
                <a:gd name="T19" fmla="*/ 32 h 273"/>
                <a:gd name="T20" fmla="*/ 173 w 291"/>
                <a:gd name="T21" fmla="*/ 62 h 273"/>
                <a:gd name="T22" fmla="*/ 197 w 291"/>
                <a:gd name="T23" fmla="*/ 78 h 273"/>
                <a:gd name="T24" fmla="*/ 228 w 291"/>
                <a:gd name="T25" fmla="*/ 110 h 2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1"/>
                <a:gd name="T40" fmla="*/ 0 h 273"/>
                <a:gd name="T41" fmla="*/ 291 w 291"/>
                <a:gd name="T42" fmla="*/ 273 h 2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1" h="273">
                  <a:moveTo>
                    <a:pt x="228" y="110"/>
                  </a:moveTo>
                  <a:lnTo>
                    <a:pt x="236" y="156"/>
                  </a:lnTo>
                  <a:lnTo>
                    <a:pt x="291" y="195"/>
                  </a:lnTo>
                  <a:lnTo>
                    <a:pt x="275" y="219"/>
                  </a:lnTo>
                  <a:lnTo>
                    <a:pt x="275" y="226"/>
                  </a:lnTo>
                  <a:lnTo>
                    <a:pt x="110" y="273"/>
                  </a:lnTo>
                  <a:lnTo>
                    <a:pt x="0" y="203"/>
                  </a:lnTo>
                  <a:lnTo>
                    <a:pt x="0" y="156"/>
                  </a:lnTo>
                  <a:lnTo>
                    <a:pt x="133" y="0"/>
                  </a:lnTo>
                  <a:lnTo>
                    <a:pt x="149" y="32"/>
                  </a:lnTo>
                  <a:lnTo>
                    <a:pt x="173" y="62"/>
                  </a:lnTo>
                  <a:lnTo>
                    <a:pt x="197" y="78"/>
                  </a:lnTo>
                  <a:lnTo>
                    <a:pt x="228" y="11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C55CAC79-D0F3-4BD1-A116-056E78ED86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1825" y="1371600"/>
              <a:ext cx="385763" cy="487363"/>
            </a:xfrm>
            <a:custGeom>
              <a:avLst/>
              <a:gdLst>
                <a:gd name="T0" fmla="*/ 220 w 260"/>
                <a:gd name="T1" fmla="*/ 0 h 290"/>
                <a:gd name="T2" fmla="*/ 236 w 260"/>
                <a:gd name="T3" fmla="*/ 94 h 290"/>
                <a:gd name="T4" fmla="*/ 260 w 260"/>
                <a:gd name="T5" fmla="*/ 117 h 290"/>
                <a:gd name="T6" fmla="*/ 212 w 260"/>
                <a:gd name="T7" fmla="*/ 149 h 290"/>
                <a:gd name="T8" fmla="*/ 212 w 260"/>
                <a:gd name="T9" fmla="*/ 172 h 290"/>
                <a:gd name="T10" fmla="*/ 205 w 260"/>
                <a:gd name="T11" fmla="*/ 180 h 290"/>
                <a:gd name="T12" fmla="*/ 205 w 260"/>
                <a:gd name="T13" fmla="*/ 290 h 290"/>
                <a:gd name="T14" fmla="*/ 150 w 260"/>
                <a:gd name="T15" fmla="*/ 274 h 290"/>
                <a:gd name="T16" fmla="*/ 150 w 260"/>
                <a:gd name="T17" fmla="*/ 266 h 290"/>
                <a:gd name="T18" fmla="*/ 157 w 260"/>
                <a:gd name="T19" fmla="*/ 274 h 290"/>
                <a:gd name="T20" fmla="*/ 150 w 260"/>
                <a:gd name="T21" fmla="*/ 258 h 290"/>
                <a:gd name="T22" fmla="*/ 54 w 260"/>
                <a:gd name="T23" fmla="*/ 274 h 290"/>
                <a:gd name="T24" fmla="*/ 24 w 260"/>
                <a:gd name="T25" fmla="*/ 258 h 290"/>
                <a:gd name="T26" fmla="*/ 0 w 260"/>
                <a:gd name="T27" fmla="*/ 227 h 290"/>
                <a:gd name="T28" fmla="*/ 47 w 260"/>
                <a:gd name="T29" fmla="*/ 227 h 290"/>
                <a:gd name="T30" fmla="*/ 0 w 260"/>
                <a:gd name="T31" fmla="*/ 204 h 290"/>
                <a:gd name="T32" fmla="*/ 63 w 260"/>
                <a:gd name="T33" fmla="*/ 196 h 290"/>
                <a:gd name="T34" fmla="*/ 47 w 260"/>
                <a:gd name="T35" fmla="*/ 180 h 290"/>
                <a:gd name="T36" fmla="*/ 63 w 260"/>
                <a:gd name="T37" fmla="*/ 172 h 290"/>
                <a:gd name="T38" fmla="*/ 47 w 260"/>
                <a:gd name="T39" fmla="*/ 149 h 290"/>
                <a:gd name="T40" fmla="*/ 78 w 260"/>
                <a:gd name="T41" fmla="*/ 141 h 290"/>
                <a:gd name="T42" fmla="*/ 54 w 260"/>
                <a:gd name="T43" fmla="*/ 133 h 290"/>
                <a:gd name="T44" fmla="*/ 63 w 260"/>
                <a:gd name="T45" fmla="*/ 85 h 290"/>
                <a:gd name="T46" fmla="*/ 86 w 260"/>
                <a:gd name="T47" fmla="*/ 85 h 290"/>
                <a:gd name="T48" fmla="*/ 63 w 260"/>
                <a:gd name="T49" fmla="*/ 54 h 290"/>
                <a:gd name="T50" fmla="*/ 86 w 260"/>
                <a:gd name="T51" fmla="*/ 0 h 290"/>
                <a:gd name="T52" fmla="*/ 220 w 260"/>
                <a:gd name="T53" fmla="*/ 0 h 2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0"/>
                <a:gd name="T82" fmla="*/ 0 h 290"/>
                <a:gd name="T83" fmla="*/ 260 w 260"/>
                <a:gd name="T84" fmla="*/ 290 h 2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0" h="290">
                  <a:moveTo>
                    <a:pt x="220" y="0"/>
                  </a:moveTo>
                  <a:lnTo>
                    <a:pt x="236" y="94"/>
                  </a:lnTo>
                  <a:lnTo>
                    <a:pt x="260" y="117"/>
                  </a:lnTo>
                  <a:lnTo>
                    <a:pt x="212" y="149"/>
                  </a:lnTo>
                  <a:lnTo>
                    <a:pt x="212" y="172"/>
                  </a:lnTo>
                  <a:lnTo>
                    <a:pt x="205" y="180"/>
                  </a:lnTo>
                  <a:lnTo>
                    <a:pt x="205" y="290"/>
                  </a:lnTo>
                  <a:lnTo>
                    <a:pt x="150" y="274"/>
                  </a:lnTo>
                  <a:lnTo>
                    <a:pt x="150" y="266"/>
                  </a:lnTo>
                  <a:lnTo>
                    <a:pt x="157" y="274"/>
                  </a:lnTo>
                  <a:lnTo>
                    <a:pt x="150" y="258"/>
                  </a:lnTo>
                  <a:lnTo>
                    <a:pt x="54" y="274"/>
                  </a:lnTo>
                  <a:lnTo>
                    <a:pt x="24" y="258"/>
                  </a:lnTo>
                  <a:lnTo>
                    <a:pt x="0" y="227"/>
                  </a:lnTo>
                  <a:lnTo>
                    <a:pt x="47" y="227"/>
                  </a:lnTo>
                  <a:lnTo>
                    <a:pt x="0" y="204"/>
                  </a:lnTo>
                  <a:lnTo>
                    <a:pt x="63" y="196"/>
                  </a:lnTo>
                  <a:lnTo>
                    <a:pt x="47" y="180"/>
                  </a:lnTo>
                  <a:lnTo>
                    <a:pt x="63" y="172"/>
                  </a:lnTo>
                  <a:lnTo>
                    <a:pt x="47" y="149"/>
                  </a:lnTo>
                  <a:lnTo>
                    <a:pt x="78" y="141"/>
                  </a:lnTo>
                  <a:lnTo>
                    <a:pt x="54" y="133"/>
                  </a:lnTo>
                  <a:lnTo>
                    <a:pt x="63" y="85"/>
                  </a:lnTo>
                  <a:lnTo>
                    <a:pt x="86" y="85"/>
                  </a:lnTo>
                  <a:lnTo>
                    <a:pt x="63" y="54"/>
                  </a:lnTo>
                  <a:lnTo>
                    <a:pt x="86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77F876D0-78FD-4663-BBD6-570338D91E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363" y="4198938"/>
              <a:ext cx="428625" cy="263525"/>
            </a:xfrm>
            <a:custGeom>
              <a:avLst/>
              <a:gdLst>
                <a:gd name="T0" fmla="*/ 71 w 291"/>
                <a:gd name="T1" fmla="*/ 156 h 156"/>
                <a:gd name="T2" fmla="*/ 78 w 291"/>
                <a:gd name="T3" fmla="*/ 125 h 156"/>
                <a:gd name="T4" fmla="*/ 63 w 291"/>
                <a:gd name="T5" fmla="*/ 102 h 156"/>
                <a:gd name="T6" fmla="*/ 63 w 291"/>
                <a:gd name="T7" fmla="*/ 63 h 156"/>
                <a:gd name="T8" fmla="*/ 0 w 291"/>
                <a:gd name="T9" fmla="*/ 0 h 156"/>
                <a:gd name="T10" fmla="*/ 126 w 291"/>
                <a:gd name="T11" fmla="*/ 0 h 156"/>
                <a:gd name="T12" fmla="*/ 126 w 291"/>
                <a:gd name="T13" fmla="*/ 7 h 156"/>
                <a:gd name="T14" fmla="*/ 275 w 291"/>
                <a:gd name="T15" fmla="*/ 7 h 156"/>
                <a:gd name="T16" fmla="*/ 275 w 291"/>
                <a:gd name="T17" fmla="*/ 31 h 156"/>
                <a:gd name="T18" fmla="*/ 291 w 291"/>
                <a:gd name="T19" fmla="*/ 31 h 156"/>
                <a:gd name="T20" fmla="*/ 275 w 291"/>
                <a:gd name="T21" fmla="*/ 63 h 156"/>
                <a:gd name="T22" fmla="*/ 252 w 291"/>
                <a:gd name="T23" fmla="*/ 70 h 156"/>
                <a:gd name="T24" fmla="*/ 220 w 291"/>
                <a:gd name="T25" fmla="*/ 125 h 156"/>
                <a:gd name="T26" fmla="*/ 149 w 291"/>
                <a:gd name="T27" fmla="*/ 132 h 156"/>
                <a:gd name="T28" fmla="*/ 78 w 291"/>
                <a:gd name="T29" fmla="*/ 156 h 156"/>
                <a:gd name="T30" fmla="*/ 71 w 291"/>
                <a:gd name="T31" fmla="*/ 156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156"/>
                <a:gd name="T50" fmla="*/ 291 w 291"/>
                <a:gd name="T51" fmla="*/ 156 h 1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156">
                  <a:moveTo>
                    <a:pt x="71" y="156"/>
                  </a:moveTo>
                  <a:lnTo>
                    <a:pt x="78" y="125"/>
                  </a:lnTo>
                  <a:lnTo>
                    <a:pt x="63" y="102"/>
                  </a:lnTo>
                  <a:lnTo>
                    <a:pt x="63" y="63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126" y="7"/>
                  </a:lnTo>
                  <a:lnTo>
                    <a:pt x="275" y="7"/>
                  </a:lnTo>
                  <a:lnTo>
                    <a:pt x="275" y="31"/>
                  </a:lnTo>
                  <a:lnTo>
                    <a:pt x="291" y="31"/>
                  </a:lnTo>
                  <a:lnTo>
                    <a:pt x="275" y="63"/>
                  </a:lnTo>
                  <a:lnTo>
                    <a:pt x="252" y="70"/>
                  </a:lnTo>
                  <a:lnTo>
                    <a:pt x="220" y="125"/>
                  </a:lnTo>
                  <a:lnTo>
                    <a:pt x="149" y="132"/>
                  </a:lnTo>
                  <a:lnTo>
                    <a:pt x="78" y="156"/>
                  </a:lnTo>
                  <a:lnTo>
                    <a:pt x="71" y="15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A2AE3F16-9744-438E-9132-DC83C51B8B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46388" y="2844800"/>
              <a:ext cx="371475" cy="446088"/>
            </a:xfrm>
            <a:custGeom>
              <a:avLst/>
              <a:gdLst>
                <a:gd name="T0" fmla="*/ 87 w 252"/>
                <a:gd name="T1" fmla="*/ 212 h 267"/>
                <a:gd name="T2" fmla="*/ 64 w 252"/>
                <a:gd name="T3" fmla="*/ 180 h 267"/>
                <a:gd name="T4" fmla="*/ 0 w 252"/>
                <a:gd name="T5" fmla="*/ 180 h 267"/>
                <a:gd name="T6" fmla="*/ 0 w 252"/>
                <a:gd name="T7" fmla="*/ 158 h 267"/>
                <a:gd name="T8" fmla="*/ 71 w 252"/>
                <a:gd name="T9" fmla="*/ 63 h 267"/>
                <a:gd name="T10" fmla="*/ 87 w 252"/>
                <a:gd name="T11" fmla="*/ 0 h 267"/>
                <a:gd name="T12" fmla="*/ 205 w 252"/>
                <a:gd name="T13" fmla="*/ 79 h 267"/>
                <a:gd name="T14" fmla="*/ 213 w 252"/>
                <a:gd name="T15" fmla="*/ 79 h 267"/>
                <a:gd name="T16" fmla="*/ 252 w 252"/>
                <a:gd name="T17" fmla="*/ 110 h 267"/>
                <a:gd name="T18" fmla="*/ 252 w 252"/>
                <a:gd name="T19" fmla="*/ 158 h 267"/>
                <a:gd name="T20" fmla="*/ 252 w 252"/>
                <a:gd name="T21" fmla="*/ 180 h 267"/>
                <a:gd name="T22" fmla="*/ 236 w 252"/>
                <a:gd name="T23" fmla="*/ 173 h 267"/>
                <a:gd name="T24" fmla="*/ 149 w 252"/>
                <a:gd name="T25" fmla="*/ 227 h 267"/>
                <a:gd name="T26" fmla="*/ 149 w 252"/>
                <a:gd name="T27" fmla="*/ 236 h 267"/>
                <a:gd name="T28" fmla="*/ 142 w 252"/>
                <a:gd name="T29" fmla="*/ 236 h 267"/>
                <a:gd name="T30" fmla="*/ 149 w 252"/>
                <a:gd name="T31" fmla="*/ 244 h 267"/>
                <a:gd name="T32" fmla="*/ 126 w 252"/>
                <a:gd name="T33" fmla="*/ 267 h 267"/>
                <a:gd name="T34" fmla="*/ 87 w 252"/>
                <a:gd name="T35" fmla="*/ 212 h 2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2"/>
                <a:gd name="T55" fmla="*/ 0 h 267"/>
                <a:gd name="T56" fmla="*/ 252 w 252"/>
                <a:gd name="T57" fmla="*/ 267 h 2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2" h="267">
                  <a:moveTo>
                    <a:pt x="87" y="212"/>
                  </a:moveTo>
                  <a:lnTo>
                    <a:pt x="64" y="180"/>
                  </a:lnTo>
                  <a:lnTo>
                    <a:pt x="0" y="180"/>
                  </a:lnTo>
                  <a:lnTo>
                    <a:pt x="0" y="158"/>
                  </a:lnTo>
                  <a:lnTo>
                    <a:pt x="71" y="63"/>
                  </a:lnTo>
                  <a:lnTo>
                    <a:pt x="87" y="0"/>
                  </a:lnTo>
                  <a:lnTo>
                    <a:pt x="205" y="79"/>
                  </a:lnTo>
                  <a:lnTo>
                    <a:pt x="213" y="79"/>
                  </a:lnTo>
                  <a:lnTo>
                    <a:pt x="252" y="110"/>
                  </a:lnTo>
                  <a:lnTo>
                    <a:pt x="252" y="158"/>
                  </a:lnTo>
                  <a:lnTo>
                    <a:pt x="252" y="180"/>
                  </a:lnTo>
                  <a:lnTo>
                    <a:pt x="236" y="173"/>
                  </a:lnTo>
                  <a:lnTo>
                    <a:pt x="149" y="227"/>
                  </a:lnTo>
                  <a:lnTo>
                    <a:pt x="149" y="236"/>
                  </a:lnTo>
                  <a:lnTo>
                    <a:pt x="142" y="236"/>
                  </a:lnTo>
                  <a:lnTo>
                    <a:pt x="149" y="244"/>
                  </a:lnTo>
                  <a:lnTo>
                    <a:pt x="126" y="267"/>
                  </a:lnTo>
                  <a:lnTo>
                    <a:pt x="87" y="21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05BC1DFC-81DB-4E2E-A6A1-F825A64568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54375" y="2581275"/>
              <a:ext cx="393700" cy="315913"/>
            </a:xfrm>
            <a:custGeom>
              <a:avLst/>
              <a:gdLst>
                <a:gd name="T0" fmla="*/ 86 w 266"/>
                <a:gd name="T1" fmla="*/ 0 h 189"/>
                <a:gd name="T2" fmla="*/ 109 w 266"/>
                <a:gd name="T3" fmla="*/ 23 h 189"/>
                <a:gd name="T4" fmla="*/ 156 w 266"/>
                <a:gd name="T5" fmla="*/ 31 h 189"/>
                <a:gd name="T6" fmla="*/ 235 w 266"/>
                <a:gd name="T7" fmla="*/ 86 h 189"/>
                <a:gd name="T8" fmla="*/ 266 w 266"/>
                <a:gd name="T9" fmla="*/ 86 h 189"/>
                <a:gd name="T10" fmla="*/ 242 w 266"/>
                <a:gd name="T11" fmla="*/ 110 h 189"/>
                <a:gd name="T12" fmla="*/ 250 w 266"/>
                <a:gd name="T13" fmla="*/ 110 h 189"/>
                <a:gd name="T14" fmla="*/ 250 w 266"/>
                <a:gd name="T15" fmla="*/ 149 h 189"/>
                <a:gd name="T16" fmla="*/ 250 w 266"/>
                <a:gd name="T17" fmla="*/ 173 h 189"/>
                <a:gd name="T18" fmla="*/ 173 w 266"/>
                <a:gd name="T19" fmla="*/ 189 h 189"/>
                <a:gd name="T20" fmla="*/ 149 w 266"/>
                <a:gd name="T21" fmla="*/ 173 h 189"/>
                <a:gd name="T22" fmla="*/ 125 w 266"/>
                <a:gd name="T23" fmla="*/ 142 h 189"/>
                <a:gd name="T24" fmla="*/ 109 w 266"/>
                <a:gd name="T25" fmla="*/ 110 h 189"/>
                <a:gd name="T26" fmla="*/ 55 w 266"/>
                <a:gd name="T27" fmla="*/ 86 h 189"/>
                <a:gd name="T28" fmla="*/ 39 w 266"/>
                <a:gd name="T29" fmla="*/ 71 h 189"/>
                <a:gd name="T30" fmla="*/ 39 w 266"/>
                <a:gd name="T31" fmla="*/ 62 h 189"/>
                <a:gd name="T32" fmla="*/ 23 w 266"/>
                <a:gd name="T33" fmla="*/ 62 h 189"/>
                <a:gd name="T34" fmla="*/ 0 w 266"/>
                <a:gd name="T35" fmla="*/ 39 h 189"/>
                <a:gd name="T36" fmla="*/ 86 w 266"/>
                <a:gd name="T37" fmla="*/ 0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6"/>
                <a:gd name="T58" fmla="*/ 0 h 189"/>
                <a:gd name="T59" fmla="*/ 266 w 266"/>
                <a:gd name="T60" fmla="*/ 189 h 1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6" h="189">
                  <a:moveTo>
                    <a:pt x="86" y="0"/>
                  </a:moveTo>
                  <a:lnTo>
                    <a:pt x="109" y="23"/>
                  </a:lnTo>
                  <a:lnTo>
                    <a:pt x="156" y="31"/>
                  </a:lnTo>
                  <a:lnTo>
                    <a:pt x="235" y="86"/>
                  </a:lnTo>
                  <a:lnTo>
                    <a:pt x="266" y="86"/>
                  </a:lnTo>
                  <a:lnTo>
                    <a:pt x="242" y="110"/>
                  </a:lnTo>
                  <a:lnTo>
                    <a:pt x="250" y="110"/>
                  </a:lnTo>
                  <a:lnTo>
                    <a:pt x="250" y="149"/>
                  </a:lnTo>
                  <a:lnTo>
                    <a:pt x="250" y="173"/>
                  </a:lnTo>
                  <a:lnTo>
                    <a:pt x="173" y="189"/>
                  </a:lnTo>
                  <a:lnTo>
                    <a:pt x="149" y="173"/>
                  </a:lnTo>
                  <a:lnTo>
                    <a:pt x="125" y="142"/>
                  </a:lnTo>
                  <a:lnTo>
                    <a:pt x="109" y="110"/>
                  </a:lnTo>
                  <a:lnTo>
                    <a:pt x="55" y="86"/>
                  </a:lnTo>
                  <a:lnTo>
                    <a:pt x="39" y="71"/>
                  </a:lnTo>
                  <a:lnTo>
                    <a:pt x="39" y="62"/>
                  </a:lnTo>
                  <a:lnTo>
                    <a:pt x="23" y="62"/>
                  </a:lnTo>
                  <a:lnTo>
                    <a:pt x="0" y="3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0AB550E6-6A3E-4295-A28E-ED297BBF20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14738" y="2490788"/>
              <a:ext cx="542925" cy="406400"/>
            </a:xfrm>
            <a:custGeom>
              <a:avLst/>
              <a:gdLst>
                <a:gd name="T0" fmla="*/ 39 w 369"/>
                <a:gd name="T1" fmla="*/ 94 h 242"/>
                <a:gd name="T2" fmla="*/ 24 w 369"/>
                <a:gd name="T3" fmla="*/ 62 h 242"/>
                <a:gd name="T4" fmla="*/ 32 w 369"/>
                <a:gd name="T5" fmla="*/ 32 h 242"/>
                <a:gd name="T6" fmla="*/ 79 w 369"/>
                <a:gd name="T7" fmla="*/ 32 h 242"/>
                <a:gd name="T8" fmla="*/ 126 w 369"/>
                <a:gd name="T9" fmla="*/ 0 h 242"/>
                <a:gd name="T10" fmla="*/ 181 w 369"/>
                <a:gd name="T11" fmla="*/ 23 h 242"/>
                <a:gd name="T12" fmla="*/ 236 w 369"/>
                <a:gd name="T13" fmla="*/ 0 h 242"/>
                <a:gd name="T14" fmla="*/ 267 w 369"/>
                <a:gd name="T15" fmla="*/ 15 h 242"/>
                <a:gd name="T16" fmla="*/ 252 w 369"/>
                <a:gd name="T17" fmla="*/ 23 h 242"/>
                <a:gd name="T18" fmla="*/ 267 w 369"/>
                <a:gd name="T19" fmla="*/ 32 h 242"/>
                <a:gd name="T20" fmla="*/ 369 w 369"/>
                <a:gd name="T21" fmla="*/ 55 h 242"/>
                <a:gd name="T22" fmla="*/ 362 w 369"/>
                <a:gd name="T23" fmla="*/ 78 h 242"/>
                <a:gd name="T24" fmla="*/ 306 w 369"/>
                <a:gd name="T25" fmla="*/ 94 h 242"/>
                <a:gd name="T26" fmla="*/ 236 w 369"/>
                <a:gd name="T27" fmla="*/ 172 h 242"/>
                <a:gd name="T28" fmla="*/ 220 w 369"/>
                <a:gd name="T29" fmla="*/ 179 h 242"/>
                <a:gd name="T30" fmla="*/ 252 w 369"/>
                <a:gd name="T31" fmla="*/ 226 h 242"/>
                <a:gd name="T32" fmla="*/ 220 w 369"/>
                <a:gd name="T33" fmla="*/ 242 h 242"/>
                <a:gd name="T34" fmla="*/ 181 w 369"/>
                <a:gd name="T35" fmla="*/ 234 h 242"/>
                <a:gd name="T36" fmla="*/ 142 w 369"/>
                <a:gd name="T37" fmla="*/ 242 h 242"/>
                <a:gd name="T38" fmla="*/ 8 w 369"/>
                <a:gd name="T39" fmla="*/ 203 h 242"/>
                <a:gd name="T40" fmla="*/ 8 w 369"/>
                <a:gd name="T41" fmla="*/ 164 h 242"/>
                <a:gd name="T42" fmla="*/ 0 w 369"/>
                <a:gd name="T43" fmla="*/ 164 h 242"/>
                <a:gd name="T44" fmla="*/ 24 w 369"/>
                <a:gd name="T45" fmla="*/ 140 h 242"/>
                <a:gd name="T46" fmla="*/ 39 w 369"/>
                <a:gd name="T47" fmla="*/ 94 h 2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9"/>
                <a:gd name="T73" fmla="*/ 0 h 242"/>
                <a:gd name="T74" fmla="*/ 369 w 369"/>
                <a:gd name="T75" fmla="*/ 242 h 2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9" h="242">
                  <a:moveTo>
                    <a:pt x="39" y="94"/>
                  </a:moveTo>
                  <a:lnTo>
                    <a:pt x="24" y="62"/>
                  </a:lnTo>
                  <a:lnTo>
                    <a:pt x="32" y="32"/>
                  </a:lnTo>
                  <a:lnTo>
                    <a:pt x="79" y="32"/>
                  </a:lnTo>
                  <a:lnTo>
                    <a:pt x="126" y="0"/>
                  </a:lnTo>
                  <a:lnTo>
                    <a:pt x="181" y="23"/>
                  </a:lnTo>
                  <a:lnTo>
                    <a:pt x="236" y="0"/>
                  </a:lnTo>
                  <a:lnTo>
                    <a:pt x="267" y="15"/>
                  </a:lnTo>
                  <a:lnTo>
                    <a:pt x="252" y="23"/>
                  </a:lnTo>
                  <a:lnTo>
                    <a:pt x="267" y="32"/>
                  </a:lnTo>
                  <a:lnTo>
                    <a:pt x="369" y="55"/>
                  </a:lnTo>
                  <a:lnTo>
                    <a:pt x="362" y="78"/>
                  </a:lnTo>
                  <a:lnTo>
                    <a:pt x="306" y="94"/>
                  </a:lnTo>
                  <a:lnTo>
                    <a:pt x="236" y="172"/>
                  </a:lnTo>
                  <a:lnTo>
                    <a:pt x="220" y="179"/>
                  </a:lnTo>
                  <a:lnTo>
                    <a:pt x="252" y="226"/>
                  </a:lnTo>
                  <a:lnTo>
                    <a:pt x="220" y="242"/>
                  </a:lnTo>
                  <a:lnTo>
                    <a:pt x="181" y="234"/>
                  </a:lnTo>
                  <a:lnTo>
                    <a:pt x="142" y="242"/>
                  </a:lnTo>
                  <a:lnTo>
                    <a:pt x="8" y="203"/>
                  </a:lnTo>
                  <a:lnTo>
                    <a:pt x="8" y="164"/>
                  </a:lnTo>
                  <a:lnTo>
                    <a:pt x="0" y="164"/>
                  </a:lnTo>
                  <a:lnTo>
                    <a:pt x="24" y="140"/>
                  </a:lnTo>
                  <a:lnTo>
                    <a:pt x="39" y="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39849010-A48C-4E85-A7E6-12D9B2A231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4825" y="2435225"/>
              <a:ext cx="352425" cy="355600"/>
            </a:xfrm>
            <a:custGeom>
              <a:avLst/>
              <a:gdLst>
                <a:gd name="T0" fmla="*/ 238 w 238"/>
                <a:gd name="T1" fmla="*/ 16 h 212"/>
                <a:gd name="T2" fmla="*/ 238 w 238"/>
                <a:gd name="T3" fmla="*/ 110 h 212"/>
                <a:gd name="T4" fmla="*/ 238 w 238"/>
                <a:gd name="T5" fmla="*/ 205 h 212"/>
                <a:gd name="T6" fmla="*/ 214 w 238"/>
                <a:gd name="T7" fmla="*/ 212 h 212"/>
                <a:gd name="T8" fmla="*/ 111 w 238"/>
                <a:gd name="T9" fmla="*/ 212 h 212"/>
                <a:gd name="T10" fmla="*/ 24 w 238"/>
                <a:gd name="T11" fmla="*/ 197 h 212"/>
                <a:gd name="T12" fmla="*/ 24 w 238"/>
                <a:gd name="T13" fmla="*/ 126 h 212"/>
                <a:gd name="T14" fmla="*/ 0 w 238"/>
                <a:gd name="T15" fmla="*/ 126 h 212"/>
                <a:gd name="T16" fmla="*/ 0 w 238"/>
                <a:gd name="T17" fmla="*/ 94 h 212"/>
                <a:gd name="T18" fmla="*/ 63 w 238"/>
                <a:gd name="T19" fmla="*/ 94 h 212"/>
                <a:gd name="T20" fmla="*/ 103 w 238"/>
                <a:gd name="T21" fmla="*/ 0 h 212"/>
                <a:gd name="T22" fmla="*/ 238 w 238"/>
                <a:gd name="T23" fmla="*/ 16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8"/>
                <a:gd name="T37" fmla="*/ 0 h 212"/>
                <a:gd name="T38" fmla="*/ 238 w 238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8" h="212">
                  <a:moveTo>
                    <a:pt x="238" y="16"/>
                  </a:moveTo>
                  <a:lnTo>
                    <a:pt x="238" y="110"/>
                  </a:lnTo>
                  <a:lnTo>
                    <a:pt x="238" y="205"/>
                  </a:lnTo>
                  <a:lnTo>
                    <a:pt x="214" y="212"/>
                  </a:lnTo>
                  <a:lnTo>
                    <a:pt x="111" y="212"/>
                  </a:lnTo>
                  <a:lnTo>
                    <a:pt x="24" y="197"/>
                  </a:lnTo>
                  <a:lnTo>
                    <a:pt x="24" y="126"/>
                  </a:lnTo>
                  <a:lnTo>
                    <a:pt x="0" y="126"/>
                  </a:lnTo>
                  <a:lnTo>
                    <a:pt x="0" y="94"/>
                  </a:lnTo>
                  <a:lnTo>
                    <a:pt x="63" y="94"/>
                  </a:lnTo>
                  <a:lnTo>
                    <a:pt x="103" y="0"/>
                  </a:lnTo>
                  <a:lnTo>
                    <a:pt x="238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4786F309-AD04-4CAE-8C79-474EF08F07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1313" y="4095750"/>
              <a:ext cx="311150" cy="301625"/>
            </a:xfrm>
            <a:custGeom>
              <a:avLst/>
              <a:gdLst>
                <a:gd name="T0" fmla="*/ 39 w 210"/>
                <a:gd name="T1" fmla="*/ 93 h 179"/>
                <a:gd name="T2" fmla="*/ 47 w 210"/>
                <a:gd name="T3" fmla="*/ 69 h 179"/>
                <a:gd name="T4" fmla="*/ 163 w 210"/>
                <a:gd name="T5" fmla="*/ 0 h 179"/>
                <a:gd name="T6" fmla="*/ 210 w 210"/>
                <a:gd name="T7" fmla="*/ 0 h 179"/>
                <a:gd name="T8" fmla="*/ 210 w 210"/>
                <a:gd name="T9" fmla="*/ 30 h 179"/>
                <a:gd name="T10" fmla="*/ 194 w 210"/>
                <a:gd name="T11" fmla="*/ 30 h 179"/>
                <a:gd name="T12" fmla="*/ 210 w 210"/>
                <a:gd name="T13" fmla="*/ 47 h 179"/>
                <a:gd name="T14" fmla="*/ 194 w 210"/>
                <a:gd name="T15" fmla="*/ 108 h 179"/>
                <a:gd name="T16" fmla="*/ 187 w 210"/>
                <a:gd name="T17" fmla="*/ 108 h 179"/>
                <a:gd name="T18" fmla="*/ 187 w 210"/>
                <a:gd name="T19" fmla="*/ 132 h 179"/>
                <a:gd name="T20" fmla="*/ 156 w 210"/>
                <a:gd name="T21" fmla="*/ 125 h 179"/>
                <a:gd name="T22" fmla="*/ 147 w 210"/>
                <a:gd name="T23" fmla="*/ 179 h 179"/>
                <a:gd name="T24" fmla="*/ 124 w 210"/>
                <a:gd name="T25" fmla="*/ 179 h 179"/>
                <a:gd name="T26" fmla="*/ 117 w 210"/>
                <a:gd name="T27" fmla="*/ 155 h 179"/>
                <a:gd name="T28" fmla="*/ 70 w 210"/>
                <a:gd name="T29" fmla="*/ 132 h 179"/>
                <a:gd name="T30" fmla="*/ 47 w 210"/>
                <a:gd name="T31" fmla="*/ 148 h 179"/>
                <a:gd name="T32" fmla="*/ 62 w 210"/>
                <a:gd name="T33" fmla="*/ 125 h 179"/>
                <a:gd name="T34" fmla="*/ 0 w 210"/>
                <a:gd name="T35" fmla="*/ 132 h 179"/>
                <a:gd name="T36" fmla="*/ 0 w 210"/>
                <a:gd name="T37" fmla="*/ 108 h 179"/>
                <a:gd name="T38" fmla="*/ 39 w 210"/>
                <a:gd name="T39" fmla="*/ 93 h 1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0"/>
                <a:gd name="T61" fmla="*/ 0 h 179"/>
                <a:gd name="T62" fmla="*/ 210 w 210"/>
                <a:gd name="T63" fmla="*/ 179 h 1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0" h="179">
                  <a:moveTo>
                    <a:pt x="39" y="93"/>
                  </a:moveTo>
                  <a:lnTo>
                    <a:pt x="47" y="69"/>
                  </a:lnTo>
                  <a:lnTo>
                    <a:pt x="163" y="0"/>
                  </a:lnTo>
                  <a:lnTo>
                    <a:pt x="210" y="0"/>
                  </a:lnTo>
                  <a:lnTo>
                    <a:pt x="210" y="30"/>
                  </a:lnTo>
                  <a:lnTo>
                    <a:pt x="194" y="30"/>
                  </a:lnTo>
                  <a:lnTo>
                    <a:pt x="210" y="47"/>
                  </a:lnTo>
                  <a:lnTo>
                    <a:pt x="194" y="108"/>
                  </a:lnTo>
                  <a:lnTo>
                    <a:pt x="187" y="108"/>
                  </a:lnTo>
                  <a:lnTo>
                    <a:pt x="187" y="132"/>
                  </a:lnTo>
                  <a:lnTo>
                    <a:pt x="156" y="125"/>
                  </a:lnTo>
                  <a:lnTo>
                    <a:pt x="147" y="179"/>
                  </a:lnTo>
                  <a:lnTo>
                    <a:pt x="124" y="179"/>
                  </a:lnTo>
                  <a:lnTo>
                    <a:pt x="117" y="155"/>
                  </a:lnTo>
                  <a:lnTo>
                    <a:pt x="70" y="132"/>
                  </a:lnTo>
                  <a:lnTo>
                    <a:pt x="47" y="148"/>
                  </a:lnTo>
                  <a:lnTo>
                    <a:pt x="62" y="125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39" y="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7B7525A1-2288-478B-A1B8-7E04A545CF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1388" y="1871663"/>
              <a:ext cx="414337" cy="211137"/>
            </a:xfrm>
            <a:custGeom>
              <a:avLst/>
              <a:gdLst>
                <a:gd name="T0" fmla="*/ 55 w 283"/>
                <a:gd name="T1" fmla="*/ 125 h 125"/>
                <a:gd name="T2" fmla="*/ 55 w 283"/>
                <a:gd name="T3" fmla="*/ 109 h 125"/>
                <a:gd name="T4" fmla="*/ 0 w 283"/>
                <a:gd name="T5" fmla="*/ 109 h 125"/>
                <a:gd name="T6" fmla="*/ 0 w 283"/>
                <a:gd name="T7" fmla="*/ 85 h 125"/>
                <a:gd name="T8" fmla="*/ 7 w 283"/>
                <a:gd name="T9" fmla="*/ 85 h 125"/>
                <a:gd name="T10" fmla="*/ 0 w 283"/>
                <a:gd name="T11" fmla="*/ 23 h 125"/>
                <a:gd name="T12" fmla="*/ 94 w 283"/>
                <a:gd name="T13" fmla="*/ 23 h 125"/>
                <a:gd name="T14" fmla="*/ 94 w 283"/>
                <a:gd name="T15" fmla="*/ 0 h 125"/>
                <a:gd name="T16" fmla="*/ 102 w 283"/>
                <a:gd name="T17" fmla="*/ 7 h 125"/>
                <a:gd name="T18" fmla="*/ 126 w 283"/>
                <a:gd name="T19" fmla="*/ 7 h 125"/>
                <a:gd name="T20" fmla="*/ 118 w 283"/>
                <a:gd name="T21" fmla="*/ 0 h 125"/>
                <a:gd name="T22" fmla="*/ 126 w 283"/>
                <a:gd name="T23" fmla="*/ 0 h 125"/>
                <a:gd name="T24" fmla="*/ 133 w 283"/>
                <a:gd name="T25" fmla="*/ 23 h 125"/>
                <a:gd name="T26" fmla="*/ 196 w 283"/>
                <a:gd name="T27" fmla="*/ 23 h 125"/>
                <a:gd name="T28" fmla="*/ 196 w 283"/>
                <a:gd name="T29" fmla="*/ 0 h 125"/>
                <a:gd name="T30" fmla="*/ 220 w 283"/>
                <a:gd name="T31" fmla="*/ 0 h 125"/>
                <a:gd name="T32" fmla="*/ 244 w 283"/>
                <a:gd name="T33" fmla="*/ 78 h 125"/>
                <a:gd name="T34" fmla="*/ 283 w 283"/>
                <a:gd name="T35" fmla="*/ 78 h 125"/>
                <a:gd name="T36" fmla="*/ 283 w 283"/>
                <a:gd name="T37" fmla="*/ 125 h 125"/>
                <a:gd name="T38" fmla="*/ 55 w 283"/>
                <a:gd name="T39" fmla="*/ 125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3"/>
                <a:gd name="T61" fmla="*/ 0 h 125"/>
                <a:gd name="T62" fmla="*/ 283 w 28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3" h="125">
                  <a:moveTo>
                    <a:pt x="55" y="125"/>
                  </a:moveTo>
                  <a:lnTo>
                    <a:pt x="55" y="109"/>
                  </a:lnTo>
                  <a:lnTo>
                    <a:pt x="0" y="109"/>
                  </a:lnTo>
                  <a:lnTo>
                    <a:pt x="0" y="85"/>
                  </a:lnTo>
                  <a:lnTo>
                    <a:pt x="7" y="85"/>
                  </a:lnTo>
                  <a:lnTo>
                    <a:pt x="0" y="23"/>
                  </a:lnTo>
                  <a:lnTo>
                    <a:pt x="94" y="23"/>
                  </a:lnTo>
                  <a:lnTo>
                    <a:pt x="94" y="0"/>
                  </a:lnTo>
                  <a:lnTo>
                    <a:pt x="102" y="7"/>
                  </a:lnTo>
                  <a:lnTo>
                    <a:pt x="126" y="7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3" y="23"/>
                  </a:lnTo>
                  <a:lnTo>
                    <a:pt x="196" y="23"/>
                  </a:lnTo>
                  <a:lnTo>
                    <a:pt x="196" y="0"/>
                  </a:lnTo>
                  <a:lnTo>
                    <a:pt x="220" y="0"/>
                  </a:lnTo>
                  <a:lnTo>
                    <a:pt x="244" y="78"/>
                  </a:lnTo>
                  <a:lnTo>
                    <a:pt x="283" y="78"/>
                  </a:lnTo>
                  <a:lnTo>
                    <a:pt x="283" y="125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127A9D2F-37A2-4AEF-A4C0-923EDFA2D9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43425" y="5448300"/>
              <a:ext cx="428625" cy="390525"/>
            </a:xfrm>
            <a:custGeom>
              <a:avLst/>
              <a:gdLst>
                <a:gd name="T0" fmla="*/ 165 w 292"/>
                <a:gd name="T1" fmla="*/ 46 h 234"/>
                <a:gd name="T2" fmla="*/ 197 w 292"/>
                <a:gd name="T3" fmla="*/ 46 h 234"/>
                <a:gd name="T4" fmla="*/ 229 w 292"/>
                <a:gd name="T5" fmla="*/ 46 h 234"/>
                <a:gd name="T6" fmla="*/ 252 w 292"/>
                <a:gd name="T7" fmla="*/ 70 h 234"/>
                <a:gd name="T8" fmla="*/ 252 w 292"/>
                <a:gd name="T9" fmla="*/ 101 h 234"/>
                <a:gd name="T10" fmla="*/ 260 w 292"/>
                <a:gd name="T11" fmla="*/ 117 h 234"/>
                <a:gd name="T12" fmla="*/ 276 w 292"/>
                <a:gd name="T13" fmla="*/ 148 h 234"/>
                <a:gd name="T14" fmla="*/ 292 w 292"/>
                <a:gd name="T15" fmla="*/ 172 h 234"/>
                <a:gd name="T16" fmla="*/ 284 w 292"/>
                <a:gd name="T17" fmla="*/ 195 h 234"/>
                <a:gd name="T18" fmla="*/ 213 w 292"/>
                <a:gd name="T19" fmla="*/ 195 h 234"/>
                <a:gd name="T20" fmla="*/ 165 w 292"/>
                <a:gd name="T21" fmla="*/ 234 h 234"/>
                <a:gd name="T22" fmla="*/ 95 w 292"/>
                <a:gd name="T23" fmla="*/ 227 h 234"/>
                <a:gd name="T24" fmla="*/ 71 w 292"/>
                <a:gd name="T25" fmla="*/ 227 h 234"/>
                <a:gd name="T26" fmla="*/ 16 w 292"/>
                <a:gd name="T27" fmla="*/ 172 h 234"/>
                <a:gd name="T28" fmla="*/ 16 w 292"/>
                <a:gd name="T29" fmla="*/ 133 h 234"/>
                <a:gd name="T30" fmla="*/ 0 w 292"/>
                <a:gd name="T31" fmla="*/ 117 h 234"/>
                <a:gd name="T32" fmla="*/ 8 w 292"/>
                <a:gd name="T33" fmla="*/ 101 h 234"/>
                <a:gd name="T34" fmla="*/ 0 w 292"/>
                <a:gd name="T35" fmla="*/ 101 h 234"/>
                <a:gd name="T36" fmla="*/ 0 w 292"/>
                <a:gd name="T37" fmla="*/ 85 h 234"/>
                <a:gd name="T38" fmla="*/ 48 w 292"/>
                <a:gd name="T39" fmla="*/ 85 h 234"/>
                <a:gd name="T40" fmla="*/ 63 w 292"/>
                <a:gd name="T41" fmla="*/ 70 h 234"/>
                <a:gd name="T42" fmla="*/ 78 w 292"/>
                <a:gd name="T43" fmla="*/ 54 h 234"/>
                <a:gd name="T44" fmla="*/ 78 w 292"/>
                <a:gd name="T45" fmla="*/ 31 h 234"/>
                <a:gd name="T46" fmla="*/ 103 w 292"/>
                <a:gd name="T47" fmla="*/ 31 h 234"/>
                <a:gd name="T48" fmla="*/ 134 w 292"/>
                <a:gd name="T49" fmla="*/ 0 h 234"/>
                <a:gd name="T50" fmla="*/ 165 w 292"/>
                <a:gd name="T51" fmla="*/ 46 h 2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2"/>
                <a:gd name="T79" fmla="*/ 0 h 234"/>
                <a:gd name="T80" fmla="*/ 292 w 292"/>
                <a:gd name="T81" fmla="*/ 234 h 2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2" h="234">
                  <a:moveTo>
                    <a:pt x="165" y="46"/>
                  </a:moveTo>
                  <a:lnTo>
                    <a:pt x="197" y="46"/>
                  </a:lnTo>
                  <a:lnTo>
                    <a:pt x="229" y="46"/>
                  </a:lnTo>
                  <a:lnTo>
                    <a:pt x="252" y="70"/>
                  </a:lnTo>
                  <a:lnTo>
                    <a:pt x="252" y="101"/>
                  </a:lnTo>
                  <a:lnTo>
                    <a:pt x="260" y="117"/>
                  </a:lnTo>
                  <a:lnTo>
                    <a:pt x="276" y="148"/>
                  </a:lnTo>
                  <a:lnTo>
                    <a:pt x="292" y="172"/>
                  </a:lnTo>
                  <a:lnTo>
                    <a:pt x="284" y="195"/>
                  </a:lnTo>
                  <a:lnTo>
                    <a:pt x="213" y="195"/>
                  </a:lnTo>
                  <a:lnTo>
                    <a:pt x="165" y="234"/>
                  </a:lnTo>
                  <a:lnTo>
                    <a:pt x="95" y="227"/>
                  </a:lnTo>
                  <a:lnTo>
                    <a:pt x="71" y="227"/>
                  </a:lnTo>
                  <a:lnTo>
                    <a:pt x="16" y="172"/>
                  </a:lnTo>
                  <a:lnTo>
                    <a:pt x="16" y="133"/>
                  </a:lnTo>
                  <a:lnTo>
                    <a:pt x="0" y="117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85"/>
                  </a:lnTo>
                  <a:lnTo>
                    <a:pt x="48" y="85"/>
                  </a:lnTo>
                  <a:lnTo>
                    <a:pt x="63" y="70"/>
                  </a:lnTo>
                  <a:lnTo>
                    <a:pt x="78" y="54"/>
                  </a:lnTo>
                  <a:lnTo>
                    <a:pt x="78" y="31"/>
                  </a:lnTo>
                  <a:lnTo>
                    <a:pt x="103" y="31"/>
                  </a:lnTo>
                  <a:lnTo>
                    <a:pt x="134" y="0"/>
                  </a:lnTo>
                  <a:lnTo>
                    <a:pt x="165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028BA80B-2E6F-4D32-9AC0-5F3FA63BDF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32038" y="3487738"/>
              <a:ext cx="293687" cy="266700"/>
            </a:xfrm>
            <a:custGeom>
              <a:avLst/>
              <a:gdLst>
                <a:gd name="T0" fmla="*/ 199 w 199"/>
                <a:gd name="T1" fmla="*/ 119 h 159"/>
                <a:gd name="T2" fmla="*/ 191 w 199"/>
                <a:gd name="T3" fmla="*/ 119 h 159"/>
                <a:gd name="T4" fmla="*/ 175 w 199"/>
                <a:gd name="T5" fmla="*/ 151 h 159"/>
                <a:gd name="T6" fmla="*/ 32 w 199"/>
                <a:gd name="T7" fmla="*/ 151 h 159"/>
                <a:gd name="T8" fmla="*/ 8 w 199"/>
                <a:gd name="T9" fmla="*/ 159 h 159"/>
                <a:gd name="T10" fmla="*/ 0 w 199"/>
                <a:gd name="T11" fmla="*/ 119 h 159"/>
                <a:gd name="T12" fmla="*/ 8 w 199"/>
                <a:gd name="T13" fmla="*/ 95 h 159"/>
                <a:gd name="T14" fmla="*/ 8 w 199"/>
                <a:gd name="T15" fmla="*/ 87 h 159"/>
                <a:gd name="T16" fmla="*/ 8 w 199"/>
                <a:gd name="T17" fmla="*/ 72 h 159"/>
                <a:gd name="T18" fmla="*/ 32 w 199"/>
                <a:gd name="T19" fmla="*/ 7 h 159"/>
                <a:gd name="T20" fmla="*/ 72 w 199"/>
                <a:gd name="T21" fmla="*/ 0 h 159"/>
                <a:gd name="T22" fmla="*/ 96 w 199"/>
                <a:gd name="T23" fmla="*/ 0 h 159"/>
                <a:gd name="T24" fmla="*/ 111 w 199"/>
                <a:gd name="T25" fmla="*/ 7 h 159"/>
                <a:gd name="T26" fmla="*/ 199 w 199"/>
                <a:gd name="T27" fmla="*/ 7 h 159"/>
                <a:gd name="T28" fmla="*/ 199 w 199"/>
                <a:gd name="T29" fmla="*/ 119 h 1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9"/>
                <a:gd name="T46" fmla="*/ 0 h 159"/>
                <a:gd name="T47" fmla="*/ 199 w 199"/>
                <a:gd name="T48" fmla="*/ 159 h 1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9" h="159">
                  <a:moveTo>
                    <a:pt x="199" y="119"/>
                  </a:moveTo>
                  <a:lnTo>
                    <a:pt x="191" y="119"/>
                  </a:lnTo>
                  <a:lnTo>
                    <a:pt x="175" y="151"/>
                  </a:lnTo>
                  <a:lnTo>
                    <a:pt x="32" y="151"/>
                  </a:lnTo>
                  <a:lnTo>
                    <a:pt x="8" y="159"/>
                  </a:lnTo>
                  <a:lnTo>
                    <a:pt x="0" y="119"/>
                  </a:lnTo>
                  <a:lnTo>
                    <a:pt x="8" y="95"/>
                  </a:lnTo>
                  <a:lnTo>
                    <a:pt x="8" y="87"/>
                  </a:lnTo>
                  <a:lnTo>
                    <a:pt x="8" y="72"/>
                  </a:lnTo>
                  <a:lnTo>
                    <a:pt x="32" y="7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11" y="7"/>
                  </a:lnTo>
                  <a:lnTo>
                    <a:pt x="199" y="7"/>
                  </a:lnTo>
                  <a:lnTo>
                    <a:pt x="199" y="11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ED809686-D496-47D2-9F30-2364FA57DA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3350" y="2435225"/>
              <a:ext cx="527050" cy="206375"/>
            </a:xfrm>
            <a:custGeom>
              <a:avLst/>
              <a:gdLst>
                <a:gd name="T0" fmla="*/ 0 w 355"/>
                <a:gd name="T1" fmla="*/ 0 h 126"/>
                <a:gd name="T2" fmla="*/ 268 w 355"/>
                <a:gd name="T3" fmla="*/ 0 h 126"/>
                <a:gd name="T4" fmla="*/ 355 w 355"/>
                <a:gd name="T5" fmla="*/ 0 h 126"/>
                <a:gd name="T6" fmla="*/ 316 w 355"/>
                <a:gd name="T7" fmla="*/ 94 h 126"/>
                <a:gd name="T8" fmla="*/ 253 w 355"/>
                <a:gd name="T9" fmla="*/ 94 h 126"/>
                <a:gd name="T10" fmla="*/ 253 w 355"/>
                <a:gd name="T11" fmla="*/ 126 h 126"/>
                <a:gd name="T12" fmla="*/ 24 w 355"/>
                <a:gd name="T13" fmla="*/ 126 h 126"/>
                <a:gd name="T14" fmla="*/ 0 w 355"/>
                <a:gd name="T15" fmla="*/ 0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5"/>
                <a:gd name="T25" fmla="*/ 0 h 126"/>
                <a:gd name="T26" fmla="*/ 355 w 355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5" h="126">
                  <a:moveTo>
                    <a:pt x="0" y="0"/>
                  </a:moveTo>
                  <a:lnTo>
                    <a:pt x="268" y="0"/>
                  </a:lnTo>
                  <a:lnTo>
                    <a:pt x="355" y="0"/>
                  </a:lnTo>
                  <a:lnTo>
                    <a:pt x="316" y="94"/>
                  </a:lnTo>
                  <a:lnTo>
                    <a:pt x="253" y="94"/>
                  </a:lnTo>
                  <a:lnTo>
                    <a:pt x="253" y="126"/>
                  </a:lnTo>
                  <a:lnTo>
                    <a:pt x="24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BCCA7F03-B37D-43A4-9BF3-80B9EC4919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6125" y="4422775"/>
              <a:ext cx="338138" cy="355600"/>
            </a:xfrm>
            <a:custGeom>
              <a:avLst/>
              <a:gdLst>
                <a:gd name="T0" fmla="*/ 191 w 230"/>
                <a:gd name="T1" fmla="*/ 95 h 212"/>
                <a:gd name="T2" fmla="*/ 166 w 230"/>
                <a:gd name="T3" fmla="*/ 110 h 212"/>
                <a:gd name="T4" fmla="*/ 230 w 230"/>
                <a:gd name="T5" fmla="*/ 172 h 212"/>
                <a:gd name="T6" fmla="*/ 214 w 230"/>
                <a:gd name="T7" fmla="*/ 180 h 212"/>
                <a:gd name="T8" fmla="*/ 222 w 230"/>
                <a:gd name="T9" fmla="*/ 196 h 212"/>
                <a:gd name="T10" fmla="*/ 198 w 230"/>
                <a:gd name="T11" fmla="*/ 212 h 212"/>
                <a:gd name="T12" fmla="*/ 191 w 230"/>
                <a:gd name="T13" fmla="*/ 212 h 212"/>
                <a:gd name="T14" fmla="*/ 182 w 230"/>
                <a:gd name="T15" fmla="*/ 196 h 212"/>
                <a:gd name="T16" fmla="*/ 8 w 230"/>
                <a:gd name="T17" fmla="*/ 212 h 212"/>
                <a:gd name="T18" fmla="*/ 8 w 230"/>
                <a:gd name="T19" fmla="*/ 86 h 212"/>
                <a:gd name="T20" fmla="*/ 0 w 230"/>
                <a:gd name="T21" fmla="*/ 86 h 212"/>
                <a:gd name="T22" fmla="*/ 64 w 230"/>
                <a:gd name="T23" fmla="*/ 16 h 212"/>
                <a:gd name="T24" fmla="*/ 87 w 230"/>
                <a:gd name="T25" fmla="*/ 0 h 212"/>
                <a:gd name="T26" fmla="*/ 191 w 230"/>
                <a:gd name="T27" fmla="*/ 95 h 2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0"/>
                <a:gd name="T43" fmla="*/ 0 h 212"/>
                <a:gd name="T44" fmla="*/ 230 w 230"/>
                <a:gd name="T45" fmla="*/ 212 h 2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0" h="212">
                  <a:moveTo>
                    <a:pt x="191" y="95"/>
                  </a:moveTo>
                  <a:lnTo>
                    <a:pt x="166" y="110"/>
                  </a:lnTo>
                  <a:lnTo>
                    <a:pt x="230" y="172"/>
                  </a:lnTo>
                  <a:lnTo>
                    <a:pt x="214" y="180"/>
                  </a:lnTo>
                  <a:lnTo>
                    <a:pt x="222" y="196"/>
                  </a:lnTo>
                  <a:lnTo>
                    <a:pt x="198" y="212"/>
                  </a:lnTo>
                  <a:lnTo>
                    <a:pt x="191" y="212"/>
                  </a:lnTo>
                  <a:lnTo>
                    <a:pt x="182" y="196"/>
                  </a:lnTo>
                  <a:lnTo>
                    <a:pt x="8" y="212"/>
                  </a:lnTo>
                  <a:lnTo>
                    <a:pt x="8" y="86"/>
                  </a:lnTo>
                  <a:lnTo>
                    <a:pt x="0" y="86"/>
                  </a:lnTo>
                  <a:lnTo>
                    <a:pt x="64" y="16"/>
                  </a:lnTo>
                  <a:lnTo>
                    <a:pt x="87" y="0"/>
                  </a:lnTo>
                  <a:lnTo>
                    <a:pt x="191" y="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A6A57AA2-3335-42F5-80DB-998C8DA1D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68675" y="3144838"/>
              <a:ext cx="419100" cy="393700"/>
            </a:xfrm>
            <a:custGeom>
              <a:avLst/>
              <a:gdLst>
                <a:gd name="T0" fmla="*/ 158 w 283"/>
                <a:gd name="T1" fmla="*/ 234 h 234"/>
                <a:gd name="T2" fmla="*/ 71 w 283"/>
                <a:gd name="T3" fmla="*/ 210 h 234"/>
                <a:gd name="T4" fmla="*/ 0 w 283"/>
                <a:gd name="T5" fmla="*/ 218 h 234"/>
                <a:gd name="T6" fmla="*/ 8 w 283"/>
                <a:gd name="T7" fmla="*/ 47 h 234"/>
                <a:gd name="T8" fmla="*/ 173 w 283"/>
                <a:gd name="T9" fmla="*/ 0 h 234"/>
                <a:gd name="T10" fmla="*/ 204 w 283"/>
                <a:gd name="T11" fmla="*/ 47 h 234"/>
                <a:gd name="T12" fmla="*/ 204 w 283"/>
                <a:gd name="T13" fmla="*/ 63 h 234"/>
                <a:gd name="T14" fmla="*/ 228 w 283"/>
                <a:gd name="T15" fmla="*/ 63 h 234"/>
                <a:gd name="T16" fmla="*/ 228 w 283"/>
                <a:gd name="T17" fmla="*/ 86 h 234"/>
                <a:gd name="T18" fmla="*/ 252 w 283"/>
                <a:gd name="T19" fmla="*/ 63 h 234"/>
                <a:gd name="T20" fmla="*/ 260 w 283"/>
                <a:gd name="T21" fmla="*/ 94 h 234"/>
                <a:gd name="T22" fmla="*/ 283 w 283"/>
                <a:gd name="T23" fmla="*/ 109 h 234"/>
                <a:gd name="T24" fmla="*/ 283 w 283"/>
                <a:gd name="T25" fmla="*/ 125 h 234"/>
                <a:gd name="T26" fmla="*/ 197 w 283"/>
                <a:gd name="T27" fmla="*/ 171 h 234"/>
                <a:gd name="T28" fmla="*/ 189 w 283"/>
                <a:gd name="T29" fmla="*/ 210 h 234"/>
                <a:gd name="T30" fmla="*/ 158 w 283"/>
                <a:gd name="T31" fmla="*/ 234 h 2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3"/>
                <a:gd name="T49" fmla="*/ 0 h 234"/>
                <a:gd name="T50" fmla="*/ 283 w 283"/>
                <a:gd name="T51" fmla="*/ 234 h 2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3" h="234">
                  <a:moveTo>
                    <a:pt x="158" y="234"/>
                  </a:moveTo>
                  <a:lnTo>
                    <a:pt x="71" y="210"/>
                  </a:lnTo>
                  <a:lnTo>
                    <a:pt x="0" y="218"/>
                  </a:lnTo>
                  <a:lnTo>
                    <a:pt x="8" y="47"/>
                  </a:lnTo>
                  <a:lnTo>
                    <a:pt x="173" y="0"/>
                  </a:lnTo>
                  <a:lnTo>
                    <a:pt x="204" y="47"/>
                  </a:lnTo>
                  <a:lnTo>
                    <a:pt x="204" y="63"/>
                  </a:lnTo>
                  <a:lnTo>
                    <a:pt x="228" y="63"/>
                  </a:lnTo>
                  <a:lnTo>
                    <a:pt x="228" y="86"/>
                  </a:lnTo>
                  <a:lnTo>
                    <a:pt x="252" y="63"/>
                  </a:lnTo>
                  <a:lnTo>
                    <a:pt x="260" y="94"/>
                  </a:lnTo>
                  <a:lnTo>
                    <a:pt x="283" y="109"/>
                  </a:lnTo>
                  <a:lnTo>
                    <a:pt x="283" y="125"/>
                  </a:lnTo>
                  <a:lnTo>
                    <a:pt x="197" y="171"/>
                  </a:lnTo>
                  <a:lnTo>
                    <a:pt x="189" y="210"/>
                  </a:lnTo>
                  <a:lnTo>
                    <a:pt x="158" y="23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84D17BEB-AB55-4AC6-81BC-BF430F39D5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87513" y="4921250"/>
              <a:ext cx="254000" cy="252413"/>
            </a:xfrm>
            <a:custGeom>
              <a:avLst/>
              <a:gdLst>
                <a:gd name="T0" fmla="*/ 16 w 174"/>
                <a:gd name="T1" fmla="*/ 63 h 150"/>
                <a:gd name="T2" fmla="*/ 24 w 174"/>
                <a:gd name="T3" fmla="*/ 63 h 150"/>
                <a:gd name="T4" fmla="*/ 24 w 174"/>
                <a:gd name="T5" fmla="*/ 56 h 150"/>
                <a:gd name="T6" fmla="*/ 47 w 174"/>
                <a:gd name="T7" fmla="*/ 32 h 150"/>
                <a:gd name="T8" fmla="*/ 47 w 174"/>
                <a:gd name="T9" fmla="*/ 24 h 150"/>
                <a:gd name="T10" fmla="*/ 63 w 174"/>
                <a:gd name="T11" fmla="*/ 24 h 150"/>
                <a:gd name="T12" fmla="*/ 63 w 174"/>
                <a:gd name="T13" fmla="*/ 0 h 150"/>
                <a:gd name="T14" fmla="*/ 79 w 174"/>
                <a:gd name="T15" fmla="*/ 8 h 150"/>
                <a:gd name="T16" fmla="*/ 142 w 174"/>
                <a:gd name="T17" fmla="*/ 8 h 150"/>
                <a:gd name="T18" fmla="*/ 126 w 174"/>
                <a:gd name="T19" fmla="*/ 24 h 150"/>
                <a:gd name="T20" fmla="*/ 174 w 174"/>
                <a:gd name="T21" fmla="*/ 39 h 150"/>
                <a:gd name="T22" fmla="*/ 174 w 174"/>
                <a:gd name="T23" fmla="*/ 150 h 150"/>
                <a:gd name="T24" fmla="*/ 142 w 174"/>
                <a:gd name="T25" fmla="*/ 150 h 150"/>
                <a:gd name="T26" fmla="*/ 0 w 174"/>
                <a:gd name="T27" fmla="*/ 150 h 150"/>
                <a:gd name="T28" fmla="*/ 16 w 174"/>
                <a:gd name="T29" fmla="*/ 63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4"/>
                <a:gd name="T46" fmla="*/ 0 h 150"/>
                <a:gd name="T47" fmla="*/ 174 w 174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4" h="150">
                  <a:moveTo>
                    <a:pt x="16" y="63"/>
                  </a:moveTo>
                  <a:lnTo>
                    <a:pt x="24" y="63"/>
                  </a:lnTo>
                  <a:lnTo>
                    <a:pt x="24" y="56"/>
                  </a:lnTo>
                  <a:lnTo>
                    <a:pt x="47" y="32"/>
                  </a:lnTo>
                  <a:lnTo>
                    <a:pt x="47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79" y="8"/>
                  </a:lnTo>
                  <a:lnTo>
                    <a:pt x="142" y="8"/>
                  </a:lnTo>
                  <a:lnTo>
                    <a:pt x="126" y="24"/>
                  </a:lnTo>
                  <a:lnTo>
                    <a:pt x="174" y="39"/>
                  </a:lnTo>
                  <a:lnTo>
                    <a:pt x="174" y="150"/>
                  </a:lnTo>
                  <a:lnTo>
                    <a:pt x="142" y="150"/>
                  </a:lnTo>
                  <a:lnTo>
                    <a:pt x="0" y="150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FBFD842A-70BF-4538-9B0A-02F70D52A3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54375" y="1371600"/>
              <a:ext cx="577850" cy="328613"/>
            </a:xfrm>
            <a:custGeom>
              <a:avLst/>
              <a:gdLst>
                <a:gd name="T0" fmla="*/ 392 w 392"/>
                <a:gd name="T1" fmla="*/ 0 h 195"/>
                <a:gd name="T2" fmla="*/ 369 w 392"/>
                <a:gd name="T3" fmla="*/ 31 h 195"/>
                <a:gd name="T4" fmla="*/ 385 w 392"/>
                <a:gd name="T5" fmla="*/ 46 h 195"/>
                <a:gd name="T6" fmla="*/ 353 w 392"/>
                <a:gd name="T7" fmla="*/ 46 h 195"/>
                <a:gd name="T8" fmla="*/ 322 w 392"/>
                <a:gd name="T9" fmla="*/ 78 h 195"/>
                <a:gd name="T10" fmla="*/ 299 w 392"/>
                <a:gd name="T11" fmla="*/ 85 h 195"/>
                <a:gd name="T12" fmla="*/ 275 w 392"/>
                <a:gd name="T13" fmla="*/ 109 h 195"/>
                <a:gd name="T14" fmla="*/ 275 w 392"/>
                <a:gd name="T15" fmla="*/ 117 h 195"/>
                <a:gd name="T16" fmla="*/ 243 w 392"/>
                <a:gd name="T17" fmla="*/ 132 h 195"/>
                <a:gd name="T18" fmla="*/ 236 w 392"/>
                <a:gd name="T19" fmla="*/ 148 h 195"/>
                <a:gd name="T20" fmla="*/ 236 w 392"/>
                <a:gd name="T21" fmla="*/ 171 h 195"/>
                <a:gd name="T22" fmla="*/ 212 w 392"/>
                <a:gd name="T23" fmla="*/ 179 h 195"/>
                <a:gd name="T24" fmla="*/ 212 w 392"/>
                <a:gd name="T25" fmla="*/ 195 h 195"/>
                <a:gd name="T26" fmla="*/ 156 w 392"/>
                <a:gd name="T27" fmla="*/ 171 h 195"/>
                <a:gd name="T28" fmla="*/ 126 w 392"/>
                <a:gd name="T29" fmla="*/ 195 h 195"/>
                <a:gd name="T30" fmla="*/ 94 w 392"/>
                <a:gd name="T31" fmla="*/ 179 h 195"/>
                <a:gd name="T32" fmla="*/ 63 w 392"/>
                <a:gd name="T33" fmla="*/ 171 h 195"/>
                <a:gd name="T34" fmla="*/ 63 w 392"/>
                <a:gd name="T35" fmla="*/ 148 h 195"/>
                <a:gd name="T36" fmla="*/ 39 w 392"/>
                <a:gd name="T37" fmla="*/ 117 h 195"/>
                <a:gd name="T38" fmla="*/ 0 w 392"/>
                <a:gd name="T39" fmla="*/ 117 h 195"/>
                <a:gd name="T40" fmla="*/ 0 w 392"/>
                <a:gd name="T41" fmla="*/ 85 h 195"/>
                <a:gd name="T42" fmla="*/ 23 w 392"/>
                <a:gd name="T43" fmla="*/ 54 h 195"/>
                <a:gd name="T44" fmla="*/ 39 w 392"/>
                <a:gd name="T45" fmla="*/ 54 h 195"/>
                <a:gd name="T46" fmla="*/ 39 w 392"/>
                <a:gd name="T47" fmla="*/ 46 h 195"/>
                <a:gd name="T48" fmla="*/ 78 w 392"/>
                <a:gd name="T49" fmla="*/ 31 h 195"/>
                <a:gd name="T50" fmla="*/ 78 w 392"/>
                <a:gd name="T51" fmla="*/ 0 h 195"/>
                <a:gd name="T52" fmla="*/ 392 w 392"/>
                <a:gd name="T53" fmla="*/ 0 h 1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2"/>
                <a:gd name="T82" fmla="*/ 0 h 195"/>
                <a:gd name="T83" fmla="*/ 392 w 392"/>
                <a:gd name="T84" fmla="*/ 195 h 1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2" h="195">
                  <a:moveTo>
                    <a:pt x="392" y="0"/>
                  </a:moveTo>
                  <a:lnTo>
                    <a:pt x="369" y="31"/>
                  </a:lnTo>
                  <a:lnTo>
                    <a:pt x="385" y="46"/>
                  </a:lnTo>
                  <a:lnTo>
                    <a:pt x="353" y="46"/>
                  </a:lnTo>
                  <a:lnTo>
                    <a:pt x="322" y="78"/>
                  </a:lnTo>
                  <a:lnTo>
                    <a:pt x="299" y="85"/>
                  </a:lnTo>
                  <a:lnTo>
                    <a:pt x="275" y="109"/>
                  </a:lnTo>
                  <a:lnTo>
                    <a:pt x="275" y="117"/>
                  </a:lnTo>
                  <a:lnTo>
                    <a:pt x="243" y="132"/>
                  </a:lnTo>
                  <a:lnTo>
                    <a:pt x="236" y="148"/>
                  </a:lnTo>
                  <a:lnTo>
                    <a:pt x="236" y="171"/>
                  </a:lnTo>
                  <a:lnTo>
                    <a:pt x="212" y="179"/>
                  </a:lnTo>
                  <a:lnTo>
                    <a:pt x="212" y="195"/>
                  </a:lnTo>
                  <a:lnTo>
                    <a:pt x="156" y="171"/>
                  </a:lnTo>
                  <a:lnTo>
                    <a:pt x="126" y="195"/>
                  </a:lnTo>
                  <a:lnTo>
                    <a:pt x="94" y="179"/>
                  </a:lnTo>
                  <a:lnTo>
                    <a:pt x="63" y="171"/>
                  </a:lnTo>
                  <a:lnTo>
                    <a:pt x="63" y="148"/>
                  </a:lnTo>
                  <a:lnTo>
                    <a:pt x="39" y="117"/>
                  </a:lnTo>
                  <a:lnTo>
                    <a:pt x="0" y="117"/>
                  </a:lnTo>
                  <a:lnTo>
                    <a:pt x="0" y="85"/>
                  </a:lnTo>
                  <a:lnTo>
                    <a:pt x="23" y="54"/>
                  </a:lnTo>
                  <a:lnTo>
                    <a:pt x="39" y="54"/>
                  </a:lnTo>
                  <a:lnTo>
                    <a:pt x="39" y="46"/>
                  </a:lnTo>
                  <a:lnTo>
                    <a:pt x="78" y="31"/>
                  </a:lnTo>
                  <a:lnTo>
                    <a:pt x="78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5D49D544-3CB4-4ADB-8B66-9330C8E6F0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93888" y="4984750"/>
              <a:ext cx="438150" cy="384175"/>
            </a:xfrm>
            <a:custGeom>
              <a:avLst/>
              <a:gdLst>
                <a:gd name="T0" fmla="*/ 221 w 300"/>
                <a:gd name="T1" fmla="*/ 205 h 228"/>
                <a:gd name="T2" fmla="*/ 214 w 300"/>
                <a:gd name="T3" fmla="*/ 212 h 228"/>
                <a:gd name="T4" fmla="*/ 95 w 300"/>
                <a:gd name="T5" fmla="*/ 228 h 228"/>
                <a:gd name="T6" fmla="*/ 8 w 300"/>
                <a:gd name="T7" fmla="*/ 228 h 228"/>
                <a:gd name="T8" fmla="*/ 8 w 300"/>
                <a:gd name="T9" fmla="*/ 181 h 228"/>
                <a:gd name="T10" fmla="*/ 0 w 300"/>
                <a:gd name="T11" fmla="*/ 181 h 228"/>
                <a:gd name="T12" fmla="*/ 8 w 300"/>
                <a:gd name="T13" fmla="*/ 150 h 228"/>
                <a:gd name="T14" fmla="*/ 0 w 300"/>
                <a:gd name="T15" fmla="*/ 150 h 228"/>
                <a:gd name="T16" fmla="*/ 0 w 300"/>
                <a:gd name="T17" fmla="*/ 110 h 228"/>
                <a:gd name="T18" fmla="*/ 32 w 300"/>
                <a:gd name="T19" fmla="*/ 110 h 228"/>
                <a:gd name="T20" fmla="*/ 32 w 300"/>
                <a:gd name="T21" fmla="*/ 0 h 228"/>
                <a:gd name="T22" fmla="*/ 214 w 300"/>
                <a:gd name="T23" fmla="*/ 0 h 228"/>
                <a:gd name="T24" fmla="*/ 246 w 300"/>
                <a:gd name="T25" fmla="*/ 0 h 228"/>
                <a:gd name="T26" fmla="*/ 246 w 300"/>
                <a:gd name="T27" fmla="*/ 110 h 228"/>
                <a:gd name="T28" fmla="*/ 277 w 300"/>
                <a:gd name="T29" fmla="*/ 110 h 228"/>
                <a:gd name="T30" fmla="*/ 277 w 300"/>
                <a:gd name="T31" fmla="*/ 134 h 228"/>
                <a:gd name="T32" fmla="*/ 300 w 300"/>
                <a:gd name="T33" fmla="*/ 181 h 228"/>
                <a:gd name="T34" fmla="*/ 285 w 300"/>
                <a:gd name="T35" fmla="*/ 212 h 228"/>
                <a:gd name="T36" fmla="*/ 221 w 300"/>
                <a:gd name="T37" fmla="*/ 205 h 2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0"/>
                <a:gd name="T58" fmla="*/ 0 h 228"/>
                <a:gd name="T59" fmla="*/ 300 w 300"/>
                <a:gd name="T60" fmla="*/ 228 h 2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0" h="228">
                  <a:moveTo>
                    <a:pt x="221" y="205"/>
                  </a:moveTo>
                  <a:lnTo>
                    <a:pt x="214" y="212"/>
                  </a:lnTo>
                  <a:lnTo>
                    <a:pt x="95" y="228"/>
                  </a:lnTo>
                  <a:lnTo>
                    <a:pt x="8" y="228"/>
                  </a:lnTo>
                  <a:lnTo>
                    <a:pt x="8" y="181"/>
                  </a:lnTo>
                  <a:lnTo>
                    <a:pt x="0" y="181"/>
                  </a:lnTo>
                  <a:lnTo>
                    <a:pt x="8" y="150"/>
                  </a:lnTo>
                  <a:lnTo>
                    <a:pt x="0" y="150"/>
                  </a:lnTo>
                  <a:lnTo>
                    <a:pt x="0" y="110"/>
                  </a:lnTo>
                  <a:lnTo>
                    <a:pt x="32" y="110"/>
                  </a:lnTo>
                  <a:lnTo>
                    <a:pt x="32" y="0"/>
                  </a:lnTo>
                  <a:lnTo>
                    <a:pt x="214" y="0"/>
                  </a:lnTo>
                  <a:lnTo>
                    <a:pt x="246" y="0"/>
                  </a:lnTo>
                  <a:lnTo>
                    <a:pt x="246" y="110"/>
                  </a:lnTo>
                  <a:lnTo>
                    <a:pt x="277" y="110"/>
                  </a:lnTo>
                  <a:lnTo>
                    <a:pt x="277" y="134"/>
                  </a:lnTo>
                  <a:lnTo>
                    <a:pt x="300" y="181"/>
                  </a:lnTo>
                  <a:lnTo>
                    <a:pt x="285" y="212"/>
                  </a:lnTo>
                  <a:lnTo>
                    <a:pt x="221" y="20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5ED46A12-1E97-446B-8202-491B2A6A91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5338" y="3079750"/>
              <a:ext cx="544512" cy="382588"/>
            </a:xfrm>
            <a:custGeom>
              <a:avLst/>
              <a:gdLst>
                <a:gd name="T0" fmla="*/ 267 w 369"/>
                <a:gd name="T1" fmla="*/ 39 h 228"/>
                <a:gd name="T2" fmla="*/ 306 w 369"/>
                <a:gd name="T3" fmla="*/ 64 h 228"/>
                <a:gd name="T4" fmla="*/ 314 w 369"/>
                <a:gd name="T5" fmla="*/ 86 h 228"/>
                <a:gd name="T6" fmla="*/ 298 w 369"/>
                <a:gd name="T7" fmla="*/ 86 h 228"/>
                <a:gd name="T8" fmla="*/ 314 w 369"/>
                <a:gd name="T9" fmla="*/ 94 h 228"/>
                <a:gd name="T10" fmla="*/ 298 w 369"/>
                <a:gd name="T11" fmla="*/ 103 h 228"/>
                <a:gd name="T12" fmla="*/ 306 w 369"/>
                <a:gd name="T13" fmla="*/ 125 h 228"/>
                <a:gd name="T14" fmla="*/ 298 w 369"/>
                <a:gd name="T15" fmla="*/ 125 h 228"/>
                <a:gd name="T16" fmla="*/ 338 w 369"/>
                <a:gd name="T17" fmla="*/ 165 h 228"/>
                <a:gd name="T18" fmla="*/ 361 w 369"/>
                <a:gd name="T19" fmla="*/ 165 h 228"/>
                <a:gd name="T20" fmla="*/ 353 w 369"/>
                <a:gd name="T21" fmla="*/ 188 h 228"/>
                <a:gd name="T22" fmla="*/ 369 w 369"/>
                <a:gd name="T23" fmla="*/ 196 h 228"/>
                <a:gd name="T24" fmla="*/ 361 w 369"/>
                <a:gd name="T25" fmla="*/ 211 h 228"/>
                <a:gd name="T26" fmla="*/ 329 w 369"/>
                <a:gd name="T27" fmla="*/ 196 h 228"/>
                <a:gd name="T28" fmla="*/ 267 w 369"/>
                <a:gd name="T29" fmla="*/ 228 h 228"/>
                <a:gd name="T30" fmla="*/ 212 w 369"/>
                <a:gd name="T31" fmla="*/ 211 h 228"/>
                <a:gd name="T32" fmla="*/ 189 w 369"/>
                <a:gd name="T33" fmla="*/ 220 h 228"/>
                <a:gd name="T34" fmla="*/ 125 w 369"/>
                <a:gd name="T35" fmla="*/ 181 h 228"/>
                <a:gd name="T36" fmla="*/ 63 w 369"/>
                <a:gd name="T37" fmla="*/ 196 h 228"/>
                <a:gd name="T38" fmla="*/ 0 w 369"/>
                <a:gd name="T39" fmla="*/ 165 h 228"/>
                <a:gd name="T40" fmla="*/ 39 w 369"/>
                <a:gd name="T41" fmla="*/ 133 h 228"/>
                <a:gd name="T42" fmla="*/ 235 w 369"/>
                <a:gd name="T43" fmla="*/ 0 h 228"/>
                <a:gd name="T44" fmla="*/ 267 w 369"/>
                <a:gd name="T45" fmla="*/ 39 h 2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9"/>
                <a:gd name="T70" fmla="*/ 0 h 228"/>
                <a:gd name="T71" fmla="*/ 369 w 369"/>
                <a:gd name="T72" fmla="*/ 228 h 2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9" h="228">
                  <a:moveTo>
                    <a:pt x="267" y="39"/>
                  </a:moveTo>
                  <a:lnTo>
                    <a:pt x="306" y="64"/>
                  </a:lnTo>
                  <a:lnTo>
                    <a:pt x="314" y="86"/>
                  </a:lnTo>
                  <a:lnTo>
                    <a:pt x="298" y="86"/>
                  </a:lnTo>
                  <a:lnTo>
                    <a:pt x="314" y="94"/>
                  </a:lnTo>
                  <a:lnTo>
                    <a:pt x="298" y="103"/>
                  </a:lnTo>
                  <a:lnTo>
                    <a:pt x="306" y="125"/>
                  </a:lnTo>
                  <a:lnTo>
                    <a:pt x="298" y="125"/>
                  </a:lnTo>
                  <a:lnTo>
                    <a:pt x="338" y="165"/>
                  </a:lnTo>
                  <a:lnTo>
                    <a:pt x="361" y="165"/>
                  </a:lnTo>
                  <a:lnTo>
                    <a:pt x="353" y="188"/>
                  </a:lnTo>
                  <a:lnTo>
                    <a:pt x="369" y="196"/>
                  </a:lnTo>
                  <a:lnTo>
                    <a:pt x="361" y="211"/>
                  </a:lnTo>
                  <a:lnTo>
                    <a:pt x="329" y="196"/>
                  </a:lnTo>
                  <a:lnTo>
                    <a:pt x="267" y="228"/>
                  </a:lnTo>
                  <a:lnTo>
                    <a:pt x="212" y="211"/>
                  </a:lnTo>
                  <a:lnTo>
                    <a:pt x="189" y="220"/>
                  </a:lnTo>
                  <a:lnTo>
                    <a:pt x="125" y="181"/>
                  </a:lnTo>
                  <a:lnTo>
                    <a:pt x="63" y="196"/>
                  </a:lnTo>
                  <a:lnTo>
                    <a:pt x="0" y="165"/>
                  </a:lnTo>
                  <a:lnTo>
                    <a:pt x="39" y="133"/>
                  </a:lnTo>
                  <a:lnTo>
                    <a:pt x="235" y="0"/>
                  </a:lnTo>
                  <a:lnTo>
                    <a:pt x="267" y="3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56C4F7A2-6130-473E-9FAD-F1DD3B8AD2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95575" y="2790825"/>
              <a:ext cx="277813" cy="319088"/>
            </a:xfrm>
            <a:custGeom>
              <a:avLst/>
              <a:gdLst>
                <a:gd name="T0" fmla="*/ 39 w 188"/>
                <a:gd name="T1" fmla="*/ 111 h 190"/>
                <a:gd name="T2" fmla="*/ 47 w 188"/>
                <a:gd name="T3" fmla="*/ 126 h 190"/>
                <a:gd name="T4" fmla="*/ 94 w 188"/>
                <a:gd name="T5" fmla="*/ 48 h 190"/>
                <a:gd name="T6" fmla="*/ 109 w 188"/>
                <a:gd name="T7" fmla="*/ 24 h 190"/>
                <a:gd name="T8" fmla="*/ 141 w 188"/>
                <a:gd name="T9" fmla="*/ 0 h 190"/>
                <a:gd name="T10" fmla="*/ 188 w 188"/>
                <a:gd name="T11" fmla="*/ 32 h 190"/>
                <a:gd name="T12" fmla="*/ 172 w 188"/>
                <a:gd name="T13" fmla="*/ 95 h 190"/>
                <a:gd name="T14" fmla="*/ 102 w 188"/>
                <a:gd name="T15" fmla="*/ 190 h 190"/>
                <a:gd name="T16" fmla="*/ 94 w 188"/>
                <a:gd name="T17" fmla="*/ 174 h 190"/>
                <a:gd name="T18" fmla="*/ 39 w 188"/>
                <a:gd name="T19" fmla="*/ 158 h 190"/>
                <a:gd name="T20" fmla="*/ 0 w 188"/>
                <a:gd name="T21" fmla="*/ 111 h 190"/>
                <a:gd name="T22" fmla="*/ 39 w 188"/>
                <a:gd name="T23" fmla="*/ 11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190"/>
                <a:gd name="T38" fmla="*/ 188 w 188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190">
                  <a:moveTo>
                    <a:pt x="39" y="111"/>
                  </a:moveTo>
                  <a:lnTo>
                    <a:pt x="47" y="126"/>
                  </a:lnTo>
                  <a:lnTo>
                    <a:pt x="94" y="48"/>
                  </a:lnTo>
                  <a:lnTo>
                    <a:pt x="109" y="24"/>
                  </a:lnTo>
                  <a:lnTo>
                    <a:pt x="141" y="0"/>
                  </a:lnTo>
                  <a:lnTo>
                    <a:pt x="188" y="32"/>
                  </a:lnTo>
                  <a:lnTo>
                    <a:pt x="172" y="95"/>
                  </a:lnTo>
                  <a:lnTo>
                    <a:pt x="102" y="190"/>
                  </a:lnTo>
                  <a:lnTo>
                    <a:pt x="94" y="174"/>
                  </a:lnTo>
                  <a:lnTo>
                    <a:pt x="39" y="158"/>
                  </a:lnTo>
                  <a:lnTo>
                    <a:pt x="0" y="111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38" name="Freeform 138">
              <a:extLst>
                <a:ext uri="{FF2B5EF4-FFF2-40B4-BE49-F238E27FC236}">
                  <a16:creationId xmlns:a16="http://schemas.microsoft.com/office/drawing/2014/main" id="{46702B29-AABA-4378-A5BF-18074D3C2F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41575" y="4410075"/>
              <a:ext cx="254000" cy="312738"/>
            </a:xfrm>
            <a:custGeom>
              <a:avLst/>
              <a:gdLst>
                <a:gd name="T0" fmla="*/ 126 w 173"/>
                <a:gd name="T1" fmla="*/ 93 h 187"/>
                <a:gd name="T2" fmla="*/ 149 w 173"/>
                <a:gd name="T3" fmla="*/ 93 h 187"/>
                <a:gd name="T4" fmla="*/ 149 w 173"/>
                <a:gd name="T5" fmla="*/ 133 h 187"/>
                <a:gd name="T6" fmla="*/ 173 w 173"/>
                <a:gd name="T7" fmla="*/ 133 h 187"/>
                <a:gd name="T8" fmla="*/ 173 w 173"/>
                <a:gd name="T9" fmla="*/ 187 h 187"/>
                <a:gd name="T10" fmla="*/ 0 w 173"/>
                <a:gd name="T11" fmla="*/ 179 h 187"/>
                <a:gd name="T12" fmla="*/ 0 w 173"/>
                <a:gd name="T13" fmla="*/ 133 h 187"/>
                <a:gd name="T14" fmla="*/ 8 w 173"/>
                <a:gd name="T15" fmla="*/ 133 h 187"/>
                <a:gd name="T16" fmla="*/ 8 w 173"/>
                <a:gd name="T17" fmla="*/ 93 h 187"/>
                <a:gd name="T18" fmla="*/ 23 w 173"/>
                <a:gd name="T19" fmla="*/ 93 h 187"/>
                <a:gd name="T20" fmla="*/ 23 w 173"/>
                <a:gd name="T21" fmla="*/ 7 h 187"/>
                <a:gd name="T22" fmla="*/ 39 w 173"/>
                <a:gd name="T23" fmla="*/ 0 h 187"/>
                <a:gd name="T24" fmla="*/ 55 w 173"/>
                <a:gd name="T25" fmla="*/ 31 h 187"/>
                <a:gd name="T26" fmla="*/ 71 w 173"/>
                <a:gd name="T27" fmla="*/ 23 h 187"/>
                <a:gd name="T28" fmla="*/ 71 w 173"/>
                <a:gd name="T29" fmla="*/ 31 h 187"/>
                <a:gd name="T30" fmla="*/ 126 w 173"/>
                <a:gd name="T31" fmla="*/ 31 h 187"/>
                <a:gd name="T32" fmla="*/ 126 w 173"/>
                <a:gd name="T33" fmla="*/ 93 h 1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3"/>
                <a:gd name="T52" fmla="*/ 0 h 187"/>
                <a:gd name="T53" fmla="*/ 173 w 173"/>
                <a:gd name="T54" fmla="*/ 187 h 1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3" h="187">
                  <a:moveTo>
                    <a:pt x="126" y="93"/>
                  </a:moveTo>
                  <a:lnTo>
                    <a:pt x="149" y="93"/>
                  </a:lnTo>
                  <a:lnTo>
                    <a:pt x="149" y="133"/>
                  </a:lnTo>
                  <a:lnTo>
                    <a:pt x="173" y="133"/>
                  </a:lnTo>
                  <a:lnTo>
                    <a:pt x="173" y="187"/>
                  </a:lnTo>
                  <a:lnTo>
                    <a:pt x="0" y="179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8" y="93"/>
                  </a:lnTo>
                  <a:lnTo>
                    <a:pt x="23" y="93"/>
                  </a:lnTo>
                  <a:lnTo>
                    <a:pt x="23" y="7"/>
                  </a:lnTo>
                  <a:lnTo>
                    <a:pt x="39" y="0"/>
                  </a:lnTo>
                  <a:lnTo>
                    <a:pt x="55" y="31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126" y="31"/>
                  </a:lnTo>
                  <a:lnTo>
                    <a:pt x="126" y="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39" name="Freeform 139">
              <a:extLst>
                <a:ext uri="{FF2B5EF4-FFF2-40B4-BE49-F238E27FC236}">
                  <a16:creationId xmlns:a16="http://schemas.microsoft.com/office/drawing/2014/main" id="{1B0586E2-6306-48AA-B429-643ED65B03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8100" y="3684588"/>
              <a:ext cx="501650" cy="658812"/>
            </a:xfrm>
            <a:custGeom>
              <a:avLst/>
              <a:gdLst>
                <a:gd name="T0" fmla="*/ 260 w 339"/>
                <a:gd name="T1" fmla="*/ 15 h 393"/>
                <a:gd name="T2" fmla="*/ 252 w 339"/>
                <a:gd name="T3" fmla="*/ 63 h 393"/>
                <a:gd name="T4" fmla="*/ 276 w 339"/>
                <a:gd name="T5" fmla="*/ 102 h 393"/>
                <a:gd name="T6" fmla="*/ 284 w 339"/>
                <a:gd name="T7" fmla="*/ 102 h 393"/>
                <a:gd name="T8" fmla="*/ 276 w 339"/>
                <a:gd name="T9" fmla="*/ 110 h 393"/>
                <a:gd name="T10" fmla="*/ 284 w 339"/>
                <a:gd name="T11" fmla="*/ 126 h 393"/>
                <a:gd name="T12" fmla="*/ 284 w 339"/>
                <a:gd name="T13" fmla="*/ 134 h 393"/>
                <a:gd name="T14" fmla="*/ 308 w 339"/>
                <a:gd name="T15" fmla="*/ 149 h 393"/>
                <a:gd name="T16" fmla="*/ 308 w 339"/>
                <a:gd name="T17" fmla="*/ 181 h 393"/>
                <a:gd name="T18" fmla="*/ 315 w 339"/>
                <a:gd name="T19" fmla="*/ 188 h 393"/>
                <a:gd name="T20" fmla="*/ 308 w 339"/>
                <a:gd name="T21" fmla="*/ 188 h 393"/>
                <a:gd name="T22" fmla="*/ 323 w 339"/>
                <a:gd name="T23" fmla="*/ 212 h 393"/>
                <a:gd name="T24" fmla="*/ 308 w 339"/>
                <a:gd name="T25" fmla="*/ 228 h 393"/>
                <a:gd name="T26" fmla="*/ 323 w 339"/>
                <a:gd name="T27" fmla="*/ 251 h 393"/>
                <a:gd name="T28" fmla="*/ 323 w 339"/>
                <a:gd name="T29" fmla="*/ 274 h 393"/>
                <a:gd name="T30" fmla="*/ 315 w 339"/>
                <a:gd name="T31" fmla="*/ 291 h 393"/>
                <a:gd name="T32" fmla="*/ 339 w 339"/>
                <a:gd name="T33" fmla="*/ 314 h 393"/>
                <a:gd name="T34" fmla="*/ 228 w 339"/>
                <a:gd name="T35" fmla="*/ 377 h 393"/>
                <a:gd name="T36" fmla="*/ 221 w 339"/>
                <a:gd name="T37" fmla="*/ 393 h 393"/>
                <a:gd name="T38" fmla="*/ 110 w 339"/>
                <a:gd name="T39" fmla="*/ 345 h 393"/>
                <a:gd name="T40" fmla="*/ 39 w 339"/>
                <a:gd name="T41" fmla="*/ 274 h 393"/>
                <a:gd name="T42" fmla="*/ 7 w 339"/>
                <a:gd name="T43" fmla="*/ 274 h 393"/>
                <a:gd name="T44" fmla="*/ 0 w 339"/>
                <a:gd name="T45" fmla="*/ 251 h 393"/>
                <a:gd name="T46" fmla="*/ 70 w 339"/>
                <a:gd name="T47" fmla="*/ 94 h 393"/>
                <a:gd name="T48" fmla="*/ 221 w 339"/>
                <a:gd name="T49" fmla="*/ 0 h 393"/>
                <a:gd name="T50" fmla="*/ 260 w 339"/>
                <a:gd name="T51" fmla="*/ 15 h 3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9"/>
                <a:gd name="T79" fmla="*/ 0 h 393"/>
                <a:gd name="T80" fmla="*/ 339 w 339"/>
                <a:gd name="T81" fmla="*/ 393 h 3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9" h="393">
                  <a:moveTo>
                    <a:pt x="260" y="15"/>
                  </a:moveTo>
                  <a:lnTo>
                    <a:pt x="252" y="63"/>
                  </a:lnTo>
                  <a:lnTo>
                    <a:pt x="276" y="102"/>
                  </a:lnTo>
                  <a:lnTo>
                    <a:pt x="284" y="102"/>
                  </a:lnTo>
                  <a:lnTo>
                    <a:pt x="276" y="110"/>
                  </a:lnTo>
                  <a:lnTo>
                    <a:pt x="284" y="126"/>
                  </a:lnTo>
                  <a:lnTo>
                    <a:pt x="284" y="134"/>
                  </a:lnTo>
                  <a:lnTo>
                    <a:pt x="308" y="149"/>
                  </a:lnTo>
                  <a:lnTo>
                    <a:pt x="308" y="181"/>
                  </a:lnTo>
                  <a:lnTo>
                    <a:pt x="315" y="188"/>
                  </a:lnTo>
                  <a:lnTo>
                    <a:pt x="308" y="188"/>
                  </a:lnTo>
                  <a:lnTo>
                    <a:pt x="323" y="212"/>
                  </a:lnTo>
                  <a:lnTo>
                    <a:pt x="308" y="228"/>
                  </a:lnTo>
                  <a:lnTo>
                    <a:pt x="323" y="251"/>
                  </a:lnTo>
                  <a:lnTo>
                    <a:pt x="323" y="274"/>
                  </a:lnTo>
                  <a:lnTo>
                    <a:pt x="315" y="291"/>
                  </a:lnTo>
                  <a:lnTo>
                    <a:pt x="339" y="314"/>
                  </a:lnTo>
                  <a:lnTo>
                    <a:pt x="228" y="377"/>
                  </a:lnTo>
                  <a:lnTo>
                    <a:pt x="221" y="393"/>
                  </a:lnTo>
                  <a:lnTo>
                    <a:pt x="110" y="345"/>
                  </a:lnTo>
                  <a:lnTo>
                    <a:pt x="39" y="274"/>
                  </a:lnTo>
                  <a:lnTo>
                    <a:pt x="7" y="274"/>
                  </a:lnTo>
                  <a:lnTo>
                    <a:pt x="0" y="251"/>
                  </a:lnTo>
                  <a:lnTo>
                    <a:pt x="70" y="94"/>
                  </a:lnTo>
                  <a:lnTo>
                    <a:pt x="221" y="0"/>
                  </a:lnTo>
                  <a:lnTo>
                    <a:pt x="260" y="15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40" name="Freeform 140">
              <a:extLst>
                <a:ext uri="{FF2B5EF4-FFF2-40B4-BE49-F238E27FC236}">
                  <a16:creationId xmlns:a16="http://schemas.microsoft.com/office/drawing/2014/main" id="{1C870F49-C730-4837-A1E2-51AADB29E2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4513" y="6000750"/>
              <a:ext cx="312737" cy="434975"/>
            </a:xfrm>
            <a:custGeom>
              <a:avLst/>
              <a:gdLst>
                <a:gd name="T0" fmla="*/ 78 w 213"/>
                <a:gd name="T1" fmla="*/ 227 h 259"/>
                <a:gd name="T2" fmla="*/ 63 w 213"/>
                <a:gd name="T3" fmla="*/ 180 h 259"/>
                <a:gd name="T4" fmla="*/ 78 w 213"/>
                <a:gd name="T5" fmla="*/ 157 h 259"/>
                <a:gd name="T6" fmla="*/ 63 w 213"/>
                <a:gd name="T7" fmla="*/ 141 h 259"/>
                <a:gd name="T8" fmla="*/ 31 w 213"/>
                <a:gd name="T9" fmla="*/ 94 h 259"/>
                <a:gd name="T10" fmla="*/ 31 w 213"/>
                <a:gd name="T11" fmla="*/ 78 h 259"/>
                <a:gd name="T12" fmla="*/ 24 w 213"/>
                <a:gd name="T13" fmla="*/ 78 h 259"/>
                <a:gd name="T14" fmla="*/ 24 w 213"/>
                <a:gd name="T15" fmla="*/ 47 h 259"/>
                <a:gd name="T16" fmla="*/ 0 w 213"/>
                <a:gd name="T17" fmla="*/ 0 h 259"/>
                <a:gd name="T18" fmla="*/ 78 w 213"/>
                <a:gd name="T19" fmla="*/ 0 h 259"/>
                <a:gd name="T20" fmla="*/ 213 w 213"/>
                <a:gd name="T21" fmla="*/ 15 h 259"/>
                <a:gd name="T22" fmla="*/ 213 w 213"/>
                <a:gd name="T23" fmla="*/ 23 h 259"/>
                <a:gd name="T24" fmla="*/ 189 w 213"/>
                <a:gd name="T25" fmla="*/ 23 h 259"/>
                <a:gd name="T26" fmla="*/ 189 w 213"/>
                <a:gd name="T27" fmla="*/ 141 h 259"/>
                <a:gd name="T28" fmla="*/ 189 w 213"/>
                <a:gd name="T29" fmla="*/ 172 h 259"/>
                <a:gd name="T30" fmla="*/ 174 w 213"/>
                <a:gd name="T31" fmla="*/ 196 h 259"/>
                <a:gd name="T32" fmla="*/ 118 w 213"/>
                <a:gd name="T33" fmla="*/ 227 h 259"/>
                <a:gd name="T34" fmla="*/ 110 w 213"/>
                <a:gd name="T35" fmla="*/ 242 h 259"/>
                <a:gd name="T36" fmla="*/ 118 w 213"/>
                <a:gd name="T37" fmla="*/ 259 h 259"/>
                <a:gd name="T38" fmla="*/ 78 w 213"/>
                <a:gd name="T39" fmla="*/ 227 h 2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"/>
                <a:gd name="T61" fmla="*/ 0 h 259"/>
                <a:gd name="T62" fmla="*/ 213 w 213"/>
                <a:gd name="T63" fmla="*/ 259 h 2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" h="259">
                  <a:moveTo>
                    <a:pt x="78" y="227"/>
                  </a:moveTo>
                  <a:lnTo>
                    <a:pt x="63" y="180"/>
                  </a:lnTo>
                  <a:lnTo>
                    <a:pt x="78" y="157"/>
                  </a:lnTo>
                  <a:lnTo>
                    <a:pt x="63" y="141"/>
                  </a:lnTo>
                  <a:lnTo>
                    <a:pt x="31" y="94"/>
                  </a:lnTo>
                  <a:lnTo>
                    <a:pt x="31" y="78"/>
                  </a:lnTo>
                  <a:lnTo>
                    <a:pt x="24" y="78"/>
                  </a:lnTo>
                  <a:lnTo>
                    <a:pt x="24" y="47"/>
                  </a:lnTo>
                  <a:lnTo>
                    <a:pt x="0" y="0"/>
                  </a:lnTo>
                  <a:lnTo>
                    <a:pt x="78" y="0"/>
                  </a:lnTo>
                  <a:lnTo>
                    <a:pt x="213" y="15"/>
                  </a:lnTo>
                  <a:lnTo>
                    <a:pt x="213" y="23"/>
                  </a:lnTo>
                  <a:lnTo>
                    <a:pt x="189" y="23"/>
                  </a:lnTo>
                  <a:lnTo>
                    <a:pt x="189" y="141"/>
                  </a:lnTo>
                  <a:lnTo>
                    <a:pt x="189" y="172"/>
                  </a:lnTo>
                  <a:lnTo>
                    <a:pt x="174" y="196"/>
                  </a:lnTo>
                  <a:lnTo>
                    <a:pt x="118" y="227"/>
                  </a:lnTo>
                  <a:lnTo>
                    <a:pt x="110" y="242"/>
                  </a:lnTo>
                  <a:lnTo>
                    <a:pt x="118" y="259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63CF518E-39AF-44DB-B72D-70CC60A703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9025" y="3305175"/>
              <a:ext cx="439738" cy="211138"/>
            </a:xfrm>
            <a:custGeom>
              <a:avLst/>
              <a:gdLst>
                <a:gd name="T0" fmla="*/ 299 w 299"/>
                <a:gd name="T1" fmla="*/ 54 h 125"/>
                <a:gd name="T2" fmla="*/ 268 w 299"/>
                <a:gd name="T3" fmla="*/ 78 h 125"/>
                <a:gd name="T4" fmla="*/ 268 w 299"/>
                <a:gd name="T5" fmla="*/ 109 h 125"/>
                <a:gd name="T6" fmla="*/ 268 w 299"/>
                <a:gd name="T7" fmla="*/ 125 h 125"/>
                <a:gd name="T8" fmla="*/ 181 w 299"/>
                <a:gd name="T9" fmla="*/ 117 h 125"/>
                <a:gd name="T10" fmla="*/ 94 w 299"/>
                <a:gd name="T11" fmla="*/ 117 h 125"/>
                <a:gd name="T12" fmla="*/ 78 w 299"/>
                <a:gd name="T13" fmla="*/ 109 h 125"/>
                <a:gd name="T14" fmla="*/ 55 w 299"/>
                <a:gd name="T15" fmla="*/ 109 h 125"/>
                <a:gd name="T16" fmla="*/ 16 w 299"/>
                <a:gd name="T17" fmla="*/ 117 h 125"/>
                <a:gd name="T18" fmla="*/ 0 w 299"/>
                <a:gd name="T19" fmla="*/ 94 h 125"/>
                <a:gd name="T20" fmla="*/ 0 w 299"/>
                <a:gd name="T21" fmla="*/ 78 h 125"/>
                <a:gd name="T22" fmla="*/ 16 w 299"/>
                <a:gd name="T23" fmla="*/ 78 h 125"/>
                <a:gd name="T24" fmla="*/ 55 w 299"/>
                <a:gd name="T25" fmla="*/ 78 h 125"/>
                <a:gd name="T26" fmla="*/ 55 w 299"/>
                <a:gd name="T27" fmla="*/ 47 h 125"/>
                <a:gd name="T28" fmla="*/ 87 w 299"/>
                <a:gd name="T29" fmla="*/ 32 h 125"/>
                <a:gd name="T30" fmla="*/ 87 w 299"/>
                <a:gd name="T31" fmla="*/ 0 h 125"/>
                <a:gd name="T32" fmla="*/ 110 w 299"/>
                <a:gd name="T33" fmla="*/ 0 h 125"/>
                <a:gd name="T34" fmla="*/ 244 w 299"/>
                <a:gd name="T35" fmla="*/ 16 h 125"/>
                <a:gd name="T36" fmla="*/ 244 w 299"/>
                <a:gd name="T37" fmla="*/ 32 h 125"/>
                <a:gd name="T38" fmla="*/ 291 w 299"/>
                <a:gd name="T39" fmla="*/ 47 h 125"/>
                <a:gd name="T40" fmla="*/ 299 w 299"/>
                <a:gd name="T41" fmla="*/ 54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9"/>
                <a:gd name="T64" fmla="*/ 0 h 125"/>
                <a:gd name="T65" fmla="*/ 299 w 299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9" h="125">
                  <a:moveTo>
                    <a:pt x="299" y="54"/>
                  </a:moveTo>
                  <a:lnTo>
                    <a:pt x="268" y="78"/>
                  </a:lnTo>
                  <a:lnTo>
                    <a:pt x="268" y="109"/>
                  </a:lnTo>
                  <a:lnTo>
                    <a:pt x="268" y="125"/>
                  </a:lnTo>
                  <a:lnTo>
                    <a:pt x="181" y="117"/>
                  </a:lnTo>
                  <a:lnTo>
                    <a:pt x="94" y="117"/>
                  </a:lnTo>
                  <a:lnTo>
                    <a:pt x="78" y="109"/>
                  </a:lnTo>
                  <a:lnTo>
                    <a:pt x="55" y="109"/>
                  </a:lnTo>
                  <a:lnTo>
                    <a:pt x="16" y="117"/>
                  </a:lnTo>
                  <a:lnTo>
                    <a:pt x="0" y="94"/>
                  </a:lnTo>
                  <a:lnTo>
                    <a:pt x="0" y="78"/>
                  </a:lnTo>
                  <a:lnTo>
                    <a:pt x="16" y="78"/>
                  </a:lnTo>
                  <a:lnTo>
                    <a:pt x="55" y="78"/>
                  </a:lnTo>
                  <a:lnTo>
                    <a:pt x="55" y="47"/>
                  </a:lnTo>
                  <a:lnTo>
                    <a:pt x="87" y="32"/>
                  </a:lnTo>
                  <a:lnTo>
                    <a:pt x="87" y="0"/>
                  </a:lnTo>
                  <a:lnTo>
                    <a:pt x="110" y="0"/>
                  </a:lnTo>
                  <a:lnTo>
                    <a:pt x="244" y="16"/>
                  </a:lnTo>
                  <a:lnTo>
                    <a:pt x="244" y="32"/>
                  </a:lnTo>
                  <a:lnTo>
                    <a:pt x="291" y="47"/>
                  </a:lnTo>
                  <a:lnTo>
                    <a:pt x="299" y="5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42" name="Freeform 142">
              <a:extLst>
                <a:ext uri="{FF2B5EF4-FFF2-40B4-BE49-F238E27FC236}">
                  <a16:creationId xmlns:a16="http://schemas.microsoft.com/office/drawing/2014/main" id="{7CA09EAB-AD7F-4675-85C5-B3700D1F23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40113" y="1727200"/>
              <a:ext cx="381000" cy="285750"/>
            </a:xfrm>
            <a:custGeom>
              <a:avLst/>
              <a:gdLst>
                <a:gd name="T0" fmla="*/ 172 w 258"/>
                <a:gd name="T1" fmla="*/ 54 h 170"/>
                <a:gd name="T2" fmla="*/ 211 w 258"/>
                <a:gd name="T3" fmla="*/ 62 h 170"/>
                <a:gd name="T4" fmla="*/ 226 w 258"/>
                <a:gd name="T5" fmla="*/ 78 h 170"/>
                <a:gd name="T6" fmla="*/ 258 w 258"/>
                <a:gd name="T7" fmla="*/ 108 h 170"/>
                <a:gd name="T8" fmla="*/ 211 w 258"/>
                <a:gd name="T9" fmla="*/ 147 h 170"/>
                <a:gd name="T10" fmla="*/ 54 w 258"/>
                <a:gd name="T11" fmla="*/ 170 h 170"/>
                <a:gd name="T12" fmla="*/ 0 w 258"/>
                <a:gd name="T13" fmla="*/ 147 h 170"/>
                <a:gd name="T14" fmla="*/ 78 w 258"/>
                <a:gd name="T15" fmla="*/ 15 h 170"/>
                <a:gd name="T16" fmla="*/ 93 w 258"/>
                <a:gd name="T17" fmla="*/ 0 h 170"/>
                <a:gd name="T18" fmla="*/ 172 w 258"/>
                <a:gd name="T19" fmla="*/ 54 h 1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170"/>
                <a:gd name="T32" fmla="*/ 258 w 258"/>
                <a:gd name="T33" fmla="*/ 170 h 1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170">
                  <a:moveTo>
                    <a:pt x="172" y="54"/>
                  </a:moveTo>
                  <a:lnTo>
                    <a:pt x="211" y="62"/>
                  </a:lnTo>
                  <a:lnTo>
                    <a:pt x="226" y="78"/>
                  </a:lnTo>
                  <a:lnTo>
                    <a:pt x="258" y="108"/>
                  </a:lnTo>
                  <a:lnTo>
                    <a:pt x="211" y="147"/>
                  </a:lnTo>
                  <a:lnTo>
                    <a:pt x="54" y="170"/>
                  </a:lnTo>
                  <a:lnTo>
                    <a:pt x="0" y="147"/>
                  </a:lnTo>
                  <a:lnTo>
                    <a:pt x="78" y="15"/>
                  </a:lnTo>
                  <a:lnTo>
                    <a:pt x="93" y="0"/>
                  </a:lnTo>
                  <a:lnTo>
                    <a:pt x="172" y="5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43" name="Freeform 143">
              <a:extLst>
                <a:ext uri="{FF2B5EF4-FFF2-40B4-BE49-F238E27FC236}">
                  <a16:creationId xmlns:a16="http://schemas.microsoft.com/office/drawing/2014/main" id="{C8DA7BF0-D195-40CD-94E0-1514CE0554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4825" y="4635500"/>
              <a:ext cx="442913" cy="349250"/>
            </a:xfrm>
            <a:custGeom>
              <a:avLst/>
              <a:gdLst>
                <a:gd name="T0" fmla="*/ 0 w 299"/>
                <a:gd name="T1" fmla="*/ 147 h 209"/>
                <a:gd name="T2" fmla="*/ 0 w 299"/>
                <a:gd name="T3" fmla="*/ 132 h 209"/>
                <a:gd name="T4" fmla="*/ 16 w 299"/>
                <a:gd name="T5" fmla="*/ 108 h 209"/>
                <a:gd name="T6" fmla="*/ 0 w 299"/>
                <a:gd name="T7" fmla="*/ 70 h 209"/>
                <a:gd name="T8" fmla="*/ 32 w 299"/>
                <a:gd name="T9" fmla="*/ 46 h 209"/>
                <a:gd name="T10" fmla="*/ 63 w 299"/>
                <a:gd name="T11" fmla="*/ 24 h 209"/>
                <a:gd name="T12" fmla="*/ 55 w 299"/>
                <a:gd name="T13" fmla="*/ 24 h 209"/>
                <a:gd name="T14" fmla="*/ 63 w 299"/>
                <a:gd name="T15" fmla="*/ 15 h 209"/>
                <a:gd name="T16" fmla="*/ 102 w 299"/>
                <a:gd name="T17" fmla="*/ 0 h 209"/>
                <a:gd name="T18" fmla="*/ 292 w 299"/>
                <a:gd name="T19" fmla="*/ 0 h 209"/>
                <a:gd name="T20" fmla="*/ 299 w 299"/>
                <a:gd name="T21" fmla="*/ 0 h 209"/>
                <a:gd name="T22" fmla="*/ 299 w 299"/>
                <a:gd name="T23" fmla="*/ 31 h 209"/>
                <a:gd name="T24" fmla="*/ 292 w 299"/>
                <a:gd name="T25" fmla="*/ 46 h 209"/>
                <a:gd name="T26" fmla="*/ 299 w 299"/>
                <a:gd name="T27" fmla="*/ 54 h 209"/>
                <a:gd name="T28" fmla="*/ 299 w 299"/>
                <a:gd name="T29" fmla="*/ 132 h 209"/>
                <a:gd name="T30" fmla="*/ 292 w 299"/>
                <a:gd name="T31" fmla="*/ 209 h 209"/>
                <a:gd name="T32" fmla="*/ 110 w 299"/>
                <a:gd name="T33" fmla="*/ 209 h 209"/>
                <a:gd name="T34" fmla="*/ 63 w 299"/>
                <a:gd name="T35" fmla="*/ 194 h 209"/>
                <a:gd name="T36" fmla="*/ 78 w 299"/>
                <a:gd name="T37" fmla="*/ 179 h 209"/>
                <a:gd name="T38" fmla="*/ 16 w 299"/>
                <a:gd name="T39" fmla="*/ 179 h 209"/>
                <a:gd name="T40" fmla="*/ 0 w 299"/>
                <a:gd name="T41" fmla="*/ 170 h 209"/>
                <a:gd name="T42" fmla="*/ 0 w 299"/>
                <a:gd name="T43" fmla="*/ 147 h 2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9"/>
                <a:gd name="T67" fmla="*/ 0 h 209"/>
                <a:gd name="T68" fmla="*/ 299 w 299"/>
                <a:gd name="T69" fmla="*/ 209 h 2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9" h="209">
                  <a:moveTo>
                    <a:pt x="0" y="147"/>
                  </a:moveTo>
                  <a:lnTo>
                    <a:pt x="0" y="132"/>
                  </a:lnTo>
                  <a:lnTo>
                    <a:pt x="16" y="108"/>
                  </a:lnTo>
                  <a:lnTo>
                    <a:pt x="0" y="70"/>
                  </a:lnTo>
                  <a:lnTo>
                    <a:pt x="32" y="46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63" y="15"/>
                  </a:lnTo>
                  <a:lnTo>
                    <a:pt x="102" y="0"/>
                  </a:lnTo>
                  <a:lnTo>
                    <a:pt x="292" y="0"/>
                  </a:lnTo>
                  <a:lnTo>
                    <a:pt x="299" y="0"/>
                  </a:lnTo>
                  <a:lnTo>
                    <a:pt x="299" y="31"/>
                  </a:lnTo>
                  <a:lnTo>
                    <a:pt x="292" y="46"/>
                  </a:lnTo>
                  <a:lnTo>
                    <a:pt x="299" y="54"/>
                  </a:lnTo>
                  <a:lnTo>
                    <a:pt x="299" y="132"/>
                  </a:lnTo>
                  <a:lnTo>
                    <a:pt x="292" y="209"/>
                  </a:lnTo>
                  <a:lnTo>
                    <a:pt x="110" y="209"/>
                  </a:lnTo>
                  <a:lnTo>
                    <a:pt x="63" y="194"/>
                  </a:lnTo>
                  <a:lnTo>
                    <a:pt x="78" y="179"/>
                  </a:lnTo>
                  <a:lnTo>
                    <a:pt x="16" y="179"/>
                  </a:lnTo>
                  <a:lnTo>
                    <a:pt x="0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44" name="Freeform 144">
              <a:extLst>
                <a:ext uri="{FF2B5EF4-FFF2-40B4-BE49-F238E27FC236}">
                  <a16:creationId xmlns:a16="http://schemas.microsoft.com/office/drawing/2014/main" id="{9E40A463-E243-4D2C-A546-47E8104518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28875" y="4635500"/>
              <a:ext cx="544513" cy="428625"/>
            </a:xfrm>
            <a:custGeom>
              <a:avLst/>
              <a:gdLst>
                <a:gd name="T0" fmla="*/ 370 w 370"/>
                <a:gd name="T1" fmla="*/ 202 h 256"/>
                <a:gd name="T2" fmla="*/ 370 w 370"/>
                <a:gd name="T3" fmla="*/ 226 h 256"/>
                <a:gd name="T4" fmla="*/ 71 w 370"/>
                <a:gd name="T5" fmla="*/ 226 h 256"/>
                <a:gd name="T6" fmla="*/ 71 w 370"/>
                <a:gd name="T7" fmla="*/ 256 h 256"/>
                <a:gd name="T8" fmla="*/ 0 w 370"/>
                <a:gd name="T9" fmla="*/ 194 h 256"/>
                <a:gd name="T10" fmla="*/ 7 w 370"/>
                <a:gd name="T11" fmla="*/ 70 h 256"/>
                <a:gd name="T12" fmla="*/ 7 w 370"/>
                <a:gd name="T13" fmla="*/ 46 h 256"/>
                <a:gd name="T14" fmla="*/ 181 w 370"/>
                <a:gd name="T15" fmla="*/ 54 h 256"/>
                <a:gd name="T16" fmla="*/ 181 w 370"/>
                <a:gd name="T17" fmla="*/ 0 h 256"/>
                <a:gd name="T18" fmla="*/ 220 w 370"/>
                <a:gd name="T19" fmla="*/ 0 h 256"/>
                <a:gd name="T20" fmla="*/ 220 w 370"/>
                <a:gd name="T21" fmla="*/ 31 h 256"/>
                <a:gd name="T22" fmla="*/ 252 w 370"/>
                <a:gd name="T23" fmla="*/ 24 h 256"/>
                <a:gd name="T24" fmla="*/ 291 w 370"/>
                <a:gd name="T25" fmla="*/ 46 h 256"/>
                <a:gd name="T26" fmla="*/ 283 w 370"/>
                <a:gd name="T27" fmla="*/ 54 h 256"/>
                <a:gd name="T28" fmla="*/ 322 w 370"/>
                <a:gd name="T29" fmla="*/ 101 h 256"/>
                <a:gd name="T30" fmla="*/ 322 w 370"/>
                <a:gd name="T31" fmla="*/ 132 h 256"/>
                <a:gd name="T32" fmla="*/ 339 w 370"/>
                <a:gd name="T33" fmla="*/ 140 h 256"/>
                <a:gd name="T34" fmla="*/ 370 w 370"/>
                <a:gd name="T35" fmla="*/ 202 h 2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0"/>
                <a:gd name="T55" fmla="*/ 0 h 256"/>
                <a:gd name="T56" fmla="*/ 370 w 370"/>
                <a:gd name="T57" fmla="*/ 256 h 2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0" h="256">
                  <a:moveTo>
                    <a:pt x="370" y="202"/>
                  </a:moveTo>
                  <a:lnTo>
                    <a:pt x="370" y="226"/>
                  </a:lnTo>
                  <a:lnTo>
                    <a:pt x="71" y="226"/>
                  </a:lnTo>
                  <a:lnTo>
                    <a:pt x="71" y="256"/>
                  </a:lnTo>
                  <a:lnTo>
                    <a:pt x="0" y="194"/>
                  </a:lnTo>
                  <a:lnTo>
                    <a:pt x="7" y="70"/>
                  </a:lnTo>
                  <a:lnTo>
                    <a:pt x="7" y="46"/>
                  </a:lnTo>
                  <a:lnTo>
                    <a:pt x="181" y="54"/>
                  </a:lnTo>
                  <a:lnTo>
                    <a:pt x="181" y="0"/>
                  </a:lnTo>
                  <a:lnTo>
                    <a:pt x="220" y="0"/>
                  </a:lnTo>
                  <a:lnTo>
                    <a:pt x="220" y="31"/>
                  </a:lnTo>
                  <a:lnTo>
                    <a:pt x="252" y="24"/>
                  </a:lnTo>
                  <a:lnTo>
                    <a:pt x="291" y="46"/>
                  </a:lnTo>
                  <a:lnTo>
                    <a:pt x="283" y="54"/>
                  </a:lnTo>
                  <a:lnTo>
                    <a:pt x="322" y="101"/>
                  </a:lnTo>
                  <a:lnTo>
                    <a:pt x="322" y="132"/>
                  </a:lnTo>
                  <a:lnTo>
                    <a:pt x="339" y="140"/>
                  </a:lnTo>
                  <a:lnTo>
                    <a:pt x="370" y="20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145" name="Freeform 145">
              <a:extLst>
                <a:ext uri="{FF2B5EF4-FFF2-40B4-BE49-F238E27FC236}">
                  <a16:creationId xmlns:a16="http://schemas.microsoft.com/office/drawing/2014/main" id="{1A537E36-D6BB-425E-B632-EA43F44F1E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60588" y="3856038"/>
              <a:ext cx="428625" cy="452437"/>
            </a:xfrm>
            <a:custGeom>
              <a:avLst/>
              <a:gdLst>
                <a:gd name="T0" fmla="*/ 0 w 291"/>
                <a:gd name="T1" fmla="*/ 268 h 268"/>
                <a:gd name="T2" fmla="*/ 16 w 291"/>
                <a:gd name="T3" fmla="*/ 236 h 268"/>
                <a:gd name="T4" fmla="*/ 0 w 291"/>
                <a:gd name="T5" fmla="*/ 236 h 268"/>
                <a:gd name="T6" fmla="*/ 0 w 291"/>
                <a:gd name="T7" fmla="*/ 212 h 268"/>
                <a:gd name="T8" fmla="*/ 0 w 291"/>
                <a:gd name="T9" fmla="*/ 149 h 268"/>
                <a:gd name="T10" fmla="*/ 0 w 291"/>
                <a:gd name="T11" fmla="*/ 126 h 268"/>
                <a:gd name="T12" fmla="*/ 0 w 291"/>
                <a:gd name="T13" fmla="*/ 47 h 268"/>
                <a:gd name="T14" fmla="*/ 0 w 291"/>
                <a:gd name="T15" fmla="*/ 32 h 268"/>
                <a:gd name="T16" fmla="*/ 87 w 291"/>
                <a:gd name="T17" fmla="*/ 32 h 268"/>
                <a:gd name="T18" fmla="*/ 134 w 291"/>
                <a:gd name="T19" fmla="*/ 0 h 268"/>
                <a:gd name="T20" fmla="*/ 158 w 291"/>
                <a:gd name="T21" fmla="*/ 8 h 268"/>
                <a:gd name="T22" fmla="*/ 149 w 291"/>
                <a:gd name="T23" fmla="*/ 25 h 268"/>
                <a:gd name="T24" fmla="*/ 165 w 291"/>
                <a:gd name="T25" fmla="*/ 25 h 268"/>
                <a:gd name="T26" fmla="*/ 165 w 291"/>
                <a:gd name="T27" fmla="*/ 47 h 268"/>
                <a:gd name="T28" fmla="*/ 197 w 291"/>
                <a:gd name="T29" fmla="*/ 47 h 268"/>
                <a:gd name="T30" fmla="*/ 220 w 291"/>
                <a:gd name="T31" fmla="*/ 79 h 268"/>
                <a:gd name="T32" fmla="*/ 244 w 291"/>
                <a:gd name="T33" fmla="*/ 79 h 268"/>
                <a:gd name="T34" fmla="*/ 252 w 291"/>
                <a:gd name="T35" fmla="*/ 95 h 268"/>
                <a:gd name="T36" fmla="*/ 291 w 291"/>
                <a:gd name="T37" fmla="*/ 110 h 268"/>
                <a:gd name="T38" fmla="*/ 252 w 291"/>
                <a:gd name="T39" fmla="*/ 118 h 268"/>
                <a:gd name="T40" fmla="*/ 252 w 291"/>
                <a:gd name="T41" fmla="*/ 149 h 268"/>
                <a:gd name="T42" fmla="*/ 228 w 291"/>
                <a:gd name="T43" fmla="*/ 149 h 268"/>
                <a:gd name="T44" fmla="*/ 228 w 291"/>
                <a:gd name="T45" fmla="*/ 181 h 268"/>
                <a:gd name="T46" fmla="*/ 212 w 291"/>
                <a:gd name="T47" fmla="*/ 190 h 268"/>
                <a:gd name="T48" fmla="*/ 212 w 291"/>
                <a:gd name="T49" fmla="*/ 236 h 268"/>
                <a:gd name="T50" fmla="*/ 181 w 291"/>
                <a:gd name="T51" fmla="*/ 236 h 268"/>
                <a:gd name="T52" fmla="*/ 102 w 291"/>
                <a:gd name="T53" fmla="*/ 244 h 268"/>
                <a:gd name="T54" fmla="*/ 87 w 291"/>
                <a:gd name="T55" fmla="*/ 251 h 268"/>
                <a:gd name="T56" fmla="*/ 39 w 291"/>
                <a:gd name="T57" fmla="*/ 251 h 268"/>
                <a:gd name="T58" fmla="*/ 0 w 291"/>
                <a:gd name="T59" fmla="*/ 268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1"/>
                <a:gd name="T91" fmla="*/ 0 h 268"/>
                <a:gd name="T92" fmla="*/ 291 w 291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1" h="268">
                  <a:moveTo>
                    <a:pt x="0" y="268"/>
                  </a:moveTo>
                  <a:lnTo>
                    <a:pt x="16" y="236"/>
                  </a:lnTo>
                  <a:lnTo>
                    <a:pt x="0" y="236"/>
                  </a:lnTo>
                  <a:lnTo>
                    <a:pt x="0" y="212"/>
                  </a:lnTo>
                  <a:lnTo>
                    <a:pt x="0" y="149"/>
                  </a:lnTo>
                  <a:lnTo>
                    <a:pt x="0" y="126"/>
                  </a:lnTo>
                  <a:lnTo>
                    <a:pt x="0" y="47"/>
                  </a:lnTo>
                  <a:lnTo>
                    <a:pt x="0" y="32"/>
                  </a:lnTo>
                  <a:lnTo>
                    <a:pt x="87" y="32"/>
                  </a:lnTo>
                  <a:lnTo>
                    <a:pt x="134" y="0"/>
                  </a:lnTo>
                  <a:lnTo>
                    <a:pt x="158" y="8"/>
                  </a:lnTo>
                  <a:lnTo>
                    <a:pt x="149" y="25"/>
                  </a:lnTo>
                  <a:lnTo>
                    <a:pt x="165" y="25"/>
                  </a:lnTo>
                  <a:lnTo>
                    <a:pt x="165" y="47"/>
                  </a:lnTo>
                  <a:lnTo>
                    <a:pt x="197" y="47"/>
                  </a:lnTo>
                  <a:lnTo>
                    <a:pt x="220" y="79"/>
                  </a:lnTo>
                  <a:lnTo>
                    <a:pt x="244" y="79"/>
                  </a:lnTo>
                  <a:lnTo>
                    <a:pt x="252" y="95"/>
                  </a:lnTo>
                  <a:lnTo>
                    <a:pt x="291" y="110"/>
                  </a:lnTo>
                  <a:lnTo>
                    <a:pt x="252" y="118"/>
                  </a:lnTo>
                  <a:lnTo>
                    <a:pt x="252" y="149"/>
                  </a:lnTo>
                  <a:lnTo>
                    <a:pt x="228" y="149"/>
                  </a:lnTo>
                  <a:lnTo>
                    <a:pt x="228" y="181"/>
                  </a:lnTo>
                  <a:lnTo>
                    <a:pt x="212" y="190"/>
                  </a:lnTo>
                  <a:lnTo>
                    <a:pt x="212" y="236"/>
                  </a:lnTo>
                  <a:lnTo>
                    <a:pt x="181" y="236"/>
                  </a:lnTo>
                  <a:lnTo>
                    <a:pt x="102" y="244"/>
                  </a:lnTo>
                  <a:lnTo>
                    <a:pt x="87" y="251"/>
                  </a:lnTo>
                  <a:lnTo>
                    <a:pt x="39" y="251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46" name="Freeform 146">
              <a:extLst>
                <a:ext uri="{FF2B5EF4-FFF2-40B4-BE49-F238E27FC236}">
                  <a16:creationId xmlns:a16="http://schemas.microsoft.com/office/drawing/2014/main" id="{B9DD92EB-25FE-4699-86D7-89E6BF7FB8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14775" y="2868613"/>
              <a:ext cx="334963" cy="327025"/>
            </a:xfrm>
            <a:custGeom>
              <a:avLst/>
              <a:gdLst>
                <a:gd name="T0" fmla="*/ 16 w 227"/>
                <a:gd name="T1" fmla="*/ 163 h 195"/>
                <a:gd name="T2" fmla="*/ 16 w 227"/>
                <a:gd name="T3" fmla="*/ 141 h 195"/>
                <a:gd name="T4" fmla="*/ 0 w 227"/>
                <a:gd name="T5" fmla="*/ 102 h 195"/>
                <a:gd name="T6" fmla="*/ 16 w 227"/>
                <a:gd name="T7" fmla="*/ 78 h 195"/>
                <a:gd name="T8" fmla="*/ 39 w 227"/>
                <a:gd name="T9" fmla="*/ 39 h 195"/>
                <a:gd name="T10" fmla="*/ 16 w 227"/>
                <a:gd name="T11" fmla="*/ 16 h 195"/>
                <a:gd name="T12" fmla="*/ 47 w 227"/>
                <a:gd name="T13" fmla="*/ 0 h 195"/>
                <a:gd name="T14" fmla="*/ 93 w 227"/>
                <a:gd name="T15" fmla="*/ 70 h 195"/>
                <a:gd name="T16" fmla="*/ 102 w 227"/>
                <a:gd name="T17" fmla="*/ 63 h 195"/>
                <a:gd name="T18" fmla="*/ 149 w 227"/>
                <a:gd name="T19" fmla="*/ 47 h 195"/>
                <a:gd name="T20" fmla="*/ 188 w 227"/>
                <a:gd name="T21" fmla="*/ 78 h 195"/>
                <a:gd name="T22" fmla="*/ 227 w 227"/>
                <a:gd name="T23" fmla="*/ 78 h 195"/>
                <a:gd name="T24" fmla="*/ 227 w 227"/>
                <a:gd name="T25" fmla="*/ 94 h 195"/>
                <a:gd name="T26" fmla="*/ 219 w 227"/>
                <a:gd name="T27" fmla="*/ 94 h 195"/>
                <a:gd name="T28" fmla="*/ 188 w 227"/>
                <a:gd name="T29" fmla="*/ 141 h 195"/>
                <a:gd name="T30" fmla="*/ 132 w 227"/>
                <a:gd name="T31" fmla="*/ 141 h 195"/>
                <a:gd name="T32" fmla="*/ 102 w 227"/>
                <a:gd name="T33" fmla="*/ 188 h 195"/>
                <a:gd name="T34" fmla="*/ 117 w 227"/>
                <a:gd name="T35" fmla="*/ 195 h 195"/>
                <a:gd name="T36" fmla="*/ 16 w 227"/>
                <a:gd name="T37" fmla="*/ 195 h 195"/>
                <a:gd name="T38" fmla="*/ 0 w 227"/>
                <a:gd name="T39" fmla="*/ 188 h 195"/>
                <a:gd name="T40" fmla="*/ 16 w 227"/>
                <a:gd name="T41" fmla="*/ 163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195"/>
                <a:gd name="T65" fmla="*/ 227 w 227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195">
                  <a:moveTo>
                    <a:pt x="16" y="163"/>
                  </a:moveTo>
                  <a:lnTo>
                    <a:pt x="16" y="141"/>
                  </a:lnTo>
                  <a:lnTo>
                    <a:pt x="0" y="102"/>
                  </a:lnTo>
                  <a:lnTo>
                    <a:pt x="16" y="78"/>
                  </a:lnTo>
                  <a:lnTo>
                    <a:pt x="39" y="39"/>
                  </a:lnTo>
                  <a:lnTo>
                    <a:pt x="16" y="16"/>
                  </a:lnTo>
                  <a:lnTo>
                    <a:pt x="47" y="0"/>
                  </a:lnTo>
                  <a:lnTo>
                    <a:pt x="93" y="70"/>
                  </a:lnTo>
                  <a:lnTo>
                    <a:pt x="102" y="63"/>
                  </a:lnTo>
                  <a:lnTo>
                    <a:pt x="149" y="47"/>
                  </a:lnTo>
                  <a:lnTo>
                    <a:pt x="188" y="78"/>
                  </a:lnTo>
                  <a:lnTo>
                    <a:pt x="227" y="78"/>
                  </a:lnTo>
                  <a:lnTo>
                    <a:pt x="227" y="94"/>
                  </a:lnTo>
                  <a:lnTo>
                    <a:pt x="219" y="94"/>
                  </a:lnTo>
                  <a:lnTo>
                    <a:pt x="188" y="141"/>
                  </a:lnTo>
                  <a:lnTo>
                    <a:pt x="132" y="141"/>
                  </a:lnTo>
                  <a:lnTo>
                    <a:pt x="102" y="188"/>
                  </a:lnTo>
                  <a:lnTo>
                    <a:pt x="117" y="195"/>
                  </a:lnTo>
                  <a:lnTo>
                    <a:pt x="16" y="195"/>
                  </a:lnTo>
                  <a:lnTo>
                    <a:pt x="0" y="188"/>
                  </a:lnTo>
                  <a:lnTo>
                    <a:pt x="16" y="1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47" name="Freeform 147">
              <a:extLst>
                <a:ext uri="{FF2B5EF4-FFF2-40B4-BE49-F238E27FC236}">
                  <a16:creationId xmlns:a16="http://schemas.microsoft.com/office/drawing/2014/main" id="{E39F4199-CAB6-4967-92AD-E4CDECD868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25988" y="4525963"/>
              <a:ext cx="495300" cy="647700"/>
            </a:xfrm>
            <a:custGeom>
              <a:avLst/>
              <a:gdLst>
                <a:gd name="T0" fmla="*/ 86 w 336"/>
                <a:gd name="T1" fmla="*/ 321 h 384"/>
                <a:gd name="T2" fmla="*/ 86 w 336"/>
                <a:gd name="T3" fmla="*/ 297 h 384"/>
                <a:gd name="T4" fmla="*/ 86 w 336"/>
                <a:gd name="T5" fmla="*/ 305 h 384"/>
                <a:gd name="T6" fmla="*/ 71 w 336"/>
                <a:gd name="T7" fmla="*/ 297 h 384"/>
                <a:gd name="T8" fmla="*/ 24 w 336"/>
                <a:gd name="T9" fmla="*/ 297 h 384"/>
                <a:gd name="T10" fmla="*/ 24 w 336"/>
                <a:gd name="T11" fmla="*/ 172 h 384"/>
                <a:gd name="T12" fmla="*/ 39 w 336"/>
                <a:gd name="T13" fmla="*/ 109 h 384"/>
                <a:gd name="T14" fmla="*/ 24 w 336"/>
                <a:gd name="T15" fmla="*/ 78 h 384"/>
                <a:gd name="T16" fmla="*/ 0 w 336"/>
                <a:gd name="T17" fmla="*/ 0 h 384"/>
                <a:gd name="T18" fmla="*/ 149 w 336"/>
                <a:gd name="T19" fmla="*/ 31 h 384"/>
                <a:gd name="T20" fmla="*/ 180 w 336"/>
                <a:gd name="T21" fmla="*/ 172 h 384"/>
                <a:gd name="T22" fmla="*/ 251 w 336"/>
                <a:gd name="T23" fmla="*/ 195 h 384"/>
                <a:gd name="T24" fmla="*/ 336 w 336"/>
                <a:gd name="T25" fmla="*/ 195 h 384"/>
                <a:gd name="T26" fmla="*/ 297 w 336"/>
                <a:gd name="T27" fmla="*/ 211 h 384"/>
                <a:gd name="T28" fmla="*/ 251 w 336"/>
                <a:gd name="T29" fmla="*/ 258 h 384"/>
                <a:gd name="T30" fmla="*/ 243 w 336"/>
                <a:gd name="T31" fmla="*/ 297 h 384"/>
                <a:gd name="T32" fmla="*/ 228 w 336"/>
                <a:gd name="T33" fmla="*/ 305 h 384"/>
                <a:gd name="T34" fmla="*/ 196 w 336"/>
                <a:gd name="T35" fmla="*/ 360 h 384"/>
                <a:gd name="T36" fmla="*/ 180 w 336"/>
                <a:gd name="T37" fmla="*/ 360 h 384"/>
                <a:gd name="T38" fmla="*/ 189 w 336"/>
                <a:gd name="T39" fmla="*/ 384 h 384"/>
                <a:gd name="T40" fmla="*/ 133 w 336"/>
                <a:gd name="T41" fmla="*/ 353 h 384"/>
                <a:gd name="T42" fmla="*/ 86 w 336"/>
                <a:gd name="T43" fmla="*/ 321 h 3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6"/>
                <a:gd name="T67" fmla="*/ 0 h 384"/>
                <a:gd name="T68" fmla="*/ 336 w 336"/>
                <a:gd name="T69" fmla="*/ 384 h 3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6" h="384">
                  <a:moveTo>
                    <a:pt x="86" y="321"/>
                  </a:moveTo>
                  <a:lnTo>
                    <a:pt x="86" y="297"/>
                  </a:lnTo>
                  <a:lnTo>
                    <a:pt x="86" y="305"/>
                  </a:lnTo>
                  <a:lnTo>
                    <a:pt x="71" y="297"/>
                  </a:lnTo>
                  <a:lnTo>
                    <a:pt x="24" y="297"/>
                  </a:lnTo>
                  <a:lnTo>
                    <a:pt x="24" y="172"/>
                  </a:lnTo>
                  <a:lnTo>
                    <a:pt x="39" y="109"/>
                  </a:lnTo>
                  <a:lnTo>
                    <a:pt x="24" y="78"/>
                  </a:lnTo>
                  <a:lnTo>
                    <a:pt x="0" y="0"/>
                  </a:lnTo>
                  <a:lnTo>
                    <a:pt x="149" y="31"/>
                  </a:lnTo>
                  <a:lnTo>
                    <a:pt x="180" y="172"/>
                  </a:lnTo>
                  <a:lnTo>
                    <a:pt x="251" y="195"/>
                  </a:lnTo>
                  <a:lnTo>
                    <a:pt x="336" y="195"/>
                  </a:lnTo>
                  <a:lnTo>
                    <a:pt x="297" y="211"/>
                  </a:lnTo>
                  <a:lnTo>
                    <a:pt x="251" y="258"/>
                  </a:lnTo>
                  <a:lnTo>
                    <a:pt x="243" y="297"/>
                  </a:lnTo>
                  <a:lnTo>
                    <a:pt x="228" y="305"/>
                  </a:lnTo>
                  <a:lnTo>
                    <a:pt x="196" y="360"/>
                  </a:lnTo>
                  <a:lnTo>
                    <a:pt x="180" y="360"/>
                  </a:lnTo>
                  <a:lnTo>
                    <a:pt x="189" y="384"/>
                  </a:lnTo>
                  <a:lnTo>
                    <a:pt x="133" y="353"/>
                  </a:lnTo>
                  <a:lnTo>
                    <a:pt x="86" y="32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48" name="Freeform 148">
              <a:extLst>
                <a:ext uri="{FF2B5EF4-FFF2-40B4-BE49-F238E27FC236}">
                  <a16:creationId xmlns:a16="http://schemas.microsoft.com/office/drawing/2014/main" id="{5726776E-89C6-42ED-BFBC-3CC06F194D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1888" y="4038600"/>
              <a:ext cx="479425" cy="423863"/>
            </a:xfrm>
            <a:custGeom>
              <a:avLst/>
              <a:gdLst>
                <a:gd name="T0" fmla="*/ 261 w 325"/>
                <a:gd name="T1" fmla="*/ 39 h 251"/>
                <a:gd name="T2" fmla="*/ 278 w 325"/>
                <a:gd name="T3" fmla="*/ 71 h 251"/>
                <a:gd name="T4" fmla="*/ 278 w 325"/>
                <a:gd name="T5" fmla="*/ 79 h 251"/>
                <a:gd name="T6" fmla="*/ 278 w 325"/>
                <a:gd name="T7" fmla="*/ 110 h 251"/>
                <a:gd name="T8" fmla="*/ 325 w 325"/>
                <a:gd name="T9" fmla="*/ 141 h 251"/>
                <a:gd name="T10" fmla="*/ 325 w 325"/>
                <a:gd name="T11" fmla="*/ 165 h 251"/>
                <a:gd name="T12" fmla="*/ 301 w 325"/>
                <a:gd name="T13" fmla="*/ 165 h 251"/>
                <a:gd name="T14" fmla="*/ 293 w 325"/>
                <a:gd name="T15" fmla="*/ 141 h 251"/>
                <a:gd name="T16" fmla="*/ 246 w 325"/>
                <a:gd name="T17" fmla="*/ 157 h 251"/>
                <a:gd name="T18" fmla="*/ 198 w 325"/>
                <a:gd name="T19" fmla="*/ 227 h 251"/>
                <a:gd name="T20" fmla="*/ 150 w 325"/>
                <a:gd name="T21" fmla="*/ 243 h 251"/>
                <a:gd name="T22" fmla="*/ 150 w 325"/>
                <a:gd name="T23" fmla="*/ 251 h 251"/>
                <a:gd name="T24" fmla="*/ 95 w 325"/>
                <a:gd name="T25" fmla="*/ 251 h 251"/>
                <a:gd name="T26" fmla="*/ 95 w 325"/>
                <a:gd name="T27" fmla="*/ 243 h 251"/>
                <a:gd name="T28" fmla="*/ 79 w 325"/>
                <a:gd name="T29" fmla="*/ 251 h 251"/>
                <a:gd name="T30" fmla="*/ 63 w 325"/>
                <a:gd name="T31" fmla="*/ 220 h 251"/>
                <a:gd name="T32" fmla="*/ 47 w 325"/>
                <a:gd name="T33" fmla="*/ 227 h 251"/>
                <a:gd name="T34" fmla="*/ 47 w 325"/>
                <a:gd name="T35" fmla="*/ 212 h 251"/>
                <a:gd name="T36" fmla="*/ 32 w 325"/>
                <a:gd name="T37" fmla="*/ 212 h 251"/>
                <a:gd name="T38" fmla="*/ 32 w 325"/>
                <a:gd name="T39" fmla="*/ 181 h 251"/>
                <a:gd name="T40" fmla="*/ 24 w 325"/>
                <a:gd name="T41" fmla="*/ 165 h 251"/>
                <a:gd name="T42" fmla="*/ 24 w 325"/>
                <a:gd name="T43" fmla="*/ 157 h 251"/>
                <a:gd name="T44" fmla="*/ 0 w 325"/>
                <a:gd name="T45" fmla="*/ 141 h 251"/>
                <a:gd name="T46" fmla="*/ 16 w 325"/>
                <a:gd name="T47" fmla="*/ 125 h 251"/>
                <a:gd name="T48" fmla="*/ 47 w 325"/>
                <a:gd name="T49" fmla="*/ 125 h 251"/>
                <a:gd name="T50" fmla="*/ 47 w 325"/>
                <a:gd name="T51" fmla="*/ 79 h 251"/>
                <a:gd name="T52" fmla="*/ 63 w 325"/>
                <a:gd name="T53" fmla="*/ 71 h 251"/>
                <a:gd name="T54" fmla="*/ 63 w 325"/>
                <a:gd name="T55" fmla="*/ 39 h 251"/>
                <a:gd name="T56" fmla="*/ 87 w 325"/>
                <a:gd name="T57" fmla="*/ 39 h 251"/>
                <a:gd name="T58" fmla="*/ 87 w 325"/>
                <a:gd name="T59" fmla="*/ 8 h 251"/>
                <a:gd name="T60" fmla="*/ 127 w 325"/>
                <a:gd name="T61" fmla="*/ 0 h 251"/>
                <a:gd name="T62" fmla="*/ 150 w 325"/>
                <a:gd name="T63" fmla="*/ 8 h 251"/>
                <a:gd name="T64" fmla="*/ 167 w 325"/>
                <a:gd name="T65" fmla="*/ 0 h 251"/>
                <a:gd name="T66" fmla="*/ 167 w 325"/>
                <a:gd name="T67" fmla="*/ 8 h 251"/>
                <a:gd name="T68" fmla="*/ 182 w 325"/>
                <a:gd name="T69" fmla="*/ 39 h 251"/>
                <a:gd name="T70" fmla="*/ 261 w 325"/>
                <a:gd name="T71" fmla="*/ 39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5"/>
                <a:gd name="T109" fmla="*/ 0 h 251"/>
                <a:gd name="T110" fmla="*/ 325 w 325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5" h="251">
                  <a:moveTo>
                    <a:pt x="261" y="39"/>
                  </a:moveTo>
                  <a:lnTo>
                    <a:pt x="278" y="71"/>
                  </a:lnTo>
                  <a:lnTo>
                    <a:pt x="278" y="79"/>
                  </a:lnTo>
                  <a:lnTo>
                    <a:pt x="278" y="110"/>
                  </a:lnTo>
                  <a:lnTo>
                    <a:pt x="325" y="141"/>
                  </a:lnTo>
                  <a:lnTo>
                    <a:pt x="325" y="165"/>
                  </a:lnTo>
                  <a:lnTo>
                    <a:pt x="301" y="165"/>
                  </a:lnTo>
                  <a:lnTo>
                    <a:pt x="293" y="141"/>
                  </a:lnTo>
                  <a:lnTo>
                    <a:pt x="246" y="157"/>
                  </a:lnTo>
                  <a:lnTo>
                    <a:pt x="198" y="227"/>
                  </a:lnTo>
                  <a:lnTo>
                    <a:pt x="150" y="243"/>
                  </a:lnTo>
                  <a:lnTo>
                    <a:pt x="150" y="251"/>
                  </a:lnTo>
                  <a:lnTo>
                    <a:pt x="95" y="251"/>
                  </a:lnTo>
                  <a:lnTo>
                    <a:pt x="95" y="243"/>
                  </a:lnTo>
                  <a:lnTo>
                    <a:pt x="79" y="251"/>
                  </a:lnTo>
                  <a:lnTo>
                    <a:pt x="63" y="220"/>
                  </a:lnTo>
                  <a:lnTo>
                    <a:pt x="47" y="227"/>
                  </a:lnTo>
                  <a:lnTo>
                    <a:pt x="47" y="212"/>
                  </a:lnTo>
                  <a:lnTo>
                    <a:pt x="32" y="212"/>
                  </a:lnTo>
                  <a:lnTo>
                    <a:pt x="32" y="181"/>
                  </a:lnTo>
                  <a:lnTo>
                    <a:pt x="24" y="165"/>
                  </a:lnTo>
                  <a:lnTo>
                    <a:pt x="24" y="157"/>
                  </a:lnTo>
                  <a:lnTo>
                    <a:pt x="0" y="141"/>
                  </a:lnTo>
                  <a:lnTo>
                    <a:pt x="16" y="125"/>
                  </a:lnTo>
                  <a:lnTo>
                    <a:pt x="47" y="125"/>
                  </a:lnTo>
                  <a:lnTo>
                    <a:pt x="47" y="79"/>
                  </a:lnTo>
                  <a:lnTo>
                    <a:pt x="63" y="71"/>
                  </a:lnTo>
                  <a:lnTo>
                    <a:pt x="63" y="39"/>
                  </a:lnTo>
                  <a:lnTo>
                    <a:pt x="87" y="39"/>
                  </a:lnTo>
                  <a:lnTo>
                    <a:pt x="87" y="8"/>
                  </a:lnTo>
                  <a:lnTo>
                    <a:pt x="127" y="0"/>
                  </a:lnTo>
                  <a:lnTo>
                    <a:pt x="150" y="8"/>
                  </a:lnTo>
                  <a:lnTo>
                    <a:pt x="167" y="0"/>
                  </a:lnTo>
                  <a:lnTo>
                    <a:pt x="167" y="8"/>
                  </a:lnTo>
                  <a:lnTo>
                    <a:pt x="182" y="39"/>
                  </a:lnTo>
                  <a:lnTo>
                    <a:pt x="261" y="3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149" name="Freeform 149">
              <a:extLst>
                <a:ext uri="{FF2B5EF4-FFF2-40B4-BE49-F238E27FC236}">
                  <a16:creationId xmlns:a16="http://schemas.microsoft.com/office/drawing/2014/main" id="{408C151C-D6A0-4F9E-883C-9457086236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29038" y="4722813"/>
              <a:ext cx="568325" cy="450850"/>
            </a:xfrm>
            <a:custGeom>
              <a:avLst/>
              <a:gdLst>
                <a:gd name="T0" fmla="*/ 126 w 386"/>
                <a:gd name="T1" fmla="*/ 267 h 267"/>
                <a:gd name="T2" fmla="*/ 63 w 386"/>
                <a:gd name="T3" fmla="*/ 243 h 267"/>
                <a:gd name="T4" fmla="*/ 39 w 386"/>
                <a:gd name="T5" fmla="*/ 243 h 267"/>
                <a:gd name="T6" fmla="*/ 16 w 386"/>
                <a:gd name="T7" fmla="*/ 220 h 267"/>
                <a:gd name="T8" fmla="*/ 16 w 386"/>
                <a:gd name="T9" fmla="*/ 204 h 267"/>
                <a:gd name="T10" fmla="*/ 0 w 386"/>
                <a:gd name="T11" fmla="*/ 180 h 267"/>
                <a:gd name="T12" fmla="*/ 174 w 386"/>
                <a:gd name="T13" fmla="*/ 23 h 267"/>
                <a:gd name="T14" fmla="*/ 165 w 386"/>
                <a:gd name="T15" fmla="*/ 16 h 267"/>
                <a:gd name="T16" fmla="*/ 189 w 386"/>
                <a:gd name="T17" fmla="*/ 0 h 267"/>
                <a:gd name="T18" fmla="*/ 189 w 386"/>
                <a:gd name="T19" fmla="*/ 16 h 267"/>
                <a:gd name="T20" fmla="*/ 189 w 386"/>
                <a:gd name="T21" fmla="*/ 23 h 267"/>
                <a:gd name="T22" fmla="*/ 213 w 386"/>
                <a:gd name="T23" fmla="*/ 32 h 267"/>
                <a:gd name="T24" fmla="*/ 220 w 386"/>
                <a:gd name="T25" fmla="*/ 55 h 267"/>
                <a:gd name="T26" fmla="*/ 339 w 386"/>
                <a:gd name="T27" fmla="*/ 110 h 267"/>
                <a:gd name="T28" fmla="*/ 355 w 386"/>
                <a:gd name="T29" fmla="*/ 141 h 267"/>
                <a:gd name="T30" fmla="*/ 386 w 386"/>
                <a:gd name="T31" fmla="*/ 173 h 267"/>
                <a:gd name="T32" fmla="*/ 355 w 386"/>
                <a:gd name="T33" fmla="*/ 156 h 267"/>
                <a:gd name="T34" fmla="*/ 355 w 386"/>
                <a:gd name="T35" fmla="*/ 180 h 267"/>
                <a:gd name="T36" fmla="*/ 252 w 386"/>
                <a:gd name="T37" fmla="*/ 243 h 267"/>
                <a:gd name="T38" fmla="*/ 229 w 386"/>
                <a:gd name="T39" fmla="*/ 267 h 267"/>
                <a:gd name="T40" fmla="*/ 142 w 386"/>
                <a:gd name="T41" fmla="*/ 267 h 267"/>
                <a:gd name="T42" fmla="*/ 126 w 386"/>
                <a:gd name="T43" fmla="*/ 267 h 2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6"/>
                <a:gd name="T67" fmla="*/ 0 h 267"/>
                <a:gd name="T68" fmla="*/ 386 w 386"/>
                <a:gd name="T69" fmla="*/ 267 h 2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6" h="267">
                  <a:moveTo>
                    <a:pt x="126" y="267"/>
                  </a:moveTo>
                  <a:lnTo>
                    <a:pt x="63" y="243"/>
                  </a:lnTo>
                  <a:lnTo>
                    <a:pt x="39" y="243"/>
                  </a:lnTo>
                  <a:lnTo>
                    <a:pt x="16" y="220"/>
                  </a:lnTo>
                  <a:lnTo>
                    <a:pt x="16" y="204"/>
                  </a:lnTo>
                  <a:lnTo>
                    <a:pt x="0" y="180"/>
                  </a:lnTo>
                  <a:lnTo>
                    <a:pt x="174" y="23"/>
                  </a:lnTo>
                  <a:lnTo>
                    <a:pt x="165" y="16"/>
                  </a:lnTo>
                  <a:lnTo>
                    <a:pt x="189" y="0"/>
                  </a:lnTo>
                  <a:lnTo>
                    <a:pt x="189" y="16"/>
                  </a:lnTo>
                  <a:lnTo>
                    <a:pt x="189" y="23"/>
                  </a:lnTo>
                  <a:lnTo>
                    <a:pt x="213" y="32"/>
                  </a:lnTo>
                  <a:lnTo>
                    <a:pt x="220" y="55"/>
                  </a:lnTo>
                  <a:lnTo>
                    <a:pt x="339" y="110"/>
                  </a:lnTo>
                  <a:lnTo>
                    <a:pt x="355" y="141"/>
                  </a:lnTo>
                  <a:lnTo>
                    <a:pt x="386" y="173"/>
                  </a:lnTo>
                  <a:lnTo>
                    <a:pt x="355" y="156"/>
                  </a:lnTo>
                  <a:lnTo>
                    <a:pt x="355" y="180"/>
                  </a:lnTo>
                  <a:lnTo>
                    <a:pt x="252" y="243"/>
                  </a:lnTo>
                  <a:lnTo>
                    <a:pt x="229" y="267"/>
                  </a:lnTo>
                  <a:lnTo>
                    <a:pt x="142" y="267"/>
                  </a:lnTo>
                  <a:lnTo>
                    <a:pt x="126" y="2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50" name="Freeform 150">
              <a:extLst>
                <a:ext uri="{FF2B5EF4-FFF2-40B4-BE49-F238E27FC236}">
                  <a16:creationId xmlns:a16="http://schemas.microsoft.com/office/drawing/2014/main" id="{731996A7-7462-46E7-8B93-5FE104EA26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54250" y="4962525"/>
              <a:ext cx="371475" cy="377825"/>
            </a:xfrm>
            <a:custGeom>
              <a:avLst/>
              <a:gdLst>
                <a:gd name="T0" fmla="*/ 39 w 252"/>
                <a:gd name="T1" fmla="*/ 225 h 225"/>
                <a:gd name="T2" fmla="*/ 54 w 252"/>
                <a:gd name="T3" fmla="*/ 195 h 225"/>
                <a:gd name="T4" fmla="*/ 31 w 252"/>
                <a:gd name="T5" fmla="*/ 148 h 225"/>
                <a:gd name="T6" fmla="*/ 31 w 252"/>
                <a:gd name="T7" fmla="*/ 124 h 225"/>
                <a:gd name="T8" fmla="*/ 0 w 252"/>
                <a:gd name="T9" fmla="*/ 124 h 225"/>
                <a:gd name="T10" fmla="*/ 0 w 252"/>
                <a:gd name="T11" fmla="*/ 15 h 225"/>
                <a:gd name="T12" fmla="*/ 102 w 252"/>
                <a:gd name="T13" fmla="*/ 32 h 225"/>
                <a:gd name="T14" fmla="*/ 118 w 252"/>
                <a:gd name="T15" fmla="*/ 0 h 225"/>
                <a:gd name="T16" fmla="*/ 189 w 252"/>
                <a:gd name="T17" fmla="*/ 62 h 225"/>
                <a:gd name="T18" fmla="*/ 221 w 252"/>
                <a:gd name="T19" fmla="*/ 62 h 225"/>
                <a:gd name="T20" fmla="*/ 252 w 252"/>
                <a:gd name="T21" fmla="*/ 93 h 225"/>
                <a:gd name="T22" fmla="*/ 244 w 252"/>
                <a:gd name="T23" fmla="*/ 117 h 225"/>
                <a:gd name="T24" fmla="*/ 228 w 252"/>
                <a:gd name="T25" fmla="*/ 117 h 225"/>
                <a:gd name="T26" fmla="*/ 221 w 252"/>
                <a:gd name="T27" fmla="*/ 186 h 225"/>
                <a:gd name="T28" fmla="*/ 213 w 252"/>
                <a:gd name="T29" fmla="*/ 186 h 225"/>
                <a:gd name="T30" fmla="*/ 221 w 252"/>
                <a:gd name="T31" fmla="*/ 195 h 225"/>
                <a:gd name="T32" fmla="*/ 221 w 252"/>
                <a:gd name="T33" fmla="*/ 225 h 225"/>
                <a:gd name="T34" fmla="*/ 102 w 252"/>
                <a:gd name="T35" fmla="*/ 225 h 225"/>
                <a:gd name="T36" fmla="*/ 39 w 252"/>
                <a:gd name="T37" fmla="*/ 225 h 2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2"/>
                <a:gd name="T58" fmla="*/ 0 h 225"/>
                <a:gd name="T59" fmla="*/ 252 w 252"/>
                <a:gd name="T60" fmla="*/ 225 h 2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2" h="225">
                  <a:moveTo>
                    <a:pt x="39" y="225"/>
                  </a:moveTo>
                  <a:lnTo>
                    <a:pt x="54" y="195"/>
                  </a:lnTo>
                  <a:lnTo>
                    <a:pt x="31" y="148"/>
                  </a:lnTo>
                  <a:lnTo>
                    <a:pt x="31" y="124"/>
                  </a:lnTo>
                  <a:lnTo>
                    <a:pt x="0" y="124"/>
                  </a:lnTo>
                  <a:lnTo>
                    <a:pt x="0" y="15"/>
                  </a:lnTo>
                  <a:lnTo>
                    <a:pt x="102" y="32"/>
                  </a:lnTo>
                  <a:lnTo>
                    <a:pt x="118" y="0"/>
                  </a:lnTo>
                  <a:lnTo>
                    <a:pt x="189" y="62"/>
                  </a:lnTo>
                  <a:lnTo>
                    <a:pt x="221" y="62"/>
                  </a:lnTo>
                  <a:lnTo>
                    <a:pt x="252" y="93"/>
                  </a:lnTo>
                  <a:lnTo>
                    <a:pt x="244" y="117"/>
                  </a:lnTo>
                  <a:lnTo>
                    <a:pt x="228" y="117"/>
                  </a:lnTo>
                  <a:lnTo>
                    <a:pt x="221" y="186"/>
                  </a:lnTo>
                  <a:lnTo>
                    <a:pt x="213" y="186"/>
                  </a:lnTo>
                  <a:lnTo>
                    <a:pt x="221" y="195"/>
                  </a:lnTo>
                  <a:lnTo>
                    <a:pt x="221" y="225"/>
                  </a:lnTo>
                  <a:lnTo>
                    <a:pt x="102" y="225"/>
                  </a:lnTo>
                  <a:lnTo>
                    <a:pt x="39" y="2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51" name="Freeform 151">
              <a:extLst>
                <a:ext uri="{FF2B5EF4-FFF2-40B4-BE49-F238E27FC236}">
                  <a16:creationId xmlns:a16="http://schemas.microsoft.com/office/drawing/2014/main" id="{8A66E4AC-5D8C-47CD-904C-AC40FFBDA7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63838" y="6000750"/>
              <a:ext cx="395287" cy="501650"/>
            </a:xfrm>
            <a:custGeom>
              <a:avLst/>
              <a:gdLst>
                <a:gd name="T0" fmla="*/ 24 w 269"/>
                <a:gd name="T1" fmla="*/ 290 h 298"/>
                <a:gd name="T2" fmla="*/ 32 w 269"/>
                <a:gd name="T3" fmla="*/ 117 h 298"/>
                <a:gd name="T4" fmla="*/ 0 w 269"/>
                <a:gd name="T5" fmla="*/ 78 h 298"/>
                <a:gd name="T6" fmla="*/ 0 w 269"/>
                <a:gd name="T7" fmla="*/ 0 h 298"/>
                <a:gd name="T8" fmla="*/ 79 w 269"/>
                <a:gd name="T9" fmla="*/ 0 h 298"/>
                <a:gd name="T10" fmla="*/ 79 w 269"/>
                <a:gd name="T11" fmla="*/ 23 h 298"/>
                <a:gd name="T12" fmla="*/ 229 w 269"/>
                <a:gd name="T13" fmla="*/ 31 h 298"/>
                <a:gd name="T14" fmla="*/ 269 w 269"/>
                <a:gd name="T15" fmla="*/ 31 h 298"/>
                <a:gd name="T16" fmla="*/ 269 w 269"/>
                <a:gd name="T17" fmla="*/ 298 h 298"/>
                <a:gd name="T18" fmla="*/ 24 w 269"/>
                <a:gd name="T19" fmla="*/ 290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9"/>
                <a:gd name="T31" fmla="*/ 0 h 298"/>
                <a:gd name="T32" fmla="*/ 269 w 269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9" h="298">
                  <a:moveTo>
                    <a:pt x="24" y="290"/>
                  </a:moveTo>
                  <a:lnTo>
                    <a:pt x="32" y="117"/>
                  </a:lnTo>
                  <a:lnTo>
                    <a:pt x="0" y="7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23"/>
                  </a:lnTo>
                  <a:lnTo>
                    <a:pt x="229" y="31"/>
                  </a:lnTo>
                  <a:lnTo>
                    <a:pt x="269" y="31"/>
                  </a:lnTo>
                  <a:lnTo>
                    <a:pt x="269" y="298"/>
                  </a:lnTo>
                  <a:lnTo>
                    <a:pt x="24" y="290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152" name="Freeform 152">
              <a:extLst>
                <a:ext uri="{FF2B5EF4-FFF2-40B4-BE49-F238E27FC236}">
                  <a16:creationId xmlns:a16="http://schemas.microsoft.com/office/drawing/2014/main" id="{F13D0EE7-40BB-4D0A-B1A1-1439ABDA1A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41675" y="5381625"/>
              <a:ext cx="331788" cy="315913"/>
            </a:xfrm>
            <a:custGeom>
              <a:avLst/>
              <a:gdLst>
                <a:gd name="T0" fmla="*/ 210 w 226"/>
                <a:gd name="T1" fmla="*/ 93 h 187"/>
                <a:gd name="T2" fmla="*/ 195 w 226"/>
                <a:gd name="T3" fmla="*/ 141 h 187"/>
                <a:gd name="T4" fmla="*/ 156 w 226"/>
                <a:gd name="T5" fmla="*/ 172 h 187"/>
                <a:gd name="T6" fmla="*/ 133 w 226"/>
                <a:gd name="T7" fmla="*/ 187 h 187"/>
                <a:gd name="T8" fmla="*/ 101 w 226"/>
                <a:gd name="T9" fmla="*/ 187 h 187"/>
                <a:gd name="T10" fmla="*/ 8 w 226"/>
                <a:gd name="T11" fmla="*/ 187 h 187"/>
                <a:gd name="T12" fmla="*/ 8 w 226"/>
                <a:gd name="T13" fmla="*/ 117 h 187"/>
                <a:gd name="T14" fmla="*/ 0 w 226"/>
                <a:gd name="T15" fmla="*/ 117 h 187"/>
                <a:gd name="T16" fmla="*/ 0 w 226"/>
                <a:gd name="T17" fmla="*/ 85 h 187"/>
                <a:gd name="T18" fmla="*/ 8 w 226"/>
                <a:gd name="T19" fmla="*/ 85 h 187"/>
                <a:gd name="T20" fmla="*/ 8 w 226"/>
                <a:gd name="T21" fmla="*/ 23 h 187"/>
                <a:gd name="T22" fmla="*/ 8 w 226"/>
                <a:gd name="T23" fmla="*/ 0 h 187"/>
                <a:gd name="T24" fmla="*/ 117 w 226"/>
                <a:gd name="T25" fmla="*/ 0 h 187"/>
                <a:gd name="T26" fmla="*/ 117 w 226"/>
                <a:gd name="T27" fmla="*/ 23 h 187"/>
                <a:gd name="T28" fmla="*/ 163 w 226"/>
                <a:gd name="T29" fmla="*/ 31 h 187"/>
                <a:gd name="T30" fmla="*/ 195 w 226"/>
                <a:gd name="T31" fmla="*/ 85 h 187"/>
                <a:gd name="T32" fmla="*/ 226 w 226"/>
                <a:gd name="T33" fmla="*/ 85 h 187"/>
                <a:gd name="T34" fmla="*/ 210 w 226"/>
                <a:gd name="T35" fmla="*/ 93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187"/>
                <a:gd name="T56" fmla="*/ 226 w 226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187">
                  <a:moveTo>
                    <a:pt x="210" y="93"/>
                  </a:moveTo>
                  <a:lnTo>
                    <a:pt x="195" y="141"/>
                  </a:lnTo>
                  <a:lnTo>
                    <a:pt x="156" y="172"/>
                  </a:lnTo>
                  <a:lnTo>
                    <a:pt x="133" y="187"/>
                  </a:lnTo>
                  <a:lnTo>
                    <a:pt x="101" y="187"/>
                  </a:lnTo>
                  <a:lnTo>
                    <a:pt x="8" y="187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85"/>
                  </a:lnTo>
                  <a:lnTo>
                    <a:pt x="8" y="85"/>
                  </a:lnTo>
                  <a:lnTo>
                    <a:pt x="8" y="23"/>
                  </a:lnTo>
                  <a:lnTo>
                    <a:pt x="8" y="0"/>
                  </a:lnTo>
                  <a:lnTo>
                    <a:pt x="117" y="0"/>
                  </a:lnTo>
                  <a:lnTo>
                    <a:pt x="117" y="23"/>
                  </a:lnTo>
                  <a:lnTo>
                    <a:pt x="163" y="31"/>
                  </a:lnTo>
                  <a:lnTo>
                    <a:pt x="195" y="85"/>
                  </a:lnTo>
                  <a:lnTo>
                    <a:pt x="226" y="85"/>
                  </a:lnTo>
                  <a:lnTo>
                    <a:pt x="210" y="9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53" name="Freeform 153">
              <a:extLst>
                <a:ext uri="{FF2B5EF4-FFF2-40B4-BE49-F238E27FC236}">
                  <a16:creationId xmlns:a16="http://schemas.microsoft.com/office/drawing/2014/main" id="{C0A2A2E8-7E09-4CC1-81AC-2C410BF82D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71988" y="4505325"/>
              <a:ext cx="315912" cy="522288"/>
            </a:xfrm>
            <a:custGeom>
              <a:avLst/>
              <a:gdLst>
                <a:gd name="T0" fmla="*/ 142 w 213"/>
                <a:gd name="T1" fmla="*/ 281 h 312"/>
                <a:gd name="T2" fmla="*/ 119 w 213"/>
                <a:gd name="T3" fmla="*/ 288 h 312"/>
                <a:gd name="T4" fmla="*/ 32 w 213"/>
                <a:gd name="T5" fmla="*/ 273 h 312"/>
                <a:gd name="T6" fmla="*/ 0 w 213"/>
                <a:gd name="T7" fmla="*/ 273 h 312"/>
                <a:gd name="T8" fmla="*/ 24 w 213"/>
                <a:gd name="T9" fmla="*/ 94 h 312"/>
                <a:gd name="T10" fmla="*/ 32 w 213"/>
                <a:gd name="T11" fmla="*/ 39 h 312"/>
                <a:gd name="T12" fmla="*/ 56 w 213"/>
                <a:gd name="T13" fmla="*/ 0 h 312"/>
                <a:gd name="T14" fmla="*/ 95 w 213"/>
                <a:gd name="T15" fmla="*/ 39 h 312"/>
                <a:gd name="T16" fmla="*/ 142 w 213"/>
                <a:gd name="T17" fmla="*/ 39 h 312"/>
                <a:gd name="T18" fmla="*/ 174 w 213"/>
                <a:gd name="T19" fmla="*/ 16 h 312"/>
                <a:gd name="T20" fmla="*/ 198 w 213"/>
                <a:gd name="T21" fmla="*/ 94 h 312"/>
                <a:gd name="T22" fmla="*/ 213 w 213"/>
                <a:gd name="T23" fmla="*/ 125 h 312"/>
                <a:gd name="T24" fmla="*/ 198 w 213"/>
                <a:gd name="T25" fmla="*/ 187 h 312"/>
                <a:gd name="T26" fmla="*/ 198 w 213"/>
                <a:gd name="T27" fmla="*/ 312 h 312"/>
                <a:gd name="T28" fmla="*/ 142 w 213"/>
                <a:gd name="T29" fmla="*/ 281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3"/>
                <a:gd name="T46" fmla="*/ 0 h 312"/>
                <a:gd name="T47" fmla="*/ 213 w 213"/>
                <a:gd name="T48" fmla="*/ 312 h 3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3" h="312">
                  <a:moveTo>
                    <a:pt x="142" y="281"/>
                  </a:moveTo>
                  <a:lnTo>
                    <a:pt x="119" y="288"/>
                  </a:lnTo>
                  <a:lnTo>
                    <a:pt x="32" y="273"/>
                  </a:lnTo>
                  <a:lnTo>
                    <a:pt x="0" y="273"/>
                  </a:lnTo>
                  <a:lnTo>
                    <a:pt x="24" y="94"/>
                  </a:lnTo>
                  <a:lnTo>
                    <a:pt x="32" y="39"/>
                  </a:lnTo>
                  <a:lnTo>
                    <a:pt x="56" y="0"/>
                  </a:lnTo>
                  <a:lnTo>
                    <a:pt x="95" y="39"/>
                  </a:lnTo>
                  <a:lnTo>
                    <a:pt x="142" y="39"/>
                  </a:lnTo>
                  <a:lnTo>
                    <a:pt x="174" y="16"/>
                  </a:lnTo>
                  <a:lnTo>
                    <a:pt x="198" y="94"/>
                  </a:lnTo>
                  <a:lnTo>
                    <a:pt x="213" y="125"/>
                  </a:lnTo>
                  <a:lnTo>
                    <a:pt x="198" y="187"/>
                  </a:lnTo>
                  <a:lnTo>
                    <a:pt x="198" y="312"/>
                  </a:lnTo>
                  <a:lnTo>
                    <a:pt x="142" y="2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54" name="Freeform 154">
              <a:extLst>
                <a:ext uri="{FF2B5EF4-FFF2-40B4-BE49-F238E27FC236}">
                  <a16:creationId xmlns:a16="http://schemas.microsoft.com/office/drawing/2014/main" id="{556B571B-1132-4CDB-8B6D-803C6C403B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41638" y="1371600"/>
              <a:ext cx="427037" cy="233363"/>
            </a:xfrm>
            <a:custGeom>
              <a:avLst/>
              <a:gdLst>
                <a:gd name="T0" fmla="*/ 291 w 291"/>
                <a:gd name="T1" fmla="*/ 0 h 139"/>
                <a:gd name="T2" fmla="*/ 291 w 291"/>
                <a:gd name="T3" fmla="*/ 31 h 139"/>
                <a:gd name="T4" fmla="*/ 252 w 291"/>
                <a:gd name="T5" fmla="*/ 46 h 139"/>
                <a:gd name="T6" fmla="*/ 252 w 291"/>
                <a:gd name="T7" fmla="*/ 54 h 139"/>
                <a:gd name="T8" fmla="*/ 235 w 291"/>
                <a:gd name="T9" fmla="*/ 54 h 139"/>
                <a:gd name="T10" fmla="*/ 213 w 291"/>
                <a:gd name="T11" fmla="*/ 84 h 139"/>
                <a:gd name="T12" fmla="*/ 213 w 291"/>
                <a:gd name="T13" fmla="*/ 116 h 139"/>
                <a:gd name="T14" fmla="*/ 189 w 291"/>
                <a:gd name="T15" fmla="*/ 131 h 139"/>
                <a:gd name="T16" fmla="*/ 118 w 291"/>
                <a:gd name="T17" fmla="*/ 139 h 139"/>
                <a:gd name="T18" fmla="*/ 94 w 291"/>
                <a:gd name="T19" fmla="*/ 84 h 139"/>
                <a:gd name="T20" fmla="*/ 94 w 291"/>
                <a:gd name="T21" fmla="*/ 62 h 139"/>
                <a:gd name="T22" fmla="*/ 23 w 291"/>
                <a:gd name="T23" fmla="*/ 46 h 139"/>
                <a:gd name="T24" fmla="*/ 0 w 291"/>
                <a:gd name="T25" fmla="*/ 23 h 139"/>
                <a:gd name="T26" fmla="*/ 7 w 291"/>
                <a:gd name="T27" fmla="*/ 0 h 139"/>
                <a:gd name="T28" fmla="*/ 291 w 291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1"/>
                <a:gd name="T46" fmla="*/ 0 h 139"/>
                <a:gd name="T47" fmla="*/ 291 w 291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1" h="139">
                  <a:moveTo>
                    <a:pt x="291" y="0"/>
                  </a:moveTo>
                  <a:lnTo>
                    <a:pt x="291" y="31"/>
                  </a:lnTo>
                  <a:lnTo>
                    <a:pt x="252" y="46"/>
                  </a:lnTo>
                  <a:lnTo>
                    <a:pt x="252" y="54"/>
                  </a:lnTo>
                  <a:lnTo>
                    <a:pt x="235" y="54"/>
                  </a:lnTo>
                  <a:lnTo>
                    <a:pt x="213" y="84"/>
                  </a:lnTo>
                  <a:lnTo>
                    <a:pt x="213" y="116"/>
                  </a:lnTo>
                  <a:lnTo>
                    <a:pt x="189" y="131"/>
                  </a:lnTo>
                  <a:lnTo>
                    <a:pt x="118" y="139"/>
                  </a:lnTo>
                  <a:lnTo>
                    <a:pt x="94" y="84"/>
                  </a:lnTo>
                  <a:lnTo>
                    <a:pt x="94" y="62"/>
                  </a:lnTo>
                  <a:lnTo>
                    <a:pt x="23" y="46"/>
                  </a:lnTo>
                  <a:lnTo>
                    <a:pt x="0" y="23"/>
                  </a:lnTo>
                  <a:lnTo>
                    <a:pt x="7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55" name="Freeform 155">
              <a:extLst>
                <a:ext uri="{FF2B5EF4-FFF2-40B4-BE49-F238E27FC236}">
                  <a16:creationId xmlns:a16="http://schemas.microsoft.com/office/drawing/2014/main" id="{0566F921-ECC2-4FCA-BDC9-F80B77748F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2588" y="4308475"/>
              <a:ext cx="369887" cy="261938"/>
            </a:xfrm>
            <a:custGeom>
              <a:avLst/>
              <a:gdLst>
                <a:gd name="T0" fmla="*/ 173 w 251"/>
                <a:gd name="T1" fmla="*/ 7 h 156"/>
                <a:gd name="T2" fmla="*/ 251 w 251"/>
                <a:gd name="T3" fmla="*/ 55 h 156"/>
                <a:gd name="T4" fmla="*/ 244 w 251"/>
                <a:gd name="T5" fmla="*/ 117 h 156"/>
                <a:gd name="T6" fmla="*/ 70 w 251"/>
                <a:gd name="T7" fmla="*/ 133 h 156"/>
                <a:gd name="T8" fmla="*/ 63 w 251"/>
                <a:gd name="T9" fmla="*/ 156 h 156"/>
                <a:gd name="T10" fmla="*/ 23 w 251"/>
                <a:gd name="T11" fmla="*/ 148 h 156"/>
                <a:gd name="T12" fmla="*/ 0 w 251"/>
                <a:gd name="T13" fmla="*/ 125 h 156"/>
                <a:gd name="T14" fmla="*/ 39 w 251"/>
                <a:gd name="T15" fmla="*/ 70 h 156"/>
                <a:gd name="T16" fmla="*/ 39 w 251"/>
                <a:gd name="T17" fmla="*/ 39 h 156"/>
                <a:gd name="T18" fmla="*/ 70 w 251"/>
                <a:gd name="T19" fmla="*/ 31 h 156"/>
                <a:gd name="T20" fmla="*/ 87 w 251"/>
                <a:gd name="T21" fmla="*/ 23 h 156"/>
                <a:gd name="T22" fmla="*/ 63 w 251"/>
                <a:gd name="T23" fmla="*/ 7 h 156"/>
                <a:gd name="T24" fmla="*/ 70 w 251"/>
                <a:gd name="T25" fmla="*/ 0 h 156"/>
                <a:gd name="T26" fmla="*/ 173 w 251"/>
                <a:gd name="T27" fmla="*/ 7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156"/>
                <a:gd name="T44" fmla="*/ 251 w 251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156">
                  <a:moveTo>
                    <a:pt x="173" y="7"/>
                  </a:moveTo>
                  <a:lnTo>
                    <a:pt x="251" y="55"/>
                  </a:lnTo>
                  <a:lnTo>
                    <a:pt x="244" y="117"/>
                  </a:lnTo>
                  <a:lnTo>
                    <a:pt x="70" y="133"/>
                  </a:lnTo>
                  <a:lnTo>
                    <a:pt x="63" y="156"/>
                  </a:lnTo>
                  <a:lnTo>
                    <a:pt x="23" y="148"/>
                  </a:lnTo>
                  <a:lnTo>
                    <a:pt x="0" y="125"/>
                  </a:lnTo>
                  <a:lnTo>
                    <a:pt x="39" y="70"/>
                  </a:lnTo>
                  <a:lnTo>
                    <a:pt x="39" y="39"/>
                  </a:lnTo>
                  <a:lnTo>
                    <a:pt x="70" y="31"/>
                  </a:lnTo>
                  <a:lnTo>
                    <a:pt x="87" y="23"/>
                  </a:lnTo>
                  <a:lnTo>
                    <a:pt x="63" y="7"/>
                  </a:lnTo>
                  <a:lnTo>
                    <a:pt x="70" y="0"/>
                  </a:lnTo>
                  <a:lnTo>
                    <a:pt x="173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56" name="Freeform 156">
              <a:extLst>
                <a:ext uri="{FF2B5EF4-FFF2-40B4-BE49-F238E27FC236}">
                  <a16:creationId xmlns:a16="http://schemas.microsoft.com/office/drawing/2014/main" id="{D80F3389-4459-4AF9-B20E-2E3631A555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0675" y="3462338"/>
              <a:ext cx="395288" cy="411162"/>
            </a:xfrm>
            <a:custGeom>
              <a:avLst/>
              <a:gdLst>
                <a:gd name="T0" fmla="*/ 0 w 269"/>
                <a:gd name="T1" fmla="*/ 70 h 243"/>
                <a:gd name="T2" fmla="*/ 87 w 269"/>
                <a:gd name="T3" fmla="*/ 46 h 243"/>
                <a:gd name="T4" fmla="*/ 95 w 269"/>
                <a:gd name="T5" fmla="*/ 22 h 243"/>
                <a:gd name="T6" fmla="*/ 111 w 269"/>
                <a:gd name="T7" fmla="*/ 22 h 243"/>
                <a:gd name="T8" fmla="*/ 111 w 269"/>
                <a:gd name="T9" fmla="*/ 31 h 243"/>
                <a:gd name="T10" fmla="*/ 214 w 269"/>
                <a:gd name="T11" fmla="*/ 0 h 243"/>
                <a:gd name="T12" fmla="*/ 269 w 269"/>
                <a:gd name="T13" fmla="*/ 0 h 243"/>
                <a:gd name="T14" fmla="*/ 262 w 269"/>
                <a:gd name="T15" fmla="*/ 15 h 243"/>
                <a:gd name="T16" fmla="*/ 269 w 269"/>
                <a:gd name="T17" fmla="*/ 22 h 243"/>
                <a:gd name="T18" fmla="*/ 269 w 269"/>
                <a:gd name="T19" fmla="*/ 243 h 243"/>
                <a:gd name="T20" fmla="*/ 48 w 269"/>
                <a:gd name="T21" fmla="*/ 243 h 243"/>
                <a:gd name="T22" fmla="*/ 0 w 269"/>
                <a:gd name="T23" fmla="*/ 70 h 2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243"/>
                <a:gd name="T38" fmla="*/ 269 w 269"/>
                <a:gd name="T39" fmla="*/ 243 h 2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243">
                  <a:moveTo>
                    <a:pt x="0" y="70"/>
                  </a:moveTo>
                  <a:lnTo>
                    <a:pt x="87" y="46"/>
                  </a:lnTo>
                  <a:lnTo>
                    <a:pt x="95" y="22"/>
                  </a:lnTo>
                  <a:lnTo>
                    <a:pt x="111" y="22"/>
                  </a:lnTo>
                  <a:lnTo>
                    <a:pt x="111" y="31"/>
                  </a:lnTo>
                  <a:lnTo>
                    <a:pt x="214" y="0"/>
                  </a:lnTo>
                  <a:lnTo>
                    <a:pt x="269" y="0"/>
                  </a:lnTo>
                  <a:lnTo>
                    <a:pt x="262" y="15"/>
                  </a:lnTo>
                  <a:lnTo>
                    <a:pt x="269" y="22"/>
                  </a:lnTo>
                  <a:lnTo>
                    <a:pt x="269" y="243"/>
                  </a:lnTo>
                  <a:lnTo>
                    <a:pt x="48" y="24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57" name="Freeform 157">
              <a:extLst>
                <a:ext uri="{FF2B5EF4-FFF2-40B4-BE49-F238E27FC236}">
                  <a16:creationId xmlns:a16="http://schemas.microsoft.com/office/drawing/2014/main" id="{EE5AEAD1-AD41-456F-99FA-3422E98F27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0388" y="5078413"/>
              <a:ext cx="361950" cy="344487"/>
            </a:xfrm>
            <a:custGeom>
              <a:avLst/>
              <a:gdLst>
                <a:gd name="T0" fmla="*/ 244 w 244"/>
                <a:gd name="T1" fmla="*/ 78 h 204"/>
                <a:gd name="T2" fmla="*/ 228 w 244"/>
                <a:gd name="T3" fmla="*/ 87 h 204"/>
                <a:gd name="T4" fmla="*/ 244 w 244"/>
                <a:gd name="T5" fmla="*/ 110 h 204"/>
                <a:gd name="T6" fmla="*/ 212 w 244"/>
                <a:gd name="T7" fmla="*/ 117 h 204"/>
                <a:gd name="T8" fmla="*/ 212 w 244"/>
                <a:gd name="T9" fmla="*/ 181 h 204"/>
                <a:gd name="T10" fmla="*/ 103 w 244"/>
                <a:gd name="T11" fmla="*/ 181 h 204"/>
                <a:gd name="T12" fmla="*/ 103 w 244"/>
                <a:gd name="T13" fmla="*/ 204 h 204"/>
                <a:gd name="T14" fmla="*/ 94 w 244"/>
                <a:gd name="T15" fmla="*/ 204 h 204"/>
                <a:gd name="T16" fmla="*/ 94 w 244"/>
                <a:gd name="T17" fmla="*/ 181 h 204"/>
                <a:gd name="T18" fmla="*/ 71 w 244"/>
                <a:gd name="T19" fmla="*/ 181 h 204"/>
                <a:gd name="T20" fmla="*/ 63 w 244"/>
                <a:gd name="T21" fmla="*/ 156 h 204"/>
                <a:gd name="T22" fmla="*/ 0 w 244"/>
                <a:gd name="T23" fmla="*/ 156 h 204"/>
                <a:gd name="T24" fmla="*/ 0 w 244"/>
                <a:gd name="T25" fmla="*/ 31 h 204"/>
                <a:gd name="T26" fmla="*/ 126 w 244"/>
                <a:gd name="T27" fmla="*/ 31 h 204"/>
                <a:gd name="T28" fmla="*/ 126 w 244"/>
                <a:gd name="T29" fmla="*/ 0 h 204"/>
                <a:gd name="T30" fmla="*/ 220 w 244"/>
                <a:gd name="T31" fmla="*/ 8 h 204"/>
                <a:gd name="T32" fmla="*/ 244 w 244"/>
                <a:gd name="T33" fmla="*/ 78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4"/>
                <a:gd name="T52" fmla="*/ 0 h 204"/>
                <a:gd name="T53" fmla="*/ 244 w 244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4" h="204">
                  <a:moveTo>
                    <a:pt x="244" y="78"/>
                  </a:moveTo>
                  <a:lnTo>
                    <a:pt x="228" y="87"/>
                  </a:lnTo>
                  <a:lnTo>
                    <a:pt x="244" y="110"/>
                  </a:lnTo>
                  <a:lnTo>
                    <a:pt x="212" y="117"/>
                  </a:lnTo>
                  <a:lnTo>
                    <a:pt x="212" y="181"/>
                  </a:lnTo>
                  <a:lnTo>
                    <a:pt x="103" y="181"/>
                  </a:lnTo>
                  <a:lnTo>
                    <a:pt x="103" y="204"/>
                  </a:lnTo>
                  <a:lnTo>
                    <a:pt x="94" y="204"/>
                  </a:lnTo>
                  <a:lnTo>
                    <a:pt x="94" y="181"/>
                  </a:lnTo>
                  <a:lnTo>
                    <a:pt x="71" y="181"/>
                  </a:lnTo>
                  <a:lnTo>
                    <a:pt x="63" y="156"/>
                  </a:lnTo>
                  <a:lnTo>
                    <a:pt x="0" y="156"/>
                  </a:lnTo>
                  <a:lnTo>
                    <a:pt x="0" y="31"/>
                  </a:lnTo>
                  <a:lnTo>
                    <a:pt x="126" y="31"/>
                  </a:lnTo>
                  <a:lnTo>
                    <a:pt x="126" y="0"/>
                  </a:lnTo>
                  <a:lnTo>
                    <a:pt x="220" y="8"/>
                  </a:lnTo>
                  <a:lnTo>
                    <a:pt x="244" y="7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58" name="Freeform 158">
              <a:extLst>
                <a:ext uri="{FF2B5EF4-FFF2-40B4-BE49-F238E27FC236}">
                  <a16:creationId xmlns:a16="http://schemas.microsoft.com/office/drawing/2014/main" id="{4461FF62-942B-4FE0-86E8-CC4702D2ED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6125" y="3856038"/>
              <a:ext cx="409575" cy="517525"/>
            </a:xfrm>
            <a:custGeom>
              <a:avLst/>
              <a:gdLst>
                <a:gd name="T0" fmla="*/ 0 w 278"/>
                <a:gd name="T1" fmla="*/ 142 h 307"/>
                <a:gd name="T2" fmla="*/ 16 w 278"/>
                <a:gd name="T3" fmla="*/ 110 h 307"/>
                <a:gd name="T4" fmla="*/ 32 w 278"/>
                <a:gd name="T5" fmla="*/ 110 h 307"/>
                <a:gd name="T6" fmla="*/ 87 w 278"/>
                <a:gd name="T7" fmla="*/ 64 h 307"/>
                <a:gd name="T8" fmla="*/ 95 w 278"/>
                <a:gd name="T9" fmla="*/ 47 h 307"/>
                <a:gd name="T10" fmla="*/ 71 w 278"/>
                <a:gd name="T11" fmla="*/ 32 h 307"/>
                <a:gd name="T12" fmla="*/ 151 w 278"/>
                <a:gd name="T13" fmla="*/ 0 h 307"/>
                <a:gd name="T14" fmla="*/ 278 w 278"/>
                <a:gd name="T15" fmla="*/ 212 h 307"/>
                <a:gd name="T16" fmla="*/ 87 w 278"/>
                <a:gd name="T17" fmla="*/ 307 h 307"/>
                <a:gd name="T18" fmla="*/ 95 w 278"/>
                <a:gd name="T19" fmla="*/ 291 h 307"/>
                <a:gd name="T20" fmla="*/ 64 w 278"/>
                <a:gd name="T21" fmla="*/ 251 h 307"/>
                <a:gd name="T22" fmla="*/ 56 w 278"/>
                <a:gd name="T23" fmla="*/ 181 h 307"/>
                <a:gd name="T24" fmla="*/ 16 w 278"/>
                <a:gd name="T25" fmla="*/ 158 h 307"/>
                <a:gd name="T26" fmla="*/ 0 w 278"/>
                <a:gd name="T27" fmla="*/ 142 h 3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8"/>
                <a:gd name="T43" fmla="*/ 0 h 307"/>
                <a:gd name="T44" fmla="*/ 278 w 278"/>
                <a:gd name="T45" fmla="*/ 307 h 3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8" h="307">
                  <a:moveTo>
                    <a:pt x="0" y="142"/>
                  </a:moveTo>
                  <a:lnTo>
                    <a:pt x="16" y="110"/>
                  </a:lnTo>
                  <a:lnTo>
                    <a:pt x="32" y="110"/>
                  </a:lnTo>
                  <a:lnTo>
                    <a:pt x="87" y="64"/>
                  </a:lnTo>
                  <a:lnTo>
                    <a:pt x="95" y="47"/>
                  </a:lnTo>
                  <a:lnTo>
                    <a:pt x="71" y="32"/>
                  </a:lnTo>
                  <a:lnTo>
                    <a:pt x="151" y="0"/>
                  </a:lnTo>
                  <a:lnTo>
                    <a:pt x="278" y="212"/>
                  </a:lnTo>
                  <a:lnTo>
                    <a:pt x="87" y="307"/>
                  </a:lnTo>
                  <a:lnTo>
                    <a:pt x="95" y="291"/>
                  </a:lnTo>
                  <a:lnTo>
                    <a:pt x="64" y="251"/>
                  </a:lnTo>
                  <a:lnTo>
                    <a:pt x="56" y="181"/>
                  </a:lnTo>
                  <a:lnTo>
                    <a:pt x="16" y="15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59" name="Freeform 159">
              <a:extLst>
                <a:ext uri="{FF2B5EF4-FFF2-40B4-BE49-F238E27FC236}">
                  <a16:creationId xmlns:a16="http://schemas.microsoft.com/office/drawing/2014/main" id="{CC6C1161-E5AE-4FD6-A41E-4B9DFAFDDA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03513" y="1371600"/>
              <a:ext cx="411162" cy="406400"/>
            </a:xfrm>
            <a:custGeom>
              <a:avLst/>
              <a:gdLst>
                <a:gd name="T0" fmla="*/ 166 w 277"/>
                <a:gd name="T1" fmla="*/ 0 h 242"/>
                <a:gd name="T2" fmla="*/ 159 w 277"/>
                <a:gd name="T3" fmla="*/ 23 h 242"/>
                <a:gd name="T4" fmla="*/ 182 w 277"/>
                <a:gd name="T5" fmla="*/ 46 h 242"/>
                <a:gd name="T6" fmla="*/ 253 w 277"/>
                <a:gd name="T7" fmla="*/ 62 h 242"/>
                <a:gd name="T8" fmla="*/ 253 w 277"/>
                <a:gd name="T9" fmla="*/ 85 h 242"/>
                <a:gd name="T10" fmla="*/ 277 w 277"/>
                <a:gd name="T11" fmla="*/ 140 h 242"/>
                <a:gd name="T12" fmla="*/ 245 w 277"/>
                <a:gd name="T13" fmla="*/ 149 h 242"/>
                <a:gd name="T14" fmla="*/ 245 w 277"/>
                <a:gd name="T15" fmla="*/ 179 h 242"/>
                <a:gd name="T16" fmla="*/ 222 w 277"/>
                <a:gd name="T17" fmla="*/ 195 h 242"/>
                <a:gd name="T18" fmla="*/ 159 w 277"/>
                <a:gd name="T19" fmla="*/ 179 h 242"/>
                <a:gd name="T20" fmla="*/ 134 w 277"/>
                <a:gd name="T21" fmla="*/ 195 h 242"/>
                <a:gd name="T22" fmla="*/ 127 w 277"/>
                <a:gd name="T23" fmla="*/ 211 h 242"/>
                <a:gd name="T24" fmla="*/ 95 w 277"/>
                <a:gd name="T25" fmla="*/ 242 h 242"/>
                <a:gd name="T26" fmla="*/ 32 w 277"/>
                <a:gd name="T27" fmla="*/ 235 h 242"/>
                <a:gd name="T28" fmla="*/ 7 w 277"/>
                <a:gd name="T29" fmla="*/ 242 h 242"/>
                <a:gd name="T30" fmla="*/ 55 w 277"/>
                <a:gd name="T31" fmla="*/ 195 h 242"/>
                <a:gd name="T32" fmla="*/ 55 w 277"/>
                <a:gd name="T33" fmla="*/ 132 h 242"/>
                <a:gd name="T34" fmla="*/ 32 w 277"/>
                <a:gd name="T35" fmla="*/ 132 h 242"/>
                <a:gd name="T36" fmla="*/ 24 w 277"/>
                <a:gd name="T37" fmla="*/ 110 h 242"/>
                <a:gd name="T38" fmla="*/ 55 w 277"/>
                <a:gd name="T39" fmla="*/ 78 h 242"/>
                <a:gd name="T40" fmla="*/ 0 w 277"/>
                <a:gd name="T41" fmla="*/ 31 h 242"/>
                <a:gd name="T42" fmla="*/ 32 w 277"/>
                <a:gd name="T43" fmla="*/ 0 h 242"/>
                <a:gd name="T44" fmla="*/ 166 w 277"/>
                <a:gd name="T45" fmla="*/ 0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7"/>
                <a:gd name="T70" fmla="*/ 0 h 242"/>
                <a:gd name="T71" fmla="*/ 277 w 277"/>
                <a:gd name="T72" fmla="*/ 242 h 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7" h="242">
                  <a:moveTo>
                    <a:pt x="166" y="0"/>
                  </a:moveTo>
                  <a:lnTo>
                    <a:pt x="159" y="23"/>
                  </a:lnTo>
                  <a:lnTo>
                    <a:pt x="182" y="46"/>
                  </a:lnTo>
                  <a:lnTo>
                    <a:pt x="253" y="62"/>
                  </a:lnTo>
                  <a:lnTo>
                    <a:pt x="253" y="85"/>
                  </a:lnTo>
                  <a:lnTo>
                    <a:pt x="277" y="140"/>
                  </a:lnTo>
                  <a:lnTo>
                    <a:pt x="245" y="149"/>
                  </a:lnTo>
                  <a:lnTo>
                    <a:pt x="245" y="179"/>
                  </a:lnTo>
                  <a:lnTo>
                    <a:pt x="222" y="195"/>
                  </a:lnTo>
                  <a:lnTo>
                    <a:pt x="159" y="179"/>
                  </a:lnTo>
                  <a:lnTo>
                    <a:pt x="134" y="195"/>
                  </a:lnTo>
                  <a:lnTo>
                    <a:pt x="127" y="211"/>
                  </a:lnTo>
                  <a:lnTo>
                    <a:pt x="95" y="242"/>
                  </a:lnTo>
                  <a:lnTo>
                    <a:pt x="32" y="235"/>
                  </a:lnTo>
                  <a:lnTo>
                    <a:pt x="7" y="242"/>
                  </a:lnTo>
                  <a:lnTo>
                    <a:pt x="55" y="195"/>
                  </a:lnTo>
                  <a:lnTo>
                    <a:pt x="55" y="132"/>
                  </a:lnTo>
                  <a:lnTo>
                    <a:pt x="32" y="132"/>
                  </a:lnTo>
                  <a:lnTo>
                    <a:pt x="24" y="110"/>
                  </a:lnTo>
                  <a:lnTo>
                    <a:pt x="55" y="78"/>
                  </a:lnTo>
                  <a:lnTo>
                    <a:pt x="0" y="31"/>
                  </a:lnTo>
                  <a:lnTo>
                    <a:pt x="32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60" name="Freeform 160">
              <a:extLst>
                <a:ext uri="{FF2B5EF4-FFF2-40B4-BE49-F238E27FC236}">
                  <a16:creationId xmlns:a16="http://schemas.microsoft.com/office/drawing/2014/main" id="{CB8CCED7-C378-44C9-93EE-C72B6C4CF3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32038" y="3738563"/>
              <a:ext cx="423862" cy="365125"/>
            </a:xfrm>
            <a:custGeom>
              <a:avLst/>
              <a:gdLst>
                <a:gd name="T0" fmla="*/ 285 w 285"/>
                <a:gd name="T1" fmla="*/ 133 h 217"/>
                <a:gd name="T2" fmla="*/ 277 w 285"/>
                <a:gd name="T3" fmla="*/ 133 h 217"/>
                <a:gd name="T4" fmla="*/ 229 w 285"/>
                <a:gd name="T5" fmla="*/ 217 h 217"/>
                <a:gd name="T6" fmla="*/ 214 w 285"/>
                <a:gd name="T7" fmla="*/ 186 h 217"/>
                <a:gd name="T8" fmla="*/ 214 w 285"/>
                <a:gd name="T9" fmla="*/ 178 h 217"/>
                <a:gd name="T10" fmla="*/ 198 w 285"/>
                <a:gd name="T11" fmla="*/ 186 h 217"/>
                <a:gd name="T12" fmla="*/ 174 w 285"/>
                <a:gd name="T13" fmla="*/ 178 h 217"/>
                <a:gd name="T14" fmla="*/ 135 w 285"/>
                <a:gd name="T15" fmla="*/ 163 h 217"/>
                <a:gd name="T16" fmla="*/ 127 w 285"/>
                <a:gd name="T17" fmla="*/ 147 h 217"/>
                <a:gd name="T18" fmla="*/ 103 w 285"/>
                <a:gd name="T19" fmla="*/ 147 h 217"/>
                <a:gd name="T20" fmla="*/ 80 w 285"/>
                <a:gd name="T21" fmla="*/ 116 h 217"/>
                <a:gd name="T22" fmla="*/ 48 w 285"/>
                <a:gd name="T23" fmla="*/ 116 h 217"/>
                <a:gd name="T24" fmla="*/ 48 w 285"/>
                <a:gd name="T25" fmla="*/ 94 h 217"/>
                <a:gd name="T26" fmla="*/ 32 w 285"/>
                <a:gd name="T27" fmla="*/ 94 h 217"/>
                <a:gd name="T28" fmla="*/ 40 w 285"/>
                <a:gd name="T29" fmla="*/ 77 h 217"/>
                <a:gd name="T30" fmla="*/ 16 w 285"/>
                <a:gd name="T31" fmla="*/ 70 h 217"/>
                <a:gd name="T32" fmla="*/ 8 w 285"/>
                <a:gd name="T33" fmla="*/ 47 h 217"/>
                <a:gd name="T34" fmla="*/ 8 w 285"/>
                <a:gd name="T35" fmla="*/ 31 h 217"/>
                <a:gd name="T36" fmla="*/ 0 w 285"/>
                <a:gd name="T37" fmla="*/ 15 h 217"/>
                <a:gd name="T38" fmla="*/ 8 w 285"/>
                <a:gd name="T39" fmla="*/ 8 h 217"/>
                <a:gd name="T40" fmla="*/ 32 w 285"/>
                <a:gd name="T41" fmla="*/ 0 h 217"/>
                <a:gd name="T42" fmla="*/ 174 w 285"/>
                <a:gd name="T43" fmla="*/ 0 h 217"/>
                <a:gd name="T44" fmla="*/ 285 w 285"/>
                <a:gd name="T45" fmla="*/ 8 h 217"/>
                <a:gd name="T46" fmla="*/ 285 w 285"/>
                <a:gd name="T47" fmla="*/ 39 h 217"/>
                <a:gd name="T48" fmla="*/ 285 w 285"/>
                <a:gd name="T49" fmla="*/ 101 h 217"/>
                <a:gd name="T50" fmla="*/ 285 w 285"/>
                <a:gd name="T51" fmla="*/ 133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5"/>
                <a:gd name="T79" fmla="*/ 0 h 217"/>
                <a:gd name="T80" fmla="*/ 285 w 285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5" h="217">
                  <a:moveTo>
                    <a:pt x="285" y="133"/>
                  </a:moveTo>
                  <a:lnTo>
                    <a:pt x="277" y="133"/>
                  </a:lnTo>
                  <a:lnTo>
                    <a:pt x="229" y="217"/>
                  </a:lnTo>
                  <a:lnTo>
                    <a:pt x="214" y="186"/>
                  </a:lnTo>
                  <a:lnTo>
                    <a:pt x="214" y="178"/>
                  </a:lnTo>
                  <a:lnTo>
                    <a:pt x="198" y="186"/>
                  </a:lnTo>
                  <a:lnTo>
                    <a:pt x="174" y="178"/>
                  </a:lnTo>
                  <a:lnTo>
                    <a:pt x="135" y="163"/>
                  </a:lnTo>
                  <a:lnTo>
                    <a:pt x="127" y="147"/>
                  </a:lnTo>
                  <a:lnTo>
                    <a:pt x="103" y="147"/>
                  </a:lnTo>
                  <a:lnTo>
                    <a:pt x="80" y="116"/>
                  </a:lnTo>
                  <a:lnTo>
                    <a:pt x="48" y="116"/>
                  </a:lnTo>
                  <a:lnTo>
                    <a:pt x="48" y="94"/>
                  </a:lnTo>
                  <a:lnTo>
                    <a:pt x="32" y="94"/>
                  </a:lnTo>
                  <a:lnTo>
                    <a:pt x="40" y="77"/>
                  </a:lnTo>
                  <a:lnTo>
                    <a:pt x="16" y="70"/>
                  </a:lnTo>
                  <a:lnTo>
                    <a:pt x="8" y="47"/>
                  </a:lnTo>
                  <a:lnTo>
                    <a:pt x="8" y="31"/>
                  </a:lnTo>
                  <a:lnTo>
                    <a:pt x="0" y="15"/>
                  </a:lnTo>
                  <a:lnTo>
                    <a:pt x="8" y="8"/>
                  </a:lnTo>
                  <a:lnTo>
                    <a:pt x="32" y="0"/>
                  </a:lnTo>
                  <a:lnTo>
                    <a:pt x="174" y="0"/>
                  </a:lnTo>
                  <a:lnTo>
                    <a:pt x="285" y="8"/>
                  </a:lnTo>
                  <a:lnTo>
                    <a:pt x="285" y="39"/>
                  </a:lnTo>
                  <a:lnTo>
                    <a:pt x="285" y="101"/>
                  </a:lnTo>
                  <a:lnTo>
                    <a:pt x="285" y="13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61" name="Freeform 161">
              <a:extLst>
                <a:ext uri="{FF2B5EF4-FFF2-40B4-BE49-F238E27FC236}">
                  <a16:creationId xmlns:a16="http://schemas.microsoft.com/office/drawing/2014/main" id="{80D52443-770D-49AB-8748-E957B4EC68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1113" y="1371600"/>
              <a:ext cx="493712" cy="487363"/>
            </a:xfrm>
            <a:custGeom>
              <a:avLst/>
              <a:gdLst>
                <a:gd name="T0" fmla="*/ 0 w 336"/>
                <a:gd name="T1" fmla="*/ 258 h 290"/>
                <a:gd name="T2" fmla="*/ 62 w 336"/>
                <a:gd name="T3" fmla="*/ 180 h 290"/>
                <a:gd name="T4" fmla="*/ 62 w 336"/>
                <a:gd name="T5" fmla="*/ 110 h 290"/>
                <a:gd name="T6" fmla="*/ 125 w 336"/>
                <a:gd name="T7" fmla="*/ 0 h 290"/>
                <a:gd name="T8" fmla="*/ 195 w 336"/>
                <a:gd name="T9" fmla="*/ 0 h 290"/>
                <a:gd name="T10" fmla="*/ 195 w 336"/>
                <a:gd name="T11" fmla="*/ 94 h 290"/>
                <a:gd name="T12" fmla="*/ 234 w 336"/>
                <a:gd name="T13" fmla="*/ 94 h 290"/>
                <a:gd name="T14" fmla="*/ 234 w 336"/>
                <a:gd name="T15" fmla="*/ 149 h 290"/>
                <a:gd name="T16" fmla="*/ 274 w 336"/>
                <a:gd name="T17" fmla="*/ 165 h 290"/>
                <a:gd name="T18" fmla="*/ 265 w 336"/>
                <a:gd name="T19" fmla="*/ 196 h 290"/>
                <a:gd name="T20" fmla="*/ 336 w 336"/>
                <a:gd name="T21" fmla="*/ 196 h 290"/>
                <a:gd name="T22" fmla="*/ 336 w 336"/>
                <a:gd name="T23" fmla="*/ 258 h 290"/>
                <a:gd name="T24" fmla="*/ 336 w 336"/>
                <a:gd name="T25" fmla="*/ 290 h 290"/>
                <a:gd name="T26" fmla="*/ 328 w 336"/>
                <a:gd name="T27" fmla="*/ 290 h 290"/>
                <a:gd name="T28" fmla="*/ 304 w 336"/>
                <a:gd name="T29" fmla="*/ 290 h 290"/>
                <a:gd name="T30" fmla="*/ 15 w 336"/>
                <a:gd name="T31" fmla="*/ 290 h 290"/>
                <a:gd name="T32" fmla="*/ 0 w 336"/>
                <a:gd name="T33" fmla="*/ 258 h 2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6"/>
                <a:gd name="T52" fmla="*/ 0 h 290"/>
                <a:gd name="T53" fmla="*/ 336 w 336"/>
                <a:gd name="T54" fmla="*/ 290 h 2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6" h="290">
                  <a:moveTo>
                    <a:pt x="0" y="258"/>
                  </a:moveTo>
                  <a:lnTo>
                    <a:pt x="62" y="180"/>
                  </a:lnTo>
                  <a:lnTo>
                    <a:pt x="62" y="110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94"/>
                  </a:lnTo>
                  <a:lnTo>
                    <a:pt x="234" y="94"/>
                  </a:lnTo>
                  <a:lnTo>
                    <a:pt x="234" y="149"/>
                  </a:lnTo>
                  <a:lnTo>
                    <a:pt x="274" y="165"/>
                  </a:lnTo>
                  <a:lnTo>
                    <a:pt x="265" y="196"/>
                  </a:lnTo>
                  <a:lnTo>
                    <a:pt x="336" y="196"/>
                  </a:lnTo>
                  <a:lnTo>
                    <a:pt x="336" y="258"/>
                  </a:lnTo>
                  <a:lnTo>
                    <a:pt x="336" y="290"/>
                  </a:lnTo>
                  <a:lnTo>
                    <a:pt x="328" y="290"/>
                  </a:lnTo>
                  <a:lnTo>
                    <a:pt x="304" y="290"/>
                  </a:lnTo>
                  <a:lnTo>
                    <a:pt x="15" y="29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162" name="Freeform 162">
              <a:extLst>
                <a:ext uri="{FF2B5EF4-FFF2-40B4-BE49-F238E27FC236}">
                  <a16:creationId xmlns:a16="http://schemas.microsoft.com/office/drawing/2014/main" id="{BD5E038A-5BB4-42E4-AC0F-76C2827416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1950" y="2635250"/>
              <a:ext cx="515938" cy="395288"/>
            </a:xfrm>
            <a:custGeom>
              <a:avLst/>
              <a:gdLst>
                <a:gd name="T0" fmla="*/ 150 w 347"/>
                <a:gd name="T1" fmla="*/ 23 h 234"/>
                <a:gd name="T2" fmla="*/ 214 w 347"/>
                <a:gd name="T3" fmla="*/ 8 h 234"/>
                <a:gd name="T4" fmla="*/ 237 w 347"/>
                <a:gd name="T5" fmla="*/ 8 h 234"/>
                <a:gd name="T6" fmla="*/ 260 w 347"/>
                <a:gd name="T7" fmla="*/ 31 h 234"/>
                <a:gd name="T8" fmla="*/ 276 w 347"/>
                <a:gd name="T9" fmla="*/ 31 h 234"/>
                <a:gd name="T10" fmla="*/ 276 w 347"/>
                <a:gd name="T11" fmla="*/ 39 h 234"/>
                <a:gd name="T12" fmla="*/ 292 w 347"/>
                <a:gd name="T13" fmla="*/ 54 h 234"/>
                <a:gd name="T14" fmla="*/ 347 w 347"/>
                <a:gd name="T15" fmla="*/ 78 h 234"/>
                <a:gd name="T16" fmla="*/ 214 w 347"/>
                <a:gd name="T17" fmla="*/ 234 h 234"/>
                <a:gd name="T18" fmla="*/ 174 w 347"/>
                <a:gd name="T19" fmla="*/ 203 h 234"/>
                <a:gd name="T20" fmla="*/ 166 w 347"/>
                <a:gd name="T21" fmla="*/ 203 h 234"/>
                <a:gd name="T22" fmla="*/ 48 w 347"/>
                <a:gd name="T23" fmla="*/ 125 h 234"/>
                <a:gd name="T24" fmla="*/ 0 w 347"/>
                <a:gd name="T25" fmla="*/ 93 h 234"/>
                <a:gd name="T26" fmla="*/ 134 w 347"/>
                <a:gd name="T27" fmla="*/ 0 h 234"/>
                <a:gd name="T28" fmla="*/ 150 w 347"/>
                <a:gd name="T29" fmla="*/ 23 h 2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7"/>
                <a:gd name="T46" fmla="*/ 0 h 234"/>
                <a:gd name="T47" fmla="*/ 347 w 347"/>
                <a:gd name="T48" fmla="*/ 234 h 2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7" h="234">
                  <a:moveTo>
                    <a:pt x="150" y="23"/>
                  </a:moveTo>
                  <a:lnTo>
                    <a:pt x="214" y="8"/>
                  </a:lnTo>
                  <a:lnTo>
                    <a:pt x="237" y="8"/>
                  </a:lnTo>
                  <a:lnTo>
                    <a:pt x="260" y="31"/>
                  </a:lnTo>
                  <a:lnTo>
                    <a:pt x="276" y="31"/>
                  </a:lnTo>
                  <a:lnTo>
                    <a:pt x="276" y="39"/>
                  </a:lnTo>
                  <a:lnTo>
                    <a:pt x="292" y="54"/>
                  </a:lnTo>
                  <a:lnTo>
                    <a:pt x="347" y="78"/>
                  </a:lnTo>
                  <a:lnTo>
                    <a:pt x="214" y="234"/>
                  </a:lnTo>
                  <a:lnTo>
                    <a:pt x="174" y="203"/>
                  </a:lnTo>
                  <a:lnTo>
                    <a:pt x="166" y="203"/>
                  </a:lnTo>
                  <a:lnTo>
                    <a:pt x="48" y="125"/>
                  </a:lnTo>
                  <a:lnTo>
                    <a:pt x="0" y="93"/>
                  </a:lnTo>
                  <a:lnTo>
                    <a:pt x="134" y="0"/>
                  </a:lnTo>
                  <a:lnTo>
                    <a:pt x="150" y="2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63" name="Freeform 163">
              <a:extLst>
                <a:ext uri="{FF2B5EF4-FFF2-40B4-BE49-F238E27FC236}">
                  <a16:creationId xmlns:a16="http://schemas.microsoft.com/office/drawing/2014/main" id="{0E7DFEF8-B1EC-4A61-A55E-FC11CC0BD5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0213" y="5541963"/>
              <a:ext cx="590550" cy="1065212"/>
            </a:xfrm>
            <a:custGeom>
              <a:avLst/>
              <a:gdLst>
                <a:gd name="T0" fmla="*/ 204 w 400"/>
                <a:gd name="T1" fmla="*/ 625 h 633"/>
                <a:gd name="T2" fmla="*/ 204 w 400"/>
                <a:gd name="T3" fmla="*/ 601 h 633"/>
                <a:gd name="T4" fmla="*/ 189 w 400"/>
                <a:gd name="T5" fmla="*/ 601 h 633"/>
                <a:gd name="T6" fmla="*/ 189 w 400"/>
                <a:gd name="T7" fmla="*/ 532 h 633"/>
                <a:gd name="T8" fmla="*/ 204 w 400"/>
                <a:gd name="T9" fmla="*/ 515 h 633"/>
                <a:gd name="T10" fmla="*/ 189 w 400"/>
                <a:gd name="T11" fmla="*/ 515 h 633"/>
                <a:gd name="T12" fmla="*/ 189 w 400"/>
                <a:gd name="T13" fmla="*/ 453 h 633"/>
                <a:gd name="T14" fmla="*/ 149 w 400"/>
                <a:gd name="T15" fmla="*/ 453 h 633"/>
                <a:gd name="T16" fmla="*/ 149 w 400"/>
                <a:gd name="T17" fmla="*/ 352 h 633"/>
                <a:gd name="T18" fmla="*/ 126 w 400"/>
                <a:gd name="T19" fmla="*/ 352 h 633"/>
                <a:gd name="T20" fmla="*/ 109 w 400"/>
                <a:gd name="T21" fmla="*/ 328 h 633"/>
                <a:gd name="T22" fmla="*/ 70 w 400"/>
                <a:gd name="T23" fmla="*/ 321 h 633"/>
                <a:gd name="T24" fmla="*/ 24 w 400"/>
                <a:gd name="T25" fmla="*/ 203 h 633"/>
                <a:gd name="T26" fmla="*/ 0 w 400"/>
                <a:gd name="T27" fmla="*/ 172 h 633"/>
                <a:gd name="T28" fmla="*/ 8 w 400"/>
                <a:gd name="T29" fmla="*/ 141 h 633"/>
                <a:gd name="T30" fmla="*/ 31 w 400"/>
                <a:gd name="T31" fmla="*/ 125 h 633"/>
                <a:gd name="T32" fmla="*/ 55 w 400"/>
                <a:gd name="T33" fmla="*/ 141 h 633"/>
                <a:gd name="T34" fmla="*/ 55 w 400"/>
                <a:gd name="T35" fmla="*/ 78 h 633"/>
                <a:gd name="T36" fmla="*/ 55 w 400"/>
                <a:gd name="T37" fmla="*/ 0 h 633"/>
                <a:gd name="T38" fmla="*/ 70 w 400"/>
                <a:gd name="T39" fmla="*/ 0 h 633"/>
                <a:gd name="T40" fmla="*/ 149 w 400"/>
                <a:gd name="T41" fmla="*/ 0 h 633"/>
                <a:gd name="T42" fmla="*/ 157 w 400"/>
                <a:gd name="T43" fmla="*/ 31 h 633"/>
                <a:gd name="T44" fmla="*/ 204 w 400"/>
                <a:gd name="T45" fmla="*/ 31 h 633"/>
                <a:gd name="T46" fmla="*/ 204 w 400"/>
                <a:gd name="T47" fmla="*/ 47 h 633"/>
                <a:gd name="T48" fmla="*/ 212 w 400"/>
                <a:gd name="T49" fmla="*/ 47 h 633"/>
                <a:gd name="T50" fmla="*/ 204 w 400"/>
                <a:gd name="T51" fmla="*/ 63 h 633"/>
                <a:gd name="T52" fmla="*/ 219 w 400"/>
                <a:gd name="T53" fmla="*/ 78 h 633"/>
                <a:gd name="T54" fmla="*/ 219 w 400"/>
                <a:gd name="T55" fmla="*/ 117 h 633"/>
                <a:gd name="T56" fmla="*/ 274 w 400"/>
                <a:gd name="T57" fmla="*/ 172 h 633"/>
                <a:gd name="T58" fmla="*/ 298 w 400"/>
                <a:gd name="T59" fmla="*/ 172 h 633"/>
                <a:gd name="T60" fmla="*/ 298 w 400"/>
                <a:gd name="T61" fmla="*/ 188 h 633"/>
                <a:gd name="T62" fmla="*/ 353 w 400"/>
                <a:gd name="T63" fmla="*/ 203 h 633"/>
                <a:gd name="T64" fmla="*/ 353 w 400"/>
                <a:gd name="T65" fmla="*/ 266 h 633"/>
                <a:gd name="T66" fmla="*/ 400 w 400"/>
                <a:gd name="T67" fmla="*/ 321 h 633"/>
                <a:gd name="T68" fmla="*/ 204 w 400"/>
                <a:gd name="T69" fmla="*/ 321 h 633"/>
                <a:gd name="T70" fmla="*/ 204 w 400"/>
                <a:gd name="T71" fmla="*/ 476 h 633"/>
                <a:gd name="T72" fmla="*/ 392 w 400"/>
                <a:gd name="T73" fmla="*/ 476 h 633"/>
                <a:gd name="T74" fmla="*/ 353 w 400"/>
                <a:gd name="T75" fmla="*/ 633 h 633"/>
                <a:gd name="T76" fmla="*/ 204 w 400"/>
                <a:gd name="T77" fmla="*/ 625 h 6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0"/>
                <a:gd name="T118" fmla="*/ 0 h 633"/>
                <a:gd name="T119" fmla="*/ 400 w 400"/>
                <a:gd name="T120" fmla="*/ 633 h 6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0" h="633">
                  <a:moveTo>
                    <a:pt x="204" y="625"/>
                  </a:moveTo>
                  <a:lnTo>
                    <a:pt x="204" y="601"/>
                  </a:lnTo>
                  <a:lnTo>
                    <a:pt x="189" y="601"/>
                  </a:lnTo>
                  <a:lnTo>
                    <a:pt x="189" y="532"/>
                  </a:lnTo>
                  <a:lnTo>
                    <a:pt x="204" y="515"/>
                  </a:lnTo>
                  <a:lnTo>
                    <a:pt x="189" y="515"/>
                  </a:lnTo>
                  <a:lnTo>
                    <a:pt x="189" y="453"/>
                  </a:lnTo>
                  <a:lnTo>
                    <a:pt x="149" y="453"/>
                  </a:lnTo>
                  <a:lnTo>
                    <a:pt x="149" y="352"/>
                  </a:lnTo>
                  <a:lnTo>
                    <a:pt x="126" y="352"/>
                  </a:lnTo>
                  <a:lnTo>
                    <a:pt x="109" y="328"/>
                  </a:lnTo>
                  <a:lnTo>
                    <a:pt x="70" y="321"/>
                  </a:lnTo>
                  <a:lnTo>
                    <a:pt x="24" y="203"/>
                  </a:lnTo>
                  <a:lnTo>
                    <a:pt x="0" y="172"/>
                  </a:lnTo>
                  <a:lnTo>
                    <a:pt x="8" y="141"/>
                  </a:lnTo>
                  <a:lnTo>
                    <a:pt x="31" y="125"/>
                  </a:lnTo>
                  <a:lnTo>
                    <a:pt x="55" y="141"/>
                  </a:lnTo>
                  <a:lnTo>
                    <a:pt x="55" y="78"/>
                  </a:lnTo>
                  <a:lnTo>
                    <a:pt x="55" y="0"/>
                  </a:lnTo>
                  <a:lnTo>
                    <a:pt x="70" y="0"/>
                  </a:lnTo>
                  <a:lnTo>
                    <a:pt x="149" y="0"/>
                  </a:lnTo>
                  <a:lnTo>
                    <a:pt x="157" y="31"/>
                  </a:lnTo>
                  <a:lnTo>
                    <a:pt x="204" y="31"/>
                  </a:lnTo>
                  <a:lnTo>
                    <a:pt x="204" y="47"/>
                  </a:lnTo>
                  <a:lnTo>
                    <a:pt x="212" y="47"/>
                  </a:lnTo>
                  <a:lnTo>
                    <a:pt x="204" y="63"/>
                  </a:lnTo>
                  <a:lnTo>
                    <a:pt x="219" y="78"/>
                  </a:lnTo>
                  <a:lnTo>
                    <a:pt x="219" y="117"/>
                  </a:lnTo>
                  <a:lnTo>
                    <a:pt x="274" y="172"/>
                  </a:lnTo>
                  <a:lnTo>
                    <a:pt x="298" y="172"/>
                  </a:lnTo>
                  <a:lnTo>
                    <a:pt x="298" y="188"/>
                  </a:lnTo>
                  <a:lnTo>
                    <a:pt x="353" y="203"/>
                  </a:lnTo>
                  <a:lnTo>
                    <a:pt x="353" y="266"/>
                  </a:lnTo>
                  <a:lnTo>
                    <a:pt x="400" y="321"/>
                  </a:lnTo>
                  <a:lnTo>
                    <a:pt x="204" y="321"/>
                  </a:lnTo>
                  <a:lnTo>
                    <a:pt x="204" y="476"/>
                  </a:lnTo>
                  <a:lnTo>
                    <a:pt x="392" y="476"/>
                  </a:lnTo>
                  <a:lnTo>
                    <a:pt x="353" y="633"/>
                  </a:lnTo>
                  <a:lnTo>
                    <a:pt x="204" y="62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64" name="Freeform 164">
              <a:extLst>
                <a:ext uri="{FF2B5EF4-FFF2-40B4-BE49-F238E27FC236}">
                  <a16:creationId xmlns:a16="http://schemas.microsoft.com/office/drawing/2014/main" id="{DE3A800C-085F-473B-911F-0181C4AA90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65588" y="2998788"/>
              <a:ext cx="496887" cy="439737"/>
            </a:xfrm>
            <a:custGeom>
              <a:avLst/>
              <a:gdLst>
                <a:gd name="T0" fmla="*/ 228 w 338"/>
                <a:gd name="T1" fmla="*/ 206 h 260"/>
                <a:gd name="T2" fmla="*/ 87 w 338"/>
                <a:gd name="T3" fmla="*/ 260 h 260"/>
                <a:gd name="T4" fmla="*/ 63 w 338"/>
                <a:gd name="T5" fmla="*/ 245 h 260"/>
                <a:gd name="T6" fmla="*/ 63 w 338"/>
                <a:gd name="T7" fmla="*/ 213 h 260"/>
                <a:gd name="T8" fmla="*/ 55 w 338"/>
                <a:gd name="T9" fmla="*/ 213 h 260"/>
                <a:gd name="T10" fmla="*/ 48 w 338"/>
                <a:gd name="T11" fmla="*/ 174 h 260"/>
                <a:gd name="T12" fmla="*/ 31 w 338"/>
                <a:gd name="T13" fmla="*/ 174 h 260"/>
                <a:gd name="T14" fmla="*/ 31 w 338"/>
                <a:gd name="T15" fmla="*/ 134 h 260"/>
                <a:gd name="T16" fmla="*/ 16 w 338"/>
                <a:gd name="T17" fmla="*/ 119 h 260"/>
                <a:gd name="T18" fmla="*/ 0 w 338"/>
                <a:gd name="T19" fmla="*/ 112 h 260"/>
                <a:gd name="T20" fmla="*/ 31 w 338"/>
                <a:gd name="T21" fmla="*/ 64 h 260"/>
                <a:gd name="T22" fmla="*/ 87 w 338"/>
                <a:gd name="T23" fmla="*/ 64 h 260"/>
                <a:gd name="T24" fmla="*/ 118 w 338"/>
                <a:gd name="T25" fmla="*/ 16 h 260"/>
                <a:gd name="T26" fmla="*/ 126 w 338"/>
                <a:gd name="T27" fmla="*/ 16 h 260"/>
                <a:gd name="T28" fmla="*/ 157 w 338"/>
                <a:gd name="T29" fmla="*/ 0 h 260"/>
                <a:gd name="T30" fmla="*/ 205 w 338"/>
                <a:gd name="T31" fmla="*/ 119 h 260"/>
                <a:gd name="T32" fmla="*/ 228 w 338"/>
                <a:gd name="T33" fmla="*/ 142 h 260"/>
                <a:gd name="T34" fmla="*/ 236 w 338"/>
                <a:gd name="T35" fmla="*/ 182 h 260"/>
                <a:gd name="T36" fmla="*/ 299 w 338"/>
                <a:gd name="T37" fmla="*/ 197 h 260"/>
                <a:gd name="T38" fmla="*/ 338 w 338"/>
                <a:gd name="T39" fmla="*/ 213 h 260"/>
                <a:gd name="T40" fmla="*/ 307 w 338"/>
                <a:gd name="T41" fmla="*/ 236 h 260"/>
                <a:gd name="T42" fmla="*/ 228 w 338"/>
                <a:gd name="T43" fmla="*/ 206 h 2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8"/>
                <a:gd name="T67" fmla="*/ 0 h 260"/>
                <a:gd name="T68" fmla="*/ 338 w 338"/>
                <a:gd name="T69" fmla="*/ 260 h 2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8" h="260">
                  <a:moveTo>
                    <a:pt x="228" y="206"/>
                  </a:moveTo>
                  <a:lnTo>
                    <a:pt x="87" y="260"/>
                  </a:lnTo>
                  <a:lnTo>
                    <a:pt x="63" y="245"/>
                  </a:lnTo>
                  <a:lnTo>
                    <a:pt x="63" y="213"/>
                  </a:lnTo>
                  <a:lnTo>
                    <a:pt x="55" y="213"/>
                  </a:lnTo>
                  <a:lnTo>
                    <a:pt x="48" y="174"/>
                  </a:lnTo>
                  <a:lnTo>
                    <a:pt x="31" y="174"/>
                  </a:lnTo>
                  <a:lnTo>
                    <a:pt x="31" y="134"/>
                  </a:lnTo>
                  <a:lnTo>
                    <a:pt x="16" y="119"/>
                  </a:lnTo>
                  <a:lnTo>
                    <a:pt x="0" y="112"/>
                  </a:lnTo>
                  <a:lnTo>
                    <a:pt x="31" y="64"/>
                  </a:lnTo>
                  <a:lnTo>
                    <a:pt x="87" y="64"/>
                  </a:lnTo>
                  <a:lnTo>
                    <a:pt x="118" y="16"/>
                  </a:lnTo>
                  <a:lnTo>
                    <a:pt x="126" y="16"/>
                  </a:lnTo>
                  <a:lnTo>
                    <a:pt x="157" y="0"/>
                  </a:lnTo>
                  <a:lnTo>
                    <a:pt x="205" y="119"/>
                  </a:lnTo>
                  <a:lnTo>
                    <a:pt x="228" y="142"/>
                  </a:lnTo>
                  <a:lnTo>
                    <a:pt x="236" y="182"/>
                  </a:lnTo>
                  <a:lnTo>
                    <a:pt x="299" y="197"/>
                  </a:lnTo>
                  <a:lnTo>
                    <a:pt x="338" y="213"/>
                  </a:lnTo>
                  <a:lnTo>
                    <a:pt x="307" y="236"/>
                  </a:lnTo>
                  <a:lnTo>
                    <a:pt x="228" y="20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65" name="Freeform 165">
              <a:extLst>
                <a:ext uri="{FF2B5EF4-FFF2-40B4-BE49-F238E27FC236}">
                  <a16:creationId xmlns:a16="http://schemas.microsoft.com/office/drawing/2014/main" id="{1ABA41E1-B7FF-4CE8-87CA-AD7C02D4CC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41750" y="3451225"/>
              <a:ext cx="606425" cy="563563"/>
            </a:xfrm>
            <a:custGeom>
              <a:avLst/>
              <a:gdLst>
                <a:gd name="T0" fmla="*/ 16 w 409"/>
                <a:gd name="T1" fmla="*/ 181 h 337"/>
                <a:gd name="T2" fmla="*/ 23 w 409"/>
                <a:gd name="T3" fmla="*/ 181 h 337"/>
                <a:gd name="T4" fmla="*/ 16 w 409"/>
                <a:gd name="T5" fmla="*/ 149 h 337"/>
                <a:gd name="T6" fmla="*/ 23 w 409"/>
                <a:gd name="T7" fmla="*/ 117 h 337"/>
                <a:gd name="T8" fmla="*/ 23 w 409"/>
                <a:gd name="T9" fmla="*/ 110 h 337"/>
                <a:gd name="T10" fmla="*/ 55 w 409"/>
                <a:gd name="T11" fmla="*/ 110 h 337"/>
                <a:gd name="T12" fmla="*/ 134 w 409"/>
                <a:gd name="T13" fmla="*/ 78 h 337"/>
                <a:gd name="T14" fmla="*/ 165 w 409"/>
                <a:gd name="T15" fmla="*/ 31 h 337"/>
                <a:gd name="T16" fmla="*/ 236 w 409"/>
                <a:gd name="T17" fmla="*/ 0 h 337"/>
                <a:gd name="T18" fmla="*/ 244 w 409"/>
                <a:gd name="T19" fmla="*/ 23 h 337"/>
                <a:gd name="T20" fmla="*/ 244 w 409"/>
                <a:gd name="T21" fmla="*/ 39 h 337"/>
                <a:gd name="T22" fmla="*/ 299 w 409"/>
                <a:gd name="T23" fmla="*/ 78 h 337"/>
                <a:gd name="T24" fmla="*/ 338 w 409"/>
                <a:gd name="T25" fmla="*/ 141 h 337"/>
                <a:gd name="T26" fmla="*/ 377 w 409"/>
                <a:gd name="T27" fmla="*/ 156 h 337"/>
                <a:gd name="T28" fmla="*/ 385 w 409"/>
                <a:gd name="T29" fmla="*/ 204 h 337"/>
                <a:gd name="T30" fmla="*/ 409 w 409"/>
                <a:gd name="T31" fmla="*/ 220 h 337"/>
                <a:gd name="T32" fmla="*/ 393 w 409"/>
                <a:gd name="T33" fmla="*/ 290 h 337"/>
                <a:gd name="T34" fmla="*/ 228 w 409"/>
                <a:gd name="T35" fmla="*/ 329 h 337"/>
                <a:gd name="T36" fmla="*/ 212 w 409"/>
                <a:gd name="T37" fmla="*/ 306 h 337"/>
                <a:gd name="T38" fmla="*/ 197 w 409"/>
                <a:gd name="T39" fmla="*/ 306 h 337"/>
                <a:gd name="T40" fmla="*/ 95 w 409"/>
                <a:gd name="T41" fmla="*/ 337 h 337"/>
                <a:gd name="T42" fmla="*/ 86 w 409"/>
                <a:gd name="T43" fmla="*/ 329 h 337"/>
                <a:gd name="T44" fmla="*/ 86 w 409"/>
                <a:gd name="T45" fmla="*/ 306 h 337"/>
                <a:gd name="T46" fmla="*/ 78 w 409"/>
                <a:gd name="T47" fmla="*/ 290 h 337"/>
                <a:gd name="T48" fmla="*/ 47 w 409"/>
                <a:gd name="T49" fmla="*/ 267 h 337"/>
                <a:gd name="T50" fmla="*/ 0 w 409"/>
                <a:gd name="T51" fmla="*/ 204 h 337"/>
                <a:gd name="T52" fmla="*/ 16 w 409"/>
                <a:gd name="T53" fmla="*/ 181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9"/>
                <a:gd name="T82" fmla="*/ 0 h 337"/>
                <a:gd name="T83" fmla="*/ 409 w 409"/>
                <a:gd name="T84" fmla="*/ 337 h 3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9" h="337">
                  <a:moveTo>
                    <a:pt x="16" y="181"/>
                  </a:moveTo>
                  <a:lnTo>
                    <a:pt x="23" y="181"/>
                  </a:lnTo>
                  <a:lnTo>
                    <a:pt x="16" y="149"/>
                  </a:lnTo>
                  <a:lnTo>
                    <a:pt x="23" y="117"/>
                  </a:lnTo>
                  <a:lnTo>
                    <a:pt x="23" y="110"/>
                  </a:lnTo>
                  <a:lnTo>
                    <a:pt x="55" y="110"/>
                  </a:lnTo>
                  <a:lnTo>
                    <a:pt x="134" y="78"/>
                  </a:lnTo>
                  <a:lnTo>
                    <a:pt x="165" y="31"/>
                  </a:lnTo>
                  <a:lnTo>
                    <a:pt x="236" y="0"/>
                  </a:lnTo>
                  <a:lnTo>
                    <a:pt x="244" y="23"/>
                  </a:lnTo>
                  <a:lnTo>
                    <a:pt x="244" y="39"/>
                  </a:lnTo>
                  <a:lnTo>
                    <a:pt x="299" y="78"/>
                  </a:lnTo>
                  <a:lnTo>
                    <a:pt x="338" y="141"/>
                  </a:lnTo>
                  <a:lnTo>
                    <a:pt x="377" y="156"/>
                  </a:lnTo>
                  <a:lnTo>
                    <a:pt x="385" y="204"/>
                  </a:lnTo>
                  <a:lnTo>
                    <a:pt x="409" y="220"/>
                  </a:lnTo>
                  <a:lnTo>
                    <a:pt x="393" y="290"/>
                  </a:lnTo>
                  <a:lnTo>
                    <a:pt x="228" y="329"/>
                  </a:lnTo>
                  <a:lnTo>
                    <a:pt x="212" y="306"/>
                  </a:lnTo>
                  <a:lnTo>
                    <a:pt x="197" y="306"/>
                  </a:lnTo>
                  <a:lnTo>
                    <a:pt x="95" y="337"/>
                  </a:lnTo>
                  <a:lnTo>
                    <a:pt x="86" y="329"/>
                  </a:lnTo>
                  <a:lnTo>
                    <a:pt x="86" y="306"/>
                  </a:lnTo>
                  <a:lnTo>
                    <a:pt x="78" y="290"/>
                  </a:lnTo>
                  <a:lnTo>
                    <a:pt x="47" y="267"/>
                  </a:lnTo>
                  <a:lnTo>
                    <a:pt x="0" y="204"/>
                  </a:lnTo>
                  <a:lnTo>
                    <a:pt x="16" y="1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66" name="Freeform 166">
              <a:extLst>
                <a:ext uri="{FF2B5EF4-FFF2-40B4-BE49-F238E27FC236}">
                  <a16:creationId xmlns:a16="http://schemas.microsoft.com/office/drawing/2014/main" id="{2B9F6A47-E2FF-40D8-B289-D0E45B6835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1238" y="5119688"/>
              <a:ext cx="555625" cy="577850"/>
            </a:xfrm>
            <a:custGeom>
              <a:avLst/>
              <a:gdLst>
                <a:gd name="T0" fmla="*/ 8 w 378"/>
                <a:gd name="T1" fmla="*/ 187 h 343"/>
                <a:gd name="T2" fmla="*/ 0 w 378"/>
                <a:gd name="T3" fmla="*/ 180 h 343"/>
                <a:gd name="T4" fmla="*/ 8 w 378"/>
                <a:gd name="T5" fmla="*/ 180 h 343"/>
                <a:gd name="T6" fmla="*/ 8 w 378"/>
                <a:gd name="T7" fmla="*/ 31 h 343"/>
                <a:gd name="T8" fmla="*/ 40 w 378"/>
                <a:gd name="T9" fmla="*/ 31 h 343"/>
                <a:gd name="T10" fmla="*/ 31 w 378"/>
                <a:gd name="T11" fmla="*/ 23 h 343"/>
                <a:gd name="T12" fmla="*/ 40 w 378"/>
                <a:gd name="T13" fmla="*/ 23 h 343"/>
                <a:gd name="T14" fmla="*/ 55 w 378"/>
                <a:gd name="T15" fmla="*/ 0 h 343"/>
                <a:gd name="T16" fmla="*/ 71 w 378"/>
                <a:gd name="T17" fmla="*/ 0 h 343"/>
                <a:gd name="T18" fmla="*/ 127 w 378"/>
                <a:gd name="T19" fmla="*/ 31 h 343"/>
                <a:gd name="T20" fmla="*/ 134 w 378"/>
                <a:gd name="T21" fmla="*/ 31 h 343"/>
                <a:gd name="T22" fmla="*/ 149 w 378"/>
                <a:gd name="T23" fmla="*/ 39 h 343"/>
                <a:gd name="T24" fmla="*/ 166 w 378"/>
                <a:gd name="T25" fmla="*/ 54 h 343"/>
                <a:gd name="T26" fmla="*/ 166 w 378"/>
                <a:gd name="T27" fmla="*/ 71 h 343"/>
                <a:gd name="T28" fmla="*/ 189 w 378"/>
                <a:gd name="T29" fmla="*/ 71 h 343"/>
                <a:gd name="T30" fmla="*/ 212 w 378"/>
                <a:gd name="T31" fmla="*/ 117 h 343"/>
                <a:gd name="T32" fmla="*/ 252 w 378"/>
                <a:gd name="T33" fmla="*/ 117 h 343"/>
                <a:gd name="T34" fmla="*/ 268 w 378"/>
                <a:gd name="T35" fmla="*/ 148 h 343"/>
                <a:gd name="T36" fmla="*/ 315 w 378"/>
                <a:gd name="T37" fmla="*/ 164 h 343"/>
                <a:gd name="T38" fmla="*/ 315 w 378"/>
                <a:gd name="T39" fmla="*/ 187 h 343"/>
                <a:gd name="T40" fmla="*/ 339 w 378"/>
                <a:gd name="T41" fmla="*/ 196 h 343"/>
                <a:gd name="T42" fmla="*/ 362 w 378"/>
                <a:gd name="T43" fmla="*/ 226 h 343"/>
                <a:gd name="T44" fmla="*/ 378 w 378"/>
                <a:gd name="T45" fmla="*/ 242 h 343"/>
                <a:gd name="T46" fmla="*/ 370 w 378"/>
                <a:gd name="T47" fmla="*/ 265 h 343"/>
                <a:gd name="T48" fmla="*/ 339 w 378"/>
                <a:gd name="T49" fmla="*/ 304 h 343"/>
                <a:gd name="T50" fmla="*/ 315 w 378"/>
                <a:gd name="T51" fmla="*/ 297 h 343"/>
                <a:gd name="T52" fmla="*/ 315 w 378"/>
                <a:gd name="T53" fmla="*/ 336 h 343"/>
                <a:gd name="T54" fmla="*/ 300 w 378"/>
                <a:gd name="T55" fmla="*/ 343 h 343"/>
                <a:gd name="T56" fmla="*/ 244 w 378"/>
                <a:gd name="T57" fmla="*/ 328 h 343"/>
                <a:gd name="T58" fmla="*/ 157 w 378"/>
                <a:gd name="T59" fmla="*/ 336 h 343"/>
                <a:gd name="T60" fmla="*/ 71 w 378"/>
                <a:gd name="T61" fmla="*/ 312 h 343"/>
                <a:gd name="T62" fmla="*/ 63 w 378"/>
                <a:gd name="T63" fmla="*/ 297 h 343"/>
                <a:gd name="T64" fmla="*/ 63 w 378"/>
                <a:gd name="T65" fmla="*/ 265 h 343"/>
                <a:gd name="T66" fmla="*/ 40 w 378"/>
                <a:gd name="T67" fmla="*/ 242 h 343"/>
                <a:gd name="T68" fmla="*/ 8 w 378"/>
                <a:gd name="T69" fmla="*/ 242 h 343"/>
                <a:gd name="T70" fmla="*/ 8 w 378"/>
                <a:gd name="T71" fmla="*/ 187 h 3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8"/>
                <a:gd name="T109" fmla="*/ 0 h 343"/>
                <a:gd name="T110" fmla="*/ 378 w 378"/>
                <a:gd name="T111" fmla="*/ 343 h 3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8" h="343">
                  <a:moveTo>
                    <a:pt x="8" y="187"/>
                  </a:moveTo>
                  <a:lnTo>
                    <a:pt x="0" y="180"/>
                  </a:lnTo>
                  <a:lnTo>
                    <a:pt x="8" y="180"/>
                  </a:lnTo>
                  <a:lnTo>
                    <a:pt x="8" y="31"/>
                  </a:lnTo>
                  <a:lnTo>
                    <a:pt x="40" y="31"/>
                  </a:lnTo>
                  <a:lnTo>
                    <a:pt x="31" y="23"/>
                  </a:lnTo>
                  <a:lnTo>
                    <a:pt x="40" y="23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27" y="31"/>
                  </a:lnTo>
                  <a:lnTo>
                    <a:pt x="134" y="31"/>
                  </a:lnTo>
                  <a:lnTo>
                    <a:pt x="149" y="39"/>
                  </a:lnTo>
                  <a:lnTo>
                    <a:pt x="166" y="54"/>
                  </a:lnTo>
                  <a:lnTo>
                    <a:pt x="166" y="71"/>
                  </a:lnTo>
                  <a:lnTo>
                    <a:pt x="189" y="71"/>
                  </a:lnTo>
                  <a:lnTo>
                    <a:pt x="212" y="117"/>
                  </a:lnTo>
                  <a:lnTo>
                    <a:pt x="252" y="117"/>
                  </a:lnTo>
                  <a:lnTo>
                    <a:pt x="268" y="148"/>
                  </a:lnTo>
                  <a:lnTo>
                    <a:pt x="315" y="164"/>
                  </a:lnTo>
                  <a:lnTo>
                    <a:pt x="315" y="187"/>
                  </a:lnTo>
                  <a:lnTo>
                    <a:pt x="339" y="196"/>
                  </a:lnTo>
                  <a:lnTo>
                    <a:pt x="362" y="226"/>
                  </a:lnTo>
                  <a:lnTo>
                    <a:pt x="378" y="242"/>
                  </a:lnTo>
                  <a:lnTo>
                    <a:pt x="370" y="265"/>
                  </a:lnTo>
                  <a:lnTo>
                    <a:pt x="339" y="304"/>
                  </a:lnTo>
                  <a:lnTo>
                    <a:pt x="315" y="297"/>
                  </a:lnTo>
                  <a:lnTo>
                    <a:pt x="315" y="336"/>
                  </a:lnTo>
                  <a:lnTo>
                    <a:pt x="300" y="343"/>
                  </a:lnTo>
                  <a:lnTo>
                    <a:pt x="244" y="328"/>
                  </a:lnTo>
                  <a:lnTo>
                    <a:pt x="157" y="336"/>
                  </a:lnTo>
                  <a:lnTo>
                    <a:pt x="71" y="312"/>
                  </a:lnTo>
                  <a:lnTo>
                    <a:pt x="63" y="297"/>
                  </a:lnTo>
                  <a:lnTo>
                    <a:pt x="63" y="265"/>
                  </a:lnTo>
                  <a:lnTo>
                    <a:pt x="40" y="242"/>
                  </a:lnTo>
                  <a:lnTo>
                    <a:pt x="8" y="242"/>
                  </a:lnTo>
                  <a:lnTo>
                    <a:pt x="8" y="1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167" name="Freeform 167">
              <a:extLst>
                <a:ext uri="{FF2B5EF4-FFF2-40B4-BE49-F238E27FC236}">
                  <a16:creationId xmlns:a16="http://schemas.microsoft.com/office/drawing/2014/main" id="{DE1B3CE5-373C-47F6-B917-AAC1A0F218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1388" y="4635500"/>
              <a:ext cx="230187" cy="379413"/>
            </a:xfrm>
            <a:custGeom>
              <a:avLst/>
              <a:gdLst>
                <a:gd name="T0" fmla="*/ 31 w 157"/>
                <a:gd name="T1" fmla="*/ 0 h 225"/>
                <a:gd name="T2" fmla="*/ 39 w 157"/>
                <a:gd name="T3" fmla="*/ 24 h 225"/>
                <a:gd name="T4" fmla="*/ 71 w 157"/>
                <a:gd name="T5" fmla="*/ 46 h 225"/>
                <a:gd name="T6" fmla="*/ 94 w 157"/>
                <a:gd name="T7" fmla="*/ 69 h 225"/>
                <a:gd name="T8" fmla="*/ 157 w 157"/>
                <a:gd name="T9" fmla="*/ 69 h 225"/>
                <a:gd name="T10" fmla="*/ 150 w 157"/>
                <a:gd name="T11" fmla="*/ 194 h 225"/>
                <a:gd name="T12" fmla="*/ 133 w 157"/>
                <a:gd name="T13" fmla="*/ 225 h 225"/>
                <a:gd name="T14" fmla="*/ 31 w 157"/>
                <a:gd name="T15" fmla="*/ 208 h 225"/>
                <a:gd name="T16" fmla="*/ 0 w 157"/>
                <a:gd name="T17" fmla="*/ 208 h 225"/>
                <a:gd name="T18" fmla="*/ 7 w 157"/>
                <a:gd name="T19" fmla="*/ 131 h 225"/>
                <a:gd name="T20" fmla="*/ 7 w 157"/>
                <a:gd name="T21" fmla="*/ 54 h 225"/>
                <a:gd name="T22" fmla="*/ 0 w 157"/>
                <a:gd name="T23" fmla="*/ 46 h 225"/>
                <a:gd name="T24" fmla="*/ 7 w 157"/>
                <a:gd name="T25" fmla="*/ 31 h 225"/>
                <a:gd name="T26" fmla="*/ 7 w 157"/>
                <a:gd name="T27" fmla="*/ 0 h 225"/>
                <a:gd name="T28" fmla="*/ 31 w 157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7"/>
                <a:gd name="T46" fmla="*/ 0 h 225"/>
                <a:gd name="T47" fmla="*/ 157 w 157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7" h="225">
                  <a:moveTo>
                    <a:pt x="31" y="0"/>
                  </a:moveTo>
                  <a:lnTo>
                    <a:pt x="39" y="24"/>
                  </a:lnTo>
                  <a:lnTo>
                    <a:pt x="71" y="46"/>
                  </a:lnTo>
                  <a:lnTo>
                    <a:pt x="94" y="69"/>
                  </a:lnTo>
                  <a:lnTo>
                    <a:pt x="157" y="69"/>
                  </a:lnTo>
                  <a:lnTo>
                    <a:pt x="150" y="194"/>
                  </a:lnTo>
                  <a:lnTo>
                    <a:pt x="133" y="225"/>
                  </a:lnTo>
                  <a:lnTo>
                    <a:pt x="31" y="208"/>
                  </a:lnTo>
                  <a:lnTo>
                    <a:pt x="0" y="208"/>
                  </a:lnTo>
                  <a:lnTo>
                    <a:pt x="7" y="131"/>
                  </a:lnTo>
                  <a:lnTo>
                    <a:pt x="7" y="54"/>
                  </a:lnTo>
                  <a:lnTo>
                    <a:pt x="0" y="46"/>
                  </a:lnTo>
                  <a:lnTo>
                    <a:pt x="7" y="31"/>
                  </a:lnTo>
                  <a:lnTo>
                    <a:pt x="7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168" name="Freeform 168">
              <a:extLst>
                <a:ext uri="{FF2B5EF4-FFF2-40B4-BE49-F238E27FC236}">
                  <a16:creationId xmlns:a16="http://schemas.microsoft.com/office/drawing/2014/main" id="{BC8B6EF5-2C92-4EA7-A08A-D2242CB308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06850" y="4556125"/>
              <a:ext cx="407988" cy="458788"/>
            </a:xfrm>
            <a:custGeom>
              <a:avLst/>
              <a:gdLst>
                <a:gd name="T0" fmla="*/ 55 w 277"/>
                <a:gd name="T1" fmla="*/ 71 h 273"/>
                <a:gd name="T2" fmla="*/ 151 w 277"/>
                <a:gd name="T3" fmla="*/ 0 h 273"/>
                <a:gd name="T4" fmla="*/ 190 w 277"/>
                <a:gd name="T5" fmla="*/ 8 h 273"/>
                <a:gd name="T6" fmla="*/ 214 w 277"/>
                <a:gd name="T7" fmla="*/ 31 h 273"/>
                <a:gd name="T8" fmla="*/ 198 w 277"/>
                <a:gd name="T9" fmla="*/ 39 h 273"/>
                <a:gd name="T10" fmla="*/ 214 w 277"/>
                <a:gd name="T11" fmla="*/ 71 h 273"/>
                <a:gd name="T12" fmla="*/ 214 w 277"/>
                <a:gd name="T13" fmla="*/ 94 h 273"/>
                <a:gd name="T14" fmla="*/ 222 w 277"/>
                <a:gd name="T15" fmla="*/ 101 h 273"/>
                <a:gd name="T16" fmla="*/ 214 w 277"/>
                <a:gd name="T17" fmla="*/ 117 h 273"/>
                <a:gd name="T18" fmla="*/ 222 w 277"/>
                <a:gd name="T19" fmla="*/ 133 h 273"/>
                <a:gd name="T20" fmla="*/ 222 w 277"/>
                <a:gd name="T21" fmla="*/ 156 h 273"/>
                <a:gd name="T22" fmla="*/ 214 w 277"/>
                <a:gd name="T23" fmla="*/ 156 h 273"/>
                <a:gd name="T24" fmla="*/ 230 w 277"/>
                <a:gd name="T25" fmla="*/ 156 h 273"/>
                <a:gd name="T26" fmla="*/ 230 w 277"/>
                <a:gd name="T27" fmla="*/ 187 h 273"/>
                <a:gd name="T28" fmla="*/ 230 w 277"/>
                <a:gd name="T29" fmla="*/ 194 h 273"/>
                <a:gd name="T30" fmla="*/ 277 w 277"/>
                <a:gd name="T31" fmla="*/ 226 h 273"/>
                <a:gd name="T32" fmla="*/ 277 w 277"/>
                <a:gd name="T33" fmla="*/ 241 h 273"/>
                <a:gd name="T34" fmla="*/ 198 w 277"/>
                <a:gd name="T35" fmla="*/ 273 h 273"/>
                <a:gd name="T36" fmla="*/ 166 w 277"/>
                <a:gd name="T37" fmla="*/ 241 h 273"/>
                <a:gd name="T38" fmla="*/ 151 w 277"/>
                <a:gd name="T39" fmla="*/ 210 h 273"/>
                <a:gd name="T40" fmla="*/ 31 w 277"/>
                <a:gd name="T41" fmla="*/ 156 h 273"/>
                <a:gd name="T42" fmla="*/ 24 w 277"/>
                <a:gd name="T43" fmla="*/ 133 h 273"/>
                <a:gd name="T44" fmla="*/ 0 w 277"/>
                <a:gd name="T45" fmla="*/ 125 h 273"/>
                <a:gd name="T46" fmla="*/ 0 w 277"/>
                <a:gd name="T47" fmla="*/ 117 h 273"/>
                <a:gd name="T48" fmla="*/ 55 w 277"/>
                <a:gd name="T49" fmla="*/ 71 h 2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7"/>
                <a:gd name="T76" fmla="*/ 0 h 273"/>
                <a:gd name="T77" fmla="*/ 277 w 277"/>
                <a:gd name="T78" fmla="*/ 273 h 2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7" h="273">
                  <a:moveTo>
                    <a:pt x="55" y="71"/>
                  </a:moveTo>
                  <a:lnTo>
                    <a:pt x="151" y="0"/>
                  </a:lnTo>
                  <a:lnTo>
                    <a:pt x="190" y="8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214" y="71"/>
                  </a:lnTo>
                  <a:lnTo>
                    <a:pt x="214" y="94"/>
                  </a:lnTo>
                  <a:lnTo>
                    <a:pt x="222" y="101"/>
                  </a:lnTo>
                  <a:lnTo>
                    <a:pt x="214" y="117"/>
                  </a:lnTo>
                  <a:lnTo>
                    <a:pt x="222" y="133"/>
                  </a:lnTo>
                  <a:lnTo>
                    <a:pt x="222" y="156"/>
                  </a:lnTo>
                  <a:lnTo>
                    <a:pt x="214" y="156"/>
                  </a:lnTo>
                  <a:lnTo>
                    <a:pt x="230" y="156"/>
                  </a:lnTo>
                  <a:lnTo>
                    <a:pt x="230" y="187"/>
                  </a:lnTo>
                  <a:lnTo>
                    <a:pt x="230" y="194"/>
                  </a:lnTo>
                  <a:lnTo>
                    <a:pt x="277" y="226"/>
                  </a:lnTo>
                  <a:lnTo>
                    <a:pt x="277" y="241"/>
                  </a:lnTo>
                  <a:lnTo>
                    <a:pt x="198" y="273"/>
                  </a:lnTo>
                  <a:lnTo>
                    <a:pt x="166" y="241"/>
                  </a:lnTo>
                  <a:lnTo>
                    <a:pt x="151" y="210"/>
                  </a:lnTo>
                  <a:lnTo>
                    <a:pt x="31" y="156"/>
                  </a:lnTo>
                  <a:lnTo>
                    <a:pt x="24" y="133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55" y="7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69" name="Freeform 169">
              <a:extLst>
                <a:ext uri="{FF2B5EF4-FFF2-40B4-BE49-F238E27FC236}">
                  <a16:creationId xmlns:a16="http://schemas.microsoft.com/office/drawing/2014/main" id="{964BC296-4D30-45D6-9AB2-42BC8A07B8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19425" y="1590675"/>
              <a:ext cx="266700" cy="344488"/>
            </a:xfrm>
            <a:custGeom>
              <a:avLst/>
              <a:gdLst>
                <a:gd name="T0" fmla="*/ 181 w 181"/>
                <a:gd name="T1" fmla="*/ 32 h 206"/>
                <a:gd name="T2" fmla="*/ 181 w 181"/>
                <a:gd name="T3" fmla="*/ 39 h 206"/>
                <a:gd name="T4" fmla="*/ 158 w 181"/>
                <a:gd name="T5" fmla="*/ 95 h 206"/>
                <a:gd name="T6" fmla="*/ 150 w 181"/>
                <a:gd name="T7" fmla="*/ 104 h 206"/>
                <a:gd name="T8" fmla="*/ 166 w 181"/>
                <a:gd name="T9" fmla="*/ 135 h 206"/>
                <a:gd name="T10" fmla="*/ 158 w 181"/>
                <a:gd name="T11" fmla="*/ 143 h 206"/>
                <a:gd name="T12" fmla="*/ 181 w 181"/>
                <a:gd name="T13" fmla="*/ 190 h 206"/>
                <a:gd name="T14" fmla="*/ 150 w 181"/>
                <a:gd name="T15" fmla="*/ 206 h 206"/>
                <a:gd name="T16" fmla="*/ 24 w 181"/>
                <a:gd name="T17" fmla="*/ 206 h 206"/>
                <a:gd name="T18" fmla="*/ 31 w 181"/>
                <a:gd name="T19" fmla="*/ 190 h 206"/>
                <a:gd name="T20" fmla="*/ 8 w 181"/>
                <a:gd name="T21" fmla="*/ 174 h 206"/>
                <a:gd name="T22" fmla="*/ 8 w 181"/>
                <a:gd name="T23" fmla="*/ 135 h 206"/>
                <a:gd name="T24" fmla="*/ 0 w 181"/>
                <a:gd name="T25" fmla="*/ 135 h 206"/>
                <a:gd name="T26" fmla="*/ 0 w 181"/>
                <a:gd name="T27" fmla="*/ 95 h 206"/>
                <a:gd name="T28" fmla="*/ 8 w 181"/>
                <a:gd name="T29" fmla="*/ 64 h 206"/>
                <a:gd name="T30" fmla="*/ 31 w 181"/>
                <a:gd name="T31" fmla="*/ 47 h 206"/>
                <a:gd name="T32" fmla="*/ 31 w 181"/>
                <a:gd name="T33" fmla="*/ 16 h 206"/>
                <a:gd name="T34" fmla="*/ 63 w 181"/>
                <a:gd name="T35" fmla="*/ 8 h 206"/>
                <a:gd name="T36" fmla="*/ 134 w 181"/>
                <a:gd name="T37" fmla="*/ 0 h 206"/>
                <a:gd name="T38" fmla="*/ 181 w 181"/>
                <a:gd name="T39" fmla="*/ 32 h 2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"/>
                <a:gd name="T61" fmla="*/ 0 h 206"/>
                <a:gd name="T62" fmla="*/ 181 w 181"/>
                <a:gd name="T63" fmla="*/ 206 h 2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" h="206">
                  <a:moveTo>
                    <a:pt x="181" y="32"/>
                  </a:moveTo>
                  <a:lnTo>
                    <a:pt x="181" y="39"/>
                  </a:lnTo>
                  <a:lnTo>
                    <a:pt x="158" y="95"/>
                  </a:lnTo>
                  <a:lnTo>
                    <a:pt x="150" y="104"/>
                  </a:lnTo>
                  <a:lnTo>
                    <a:pt x="166" y="135"/>
                  </a:lnTo>
                  <a:lnTo>
                    <a:pt x="158" y="143"/>
                  </a:lnTo>
                  <a:lnTo>
                    <a:pt x="181" y="190"/>
                  </a:lnTo>
                  <a:lnTo>
                    <a:pt x="150" y="206"/>
                  </a:lnTo>
                  <a:lnTo>
                    <a:pt x="24" y="206"/>
                  </a:lnTo>
                  <a:lnTo>
                    <a:pt x="31" y="190"/>
                  </a:lnTo>
                  <a:lnTo>
                    <a:pt x="8" y="174"/>
                  </a:lnTo>
                  <a:lnTo>
                    <a:pt x="8" y="135"/>
                  </a:lnTo>
                  <a:lnTo>
                    <a:pt x="0" y="135"/>
                  </a:lnTo>
                  <a:lnTo>
                    <a:pt x="0" y="95"/>
                  </a:lnTo>
                  <a:lnTo>
                    <a:pt x="8" y="64"/>
                  </a:lnTo>
                  <a:lnTo>
                    <a:pt x="31" y="47"/>
                  </a:lnTo>
                  <a:lnTo>
                    <a:pt x="31" y="16"/>
                  </a:lnTo>
                  <a:lnTo>
                    <a:pt x="63" y="8"/>
                  </a:lnTo>
                  <a:lnTo>
                    <a:pt x="134" y="0"/>
                  </a:lnTo>
                  <a:lnTo>
                    <a:pt x="181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70" name="Freeform 170">
              <a:extLst>
                <a:ext uri="{FF2B5EF4-FFF2-40B4-BE49-F238E27FC236}">
                  <a16:creationId xmlns:a16="http://schemas.microsoft.com/office/drawing/2014/main" id="{B21B22DE-6C72-4123-829F-03B71D5F62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1638" y="1371600"/>
              <a:ext cx="361950" cy="447675"/>
            </a:xfrm>
            <a:custGeom>
              <a:avLst/>
              <a:gdLst>
                <a:gd name="T0" fmla="*/ 243 w 243"/>
                <a:gd name="T1" fmla="*/ 0 h 265"/>
                <a:gd name="T2" fmla="*/ 220 w 243"/>
                <a:gd name="T3" fmla="*/ 54 h 265"/>
                <a:gd name="T4" fmla="*/ 243 w 243"/>
                <a:gd name="T5" fmla="*/ 85 h 265"/>
                <a:gd name="T6" fmla="*/ 220 w 243"/>
                <a:gd name="T7" fmla="*/ 85 h 265"/>
                <a:gd name="T8" fmla="*/ 211 w 243"/>
                <a:gd name="T9" fmla="*/ 132 h 265"/>
                <a:gd name="T10" fmla="*/ 235 w 243"/>
                <a:gd name="T11" fmla="*/ 140 h 265"/>
                <a:gd name="T12" fmla="*/ 204 w 243"/>
                <a:gd name="T13" fmla="*/ 148 h 265"/>
                <a:gd name="T14" fmla="*/ 220 w 243"/>
                <a:gd name="T15" fmla="*/ 171 h 265"/>
                <a:gd name="T16" fmla="*/ 204 w 243"/>
                <a:gd name="T17" fmla="*/ 179 h 265"/>
                <a:gd name="T18" fmla="*/ 220 w 243"/>
                <a:gd name="T19" fmla="*/ 195 h 265"/>
                <a:gd name="T20" fmla="*/ 157 w 243"/>
                <a:gd name="T21" fmla="*/ 203 h 265"/>
                <a:gd name="T22" fmla="*/ 204 w 243"/>
                <a:gd name="T23" fmla="*/ 226 h 265"/>
                <a:gd name="T24" fmla="*/ 157 w 243"/>
                <a:gd name="T25" fmla="*/ 226 h 265"/>
                <a:gd name="T26" fmla="*/ 181 w 243"/>
                <a:gd name="T27" fmla="*/ 257 h 265"/>
                <a:gd name="T28" fmla="*/ 172 w 243"/>
                <a:gd name="T29" fmla="*/ 265 h 265"/>
                <a:gd name="T30" fmla="*/ 71 w 243"/>
                <a:gd name="T31" fmla="*/ 257 h 265"/>
                <a:gd name="T32" fmla="*/ 71 w 243"/>
                <a:gd name="T33" fmla="*/ 195 h 265"/>
                <a:gd name="T34" fmla="*/ 0 w 243"/>
                <a:gd name="T35" fmla="*/ 195 h 265"/>
                <a:gd name="T36" fmla="*/ 8 w 243"/>
                <a:gd name="T37" fmla="*/ 164 h 265"/>
                <a:gd name="T38" fmla="*/ 24 w 243"/>
                <a:gd name="T39" fmla="*/ 132 h 265"/>
                <a:gd name="T40" fmla="*/ 71 w 243"/>
                <a:gd name="T41" fmla="*/ 132 h 265"/>
                <a:gd name="T42" fmla="*/ 71 w 243"/>
                <a:gd name="T43" fmla="*/ 85 h 265"/>
                <a:gd name="T44" fmla="*/ 94 w 243"/>
                <a:gd name="T45" fmla="*/ 85 h 265"/>
                <a:gd name="T46" fmla="*/ 118 w 243"/>
                <a:gd name="T47" fmla="*/ 15 h 265"/>
                <a:gd name="T48" fmla="*/ 133 w 243"/>
                <a:gd name="T49" fmla="*/ 15 h 265"/>
                <a:gd name="T50" fmla="*/ 125 w 243"/>
                <a:gd name="T51" fmla="*/ 0 h 265"/>
                <a:gd name="T52" fmla="*/ 243 w 243"/>
                <a:gd name="T53" fmla="*/ 0 h 2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3"/>
                <a:gd name="T82" fmla="*/ 0 h 265"/>
                <a:gd name="T83" fmla="*/ 243 w 243"/>
                <a:gd name="T84" fmla="*/ 265 h 2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3" h="265">
                  <a:moveTo>
                    <a:pt x="243" y="0"/>
                  </a:moveTo>
                  <a:lnTo>
                    <a:pt x="220" y="54"/>
                  </a:lnTo>
                  <a:lnTo>
                    <a:pt x="243" y="85"/>
                  </a:lnTo>
                  <a:lnTo>
                    <a:pt x="220" y="85"/>
                  </a:lnTo>
                  <a:lnTo>
                    <a:pt x="211" y="132"/>
                  </a:lnTo>
                  <a:lnTo>
                    <a:pt x="235" y="140"/>
                  </a:lnTo>
                  <a:lnTo>
                    <a:pt x="204" y="148"/>
                  </a:lnTo>
                  <a:lnTo>
                    <a:pt x="220" y="171"/>
                  </a:lnTo>
                  <a:lnTo>
                    <a:pt x="204" y="179"/>
                  </a:lnTo>
                  <a:lnTo>
                    <a:pt x="220" y="195"/>
                  </a:lnTo>
                  <a:lnTo>
                    <a:pt x="157" y="203"/>
                  </a:lnTo>
                  <a:lnTo>
                    <a:pt x="204" y="226"/>
                  </a:lnTo>
                  <a:lnTo>
                    <a:pt x="157" y="226"/>
                  </a:lnTo>
                  <a:lnTo>
                    <a:pt x="181" y="257"/>
                  </a:lnTo>
                  <a:lnTo>
                    <a:pt x="172" y="265"/>
                  </a:lnTo>
                  <a:lnTo>
                    <a:pt x="71" y="257"/>
                  </a:lnTo>
                  <a:lnTo>
                    <a:pt x="71" y="195"/>
                  </a:lnTo>
                  <a:lnTo>
                    <a:pt x="0" y="195"/>
                  </a:lnTo>
                  <a:lnTo>
                    <a:pt x="8" y="164"/>
                  </a:lnTo>
                  <a:lnTo>
                    <a:pt x="24" y="132"/>
                  </a:lnTo>
                  <a:lnTo>
                    <a:pt x="71" y="132"/>
                  </a:lnTo>
                  <a:lnTo>
                    <a:pt x="71" y="85"/>
                  </a:lnTo>
                  <a:lnTo>
                    <a:pt x="94" y="85"/>
                  </a:lnTo>
                  <a:lnTo>
                    <a:pt x="118" y="15"/>
                  </a:lnTo>
                  <a:lnTo>
                    <a:pt x="133" y="15"/>
                  </a:lnTo>
                  <a:lnTo>
                    <a:pt x="125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71" name="Freeform 171">
              <a:extLst>
                <a:ext uri="{FF2B5EF4-FFF2-40B4-BE49-F238E27FC236}">
                  <a16:creationId xmlns:a16="http://schemas.microsoft.com/office/drawing/2014/main" id="{D14CDB8B-F6CB-4F37-8C3D-29B2D858C6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6125" y="4751388"/>
              <a:ext cx="469900" cy="344487"/>
            </a:xfrm>
            <a:custGeom>
              <a:avLst/>
              <a:gdLst>
                <a:gd name="T0" fmla="*/ 95 w 317"/>
                <a:gd name="T1" fmla="*/ 204 h 204"/>
                <a:gd name="T2" fmla="*/ 0 w 317"/>
                <a:gd name="T3" fmla="*/ 196 h 204"/>
                <a:gd name="T4" fmla="*/ 8 w 317"/>
                <a:gd name="T5" fmla="*/ 78 h 204"/>
                <a:gd name="T6" fmla="*/ 8 w 317"/>
                <a:gd name="T7" fmla="*/ 16 h 204"/>
                <a:gd name="T8" fmla="*/ 182 w 317"/>
                <a:gd name="T9" fmla="*/ 0 h 204"/>
                <a:gd name="T10" fmla="*/ 191 w 317"/>
                <a:gd name="T11" fmla="*/ 16 h 204"/>
                <a:gd name="T12" fmla="*/ 198 w 317"/>
                <a:gd name="T13" fmla="*/ 16 h 204"/>
                <a:gd name="T14" fmla="*/ 230 w 317"/>
                <a:gd name="T15" fmla="*/ 39 h 204"/>
                <a:gd name="T16" fmla="*/ 221 w 317"/>
                <a:gd name="T17" fmla="*/ 62 h 204"/>
                <a:gd name="T18" fmla="*/ 230 w 317"/>
                <a:gd name="T19" fmla="*/ 78 h 204"/>
                <a:gd name="T20" fmla="*/ 230 w 317"/>
                <a:gd name="T21" fmla="*/ 94 h 204"/>
                <a:gd name="T22" fmla="*/ 246 w 317"/>
                <a:gd name="T23" fmla="*/ 101 h 204"/>
                <a:gd name="T24" fmla="*/ 230 w 317"/>
                <a:gd name="T25" fmla="*/ 101 h 204"/>
                <a:gd name="T26" fmla="*/ 253 w 317"/>
                <a:gd name="T27" fmla="*/ 125 h 204"/>
                <a:gd name="T28" fmla="*/ 278 w 317"/>
                <a:gd name="T29" fmla="*/ 125 h 204"/>
                <a:gd name="T30" fmla="*/ 301 w 317"/>
                <a:gd name="T31" fmla="*/ 164 h 204"/>
                <a:gd name="T32" fmla="*/ 317 w 317"/>
                <a:gd name="T33" fmla="*/ 188 h 204"/>
                <a:gd name="T34" fmla="*/ 317 w 317"/>
                <a:gd name="T35" fmla="*/ 204 h 204"/>
                <a:gd name="T36" fmla="*/ 95 w 317"/>
                <a:gd name="T37" fmla="*/ 204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7"/>
                <a:gd name="T58" fmla="*/ 0 h 204"/>
                <a:gd name="T59" fmla="*/ 317 w 317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7" h="204">
                  <a:moveTo>
                    <a:pt x="95" y="204"/>
                  </a:moveTo>
                  <a:lnTo>
                    <a:pt x="0" y="196"/>
                  </a:lnTo>
                  <a:lnTo>
                    <a:pt x="8" y="78"/>
                  </a:lnTo>
                  <a:lnTo>
                    <a:pt x="8" y="16"/>
                  </a:lnTo>
                  <a:lnTo>
                    <a:pt x="182" y="0"/>
                  </a:lnTo>
                  <a:lnTo>
                    <a:pt x="191" y="16"/>
                  </a:lnTo>
                  <a:lnTo>
                    <a:pt x="198" y="16"/>
                  </a:lnTo>
                  <a:lnTo>
                    <a:pt x="230" y="39"/>
                  </a:lnTo>
                  <a:lnTo>
                    <a:pt x="221" y="62"/>
                  </a:lnTo>
                  <a:lnTo>
                    <a:pt x="230" y="78"/>
                  </a:lnTo>
                  <a:lnTo>
                    <a:pt x="230" y="94"/>
                  </a:lnTo>
                  <a:lnTo>
                    <a:pt x="246" y="101"/>
                  </a:lnTo>
                  <a:lnTo>
                    <a:pt x="230" y="101"/>
                  </a:lnTo>
                  <a:lnTo>
                    <a:pt x="253" y="125"/>
                  </a:lnTo>
                  <a:lnTo>
                    <a:pt x="278" y="125"/>
                  </a:lnTo>
                  <a:lnTo>
                    <a:pt x="301" y="164"/>
                  </a:lnTo>
                  <a:lnTo>
                    <a:pt x="317" y="188"/>
                  </a:lnTo>
                  <a:lnTo>
                    <a:pt x="317" y="204"/>
                  </a:lnTo>
                  <a:lnTo>
                    <a:pt x="95" y="20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  <p:sp>
          <p:nvSpPr>
            <p:cNvPr id="172" name="Freeform 172">
              <a:extLst>
                <a:ext uri="{FF2B5EF4-FFF2-40B4-BE49-F238E27FC236}">
                  <a16:creationId xmlns:a16="http://schemas.microsoft.com/office/drawing/2014/main" id="{A2F4B2F0-D948-42B2-9C5A-55E107EB42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33825" y="2563813"/>
              <a:ext cx="538163" cy="466725"/>
            </a:xfrm>
            <a:custGeom>
              <a:avLst/>
              <a:gdLst>
                <a:gd name="T0" fmla="*/ 245 w 364"/>
                <a:gd name="T1" fmla="*/ 0 h 276"/>
                <a:gd name="T2" fmla="*/ 277 w 364"/>
                <a:gd name="T3" fmla="*/ 79 h 276"/>
                <a:gd name="T4" fmla="*/ 301 w 364"/>
                <a:gd name="T5" fmla="*/ 79 h 276"/>
                <a:gd name="T6" fmla="*/ 277 w 364"/>
                <a:gd name="T7" fmla="*/ 103 h 276"/>
                <a:gd name="T8" fmla="*/ 301 w 364"/>
                <a:gd name="T9" fmla="*/ 134 h 276"/>
                <a:gd name="T10" fmla="*/ 364 w 364"/>
                <a:gd name="T11" fmla="*/ 245 h 276"/>
                <a:gd name="T12" fmla="*/ 348 w 364"/>
                <a:gd name="T13" fmla="*/ 229 h 276"/>
                <a:gd name="T14" fmla="*/ 316 w 364"/>
                <a:gd name="T15" fmla="*/ 245 h 276"/>
                <a:gd name="T16" fmla="*/ 293 w 364"/>
                <a:gd name="T17" fmla="*/ 229 h 276"/>
                <a:gd name="T18" fmla="*/ 293 w 364"/>
                <a:gd name="T19" fmla="*/ 245 h 276"/>
                <a:gd name="T20" fmla="*/ 269 w 364"/>
                <a:gd name="T21" fmla="*/ 245 h 276"/>
                <a:gd name="T22" fmla="*/ 269 w 364"/>
                <a:gd name="T23" fmla="*/ 260 h 276"/>
                <a:gd name="T24" fmla="*/ 245 w 364"/>
                <a:gd name="T25" fmla="*/ 260 h 276"/>
                <a:gd name="T26" fmla="*/ 214 w 364"/>
                <a:gd name="T27" fmla="*/ 276 h 276"/>
                <a:gd name="T28" fmla="*/ 214 w 364"/>
                <a:gd name="T29" fmla="*/ 260 h 276"/>
                <a:gd name="T30" fmla="*/ 174 w 364"/>
                <a:gd name="T31" fmla="*/ 260 h 276"/>
                <a:gd name="T32" fmla="*/ 135 w 364"/>
                <a:gd name="T33" fmla="*/ 229 h 276"/>
                <a:gd name="T34" fmla="*/ 87 w 364"/>
                <a:gd name="T35" fmla="*/ 245 h 276"/>
                <a:gd name="T36" fmla="*/ 79 w 364"/>
                <a:gd name="T37" fmla="*/ 252 h 276"/>
                <a:gd name="T38" fmla="*/ 32 w 364"/>
                <a:gd name="T39" fmla="*/ 181 h 276"/>
                <a:gd name="T40" fmla="*/ 0 w 364"/>
                <a:gd name="T41" fmla="*/ 134 h 276"/>
                <a:gd name="T42" fmla="*/ 16 w 364"/>
                <a:gd name="T43" fmla="*/ 126 h 276"/>
                <a:gd name="T44" fmla="*/ 87 w 364"/>
                <a:gd name="T45" fmla="*/ 48 h 276"/>
                <a:gd name="T46" fmla="*/ 143 w 364"/>
                <a:gd name="T47" fmla="*/ 31 h 276"/>
                <a:gd name="T48" fmla="*/ 150 w 364"/>
                <a:gd name="T49" fmla="*/ 8 h 276"/>
                <a:gd name="T50" fmla="*/ 245 w 364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4"/>
                <a:gd name="T79" fmla="*/ 0 h 276"/>
                <a:gd name="T80" fmla="*/ 364 w 364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4" h="276">
                  <a:moveTo>
                    <a:pt x="245" y="0"/>
                  </a:moveTo>
                  <a:lnTo>
                    <a:pt x="277" y="79"/>
                  </a:lnTo>
                  <a:lnTo>
                    <a:pt x="301" y="79"/>
                  </a:lnTo>
                  <a:lnTo>
                    <a:pt x="277" y="103"/>
                  </a:lnTo>
                  <a:lnTo>
                    <a:pt x="301" y="134"/>
                  </a:lnTo>
                  <a:lnTo>
                    <a:pt x="364" y="245"/>
                  </a:lnTo>
                  <a:lnTo>
                    <a:pt x="348" y="229"/>
                  </a:lnTo>
                  <a:lnTo>
                    <a:pt x="316" y="245"/>
                  </a:lnTo>
                  <a:lnTo>
                    <a:pt x="293" y="229"/>
                  </a:lnTo>
                  <a:lnTo>
                    <a:pt x="293" y="245"/>
                  </a:lnTo>
                  <a:lnTo>
                    <a:pt x="269" y="245"/>
                  </a:lnTo>
                  <a:lnTo>
                    <a:pt x="269" y="260"/>
                  </a:lnTo>
                  <a:lnTo>
                    <a:pt x="245" y="260"/>
                  </a:lnTo>
                  <a:lnTo>
                    <a:pt x="214" y="276"/>
                  </a:lnTo>
                  <a:lnTo>
                    <a:pt x="214" y="260"/>
                  </a:lnTo>
                  <a:lnTo>
                    <a:pt x="174" y="260"/>
                  </a:lnTo>
                  <a:lnTo>
                    <a:pt x="135" y="229"/>
                  </a:lnTo>
                  <a:lnTo>
                    <a:pt x="87" y="245"/>
                  </a:lnTo>
                  <a:lnTo>
                    <a:pt x="79" y="252"/>
                  </a:lnTo>
                  <a:lnTo>
                    <a:pt x="32" y="181"/>
                  </a:lnTo>
                  <a:lnTo>
                    <a:pt x="0" y="134"/>
                  </a:lnTo>
                  <a:lnTo>
                    <a:pt x="16" y="126"/>
                  </a:lnTo>
                  <a:lnTo>
                    <a:pt x="87" y="48"/>
                  </a:lnTo>
                  <a:lnTo>
                    <a:pt x="143" y="31"/>
                  </a:lnTo>
                  <a:lnTo>
                    <a:pt x="150" y="8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73" name="Freeform 173">
              <a:extLst>
                <a:ext uri="{FF2B5EF4-FFF2-40B4-BE49-F238E27FC236}">
                  <a16:creationId xmlns:a16="http://schemas.microsoft.com/office/drawing/2014/main" id="{3E0B1F89-4D64-4FB1-BCD6-FFAC85C924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11550" y="3714750"/>
              <a:ext cx="474663" cy="500063"/>
            </a:xfrm>
            <a:custGeom>
              <a:avLst/>
              <a:gdLst>
                <a:gd name="T0" fmla="*/ 149 w 322"/>
                <a:gd name="T1" fmla="*/ 25 h 298"/>
                <a:gd name="T2" fmla="*/ 165 w 322"/>
                <a:gd name="T3" fmla="*/ 32 h 298"/>
                <a:gd name="T4" fmla="*/ 165 w 322"/>
                <a:gd name="T5" fmla="*/ 25 h 298"/>
                <a:gd name="T6" fmla="*/ 188 w 322"/>
                <a:gd name="T7" fmla="*/ 0 h 298"/>
                <a:gd name="T8" fmla="*/ 228 w 322"/>
                <a:gd name="T9" fmla="*/ 47 h 298"/>
                <a:gd name="T10" fmla="*/ 274 w 322"/>
                <a:gd name="T11" fmla="*/ 111 h 298"/>
                <a:gd name="T12" fmla="*/ 306 w 322"/>
                <a:gd name="T13" fmla="*/ 133 h 298"/>
                <a:gd name="T14" fmla="*/ 314 w 322"/>
                <a:gd name="T15" fmla="*/ 150 h 298"/>
                <a:gd name="T16" fmla="*/ 314 w 322"/>
                <a:gd name="T17" fmla="*/ 172 h 298"/>
                <a:gd name="T18" fmla="*/ 322 w 322"/>
                <a:gd name="T19" fmla="*/ 181 h 298"/>
                <a:gd name="T20" fmla="*/ 314 w 322"/>
                <a:gd name="T21" fmla="*/ 213 h 298"/>
                <a:gd name="T22" fmla="*/ 126 w 322"/>
                <a:gd name="T23" fmla="*/ 298 h 298"/>
                <a:gd name="T24" fmla="*/ 0 w 322"/>
                <a:gd name="T25" fmla="*/ 86 h 298"/>
                <a:gd name="T26" fmla="*/ 39 w 322"/>
                <a:gd name="T27" fmla="*/ 64 h 298"/>
                <a:gd name="T28" fmla="*/ 149 w 322"/>
                <a:gd name="T29" fmla="*/ 25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298"/>
                <a:gd name="T47" fmla="*/ 322 w 322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298">
                  <a:moveTo>
                    <a:pt x="149" y="25"/>
                  </a:moveTo>
                  <a:lnTo>
                    <a:pt x="165" y="32"/>
                  </a:lnTo>
                  <a:lnTo>
                    <a:pt x="165" y="25"/>
                  </a:lnTo>
                  <a:lnTo>
                    <a:pt x="188" y="0"/>
                  </a:lnTo>
                  <a:lnTo>
                    <a:pt x="228" y="47"/>
                  </a:lnTo>
                  <a:lnTo>
                    <a:pt x="274" y="111"/>
                  </a:lnTo>
                  <a:lnTo>
                    <a:pt x="306" y="133"/>
                  </a:lnTo>
                  <a:lnTo>
                    <a:pt x="314" y="150"/>
                  </a:lnTo>
                  <a:lnTo>
                    <a:pt x="314" y="172"/>
                  </a:lnTo>
                  <a:lnTo>
                    <a:pt x="322" y="181"/>
                  </a:lnTo>
                  <a:lnTo>
                    <a:pt x="314" y="213"/>
                  </a:lnTo>
                  <a:lnTo>
                    <a:pt x="126" y="298"/>
                  </a:lnTo>
                  <a:lnTo>
                    <a:pt x="0" y="86"/>
                  </a:lnTo>
                  <a:lnTo>
                    <a:pt x="39" y="64"/>
                  </a:lnTo>
                  <a:lnTo>
                    <a:pt x="149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>
                <a:solidFill>
                  <a:srgbClr val="FAFD00"/>
                </a:solidFill>
              </a:endParaRPr>
            </a:p>
          </p:txBody>
        </p:sp>
        <p:sp>
          <p:nvSpPr>
            <p:cNvPr id="174" name="Freeform 174">
              <a:extLst>
                <a:ext uri="{FF2B5EF4-FFF2-40B4-BE49-F238E27FC236}">
                  <a16:creationId xmlns:a16="http://schemas.microsoft.com/office/drawing/2014/main" id="{E167CEC2-37C1-4758-922F-D6EF464509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46388" y="5095875"/>
              <a:ext cx="407987" cy="628650"/>
            </a:xfrm>
            <a:custGeom>
              <a:avLst/>
              <a:gdLst>
                <a:gd name="T0" fmla="*/ 214 w 277"/>
                <a:gd name="T1" fmla="*/ 376 h 376"/>
                <a:gd name="T2" fmla="*/ 206 w 277"/>
                <a:gd name="T3" fmla="*/ 376 h 376"/>
                <a:gd name="T4" fmla="*/ 206 w 277"/>
                <a:gd name="T5" fmla="*/ 359 h 376"/>
                <a:gd name="T6" fmla="*/ 32 w 277"/>
                <a:gd name="T7" fmla="*/ 359 h 376"/>
                <a:gd name="T8" fmla="*/ 32 w 277"/>
                <a:gd name="T9" fmla="*/ 281 h 376"/>
                <a:gd name="T10" fmla="*/ 32 w 277"/>
                <a:gd name="T11" fmla="*/ 203 h 376"/>
                <a:gd name="T12" fmla="*/ 39 w 277"/>
                <a:gd name="T13" fmla="*/ 196 h 376"/>
                <a:gd name="T14" fmla="*/ 32 w 277"/>
                <a:gd name="T15" fmla="*/ 196 h 376"/>
                <a:gd name="T16" fmla="*/ 32 w 277"/>
                <a:gd name="T17" fmla="*/ 148 h 376"/>
                <a:gd name="T18" fmla="*/ 24 w 277"/>
                <a:gd name="T19" fmla="*/ 148 h 376"/>
                <a:gd name="T20" fmla="*/ 32 w 277"/>
                <a:gd name="T21" fmla="*/ 141 h 376"/>
                <a:gd name="T22" fmla="*/ 24 w 277"/>
                <a:gd name="T23" fmla="*/ 141 h 376"/>
                <a:gd name="T24" fmla="*/ 0 w 277"/>
                <a:gd name="T25" fmla="*/ 86 h 376"/>
                <a:gd name="T26" fmla="*/ 39 w 277"/>
                <a:gd name="T27" fmla="*/ 55 h 376"/>
                <a:gd name="T28" fmla="*/ 24 w 277"/>
                <a:gd name="T29" fmla="*/ 39 h 376"/>
                <a:gd name="T30" fmla="*/ 39 w 277"/>
                <a:gd name="T31" fmla="*/ 23 h 376"/>
                <a:gd name="T32" fmla="*/ 56 w 277"/>
                <a:gd name="T33" fmla="*/ 0 h 376"/>
                <a:gd name="T34" fmla="*/ 71 w 277"/>
                <a:gd name="T35" fmla="*/ 0 h 376"/>
                <a:gd name="T36" fmla="*/ 127 w 277"/>
                <a:gd name="T37" fmla="*/ 0 h 376"/>
                <a:gd name="T38" fmla="*/ 127 w 277"/>
                <a:gd name="T39" fmla="*/ 23 h 376"/>
                <a:gd name="T40" fmla="*/ 143 w 277"/>
                <a:gd name="T41" fmla="*/ 0 h 376"/>
                <a:gd name="T42" fmla="*/ 174 w 277"/>
                <a:gd name="T43" fmla="*/ 23 h 376"/>
                <a:gd name="T44" fmla="*/ 174 w 277"/>
                <a:gd name="T45" fmla="*/ 148 h 376"/>
                <a:gd name="T46" fmla="*/ 237 w 277"/>
                <a:gd name="T47" fmla="*/ 148 h 376"/>
                <a:gd name="T48" fmla="*/ 245 w 277"/>
                <a:gd name="T49" fmla="*/ 173 h 376"/>
                <a:gd name="T50" fmla="*/ 269 w 277"/>
                <a:gd name="T51" fmla="*/ 173 h 376"/>
                <a:gd name="T52" fmla="*/ 269 w 277"/>
                <a:gd name="T53" fmla="*/ 196 h 376"/>
                <a:gd name="T54" fmla="*/ 277 w 277"/>
                <a:gd name="T55" fmla="*/ 196 h 376"/>
                <a:gd name="T56" fmla="*/ 277 w 277"/>
                <a:gd name="T57" fmla="*/ 258 h 376"/>
                <a:gd name="T58" fmla="*/ 269 w 277"/>
                <a:gd name="T59" fmla="*/ 258 h 376"/>
                <a:gd name="T60" fmla="*/ 269 w 277"/>
                <a:gd name="T61" fmla="*/ 290 h 376"/>
                <a:gd name="T62" fmla="*/ 277 w 277"/>
                <a:gd name="T63" fmla="*/ 290 h 376"/>
                <a:gd name="T64" fmla="*/ 277 w 277"/>
                <a:gd name="T65" fmla="*/ 359 h 376"/>
                <a:gd name="T66" fmla="*/ 214 w 277"/>
                <a:gd name="T67" fmla="*/ 376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7"/>
                <a:gd name="T103" fmla="*/ 0 h 376"/>
                <a:gd name="T104" fmla="*/ 277 w 277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7" h="376">
                  <a:moveTo>
                    <a:pt x="214" y="376"/>
                  </a:moveTo>
                  <a:lnTo>
                    <a:pt x="206" y="376"/>
                  </a:lnTo>
                  <a:lnTo>
                    <a:pt x="206" y="359"/>
                  </a:lnTo>
                  <a:lnTo>
                    <a:pt x="32" y="359"/>
                  </a:lnTo>
                  <a:lnTo>
                    <a:pt x="32" y="281"/>
                  </a:lnTo>
                  <a:lnTo>
                    <a:pt x="32" y="203"/>
                  </a:lnTo>
                  <a:lnTo>
                    <a:pt x="39" y="196"/>
                  </a:lnTo>
                  <a:lnTo>
                    <a:pt x="32" y="196"/>
                  </a:lnTo>
                  <a:lnTo>
                    <a:pt x="32" y="148"/>
                  </a:lnTo>
                  <a:lnTo>
                    <a:pt x="24" y="148"/>
                  </a:lnTo>
                  <a:lnTo>
                    <a:pt x="32" y="141"/>
                  </a:lnTo>
                  <a:lnTo>
                    <a:pt x="24" y="141"/>
                  </a:lnTo>
                  <a:lnTo>
                    <a:pt x="0" y="86"/>
                  </a:lnTo>
                  <a:lnTo>
                    <a:pt x="39" y="55"/>
                  </a:lnTo>
                  <a:lnTo>
                    <a:pt x="24" y="39"/>
                  </a:lnTo>
                  <a:lnTo>
                    <a:pt x="39" y="23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127" y="0"/>
                  </a:lnTo>
                  <a:lnTo>
                    <a:pt x="127" y="23"/>
                  </a:lnTo>
                  <a:lnTo>
                    <a:pt x="143" y="0"/>
                  </a:lnTo>
                  <a:lnTo>
                    <a:pt x="174" y="23"/>
                  </a:lnTo>
                  <a:lnTo>
                    <a:pt x="174" y="148"/>
                  </a:lnTo>
                  <a:lnTo>
                    <a:pt x="237" y="148"/>
                  </a:lnTo>
                  <a:lnTo>
                    <a:pt x="245" y="173"/>
                  </a:lnTo>
                  <a:lnTo>
                    <a:pt x="269" y="173"/>
                  </a:lnTo>
                  <a:lnTo>
                    <a:pt x="269" y="196"/>
                  </a:lnTo>
                  <a:lnTo>
                    <a:pt x="277" y="196"/>
                  </a:lnTo>
                  <a:lnTo>
                    <a:pt x="277" y="258"/>
                  </a:lnTo>
                  <a:lnTo>
                    <a:pt x="269" y="258"/>
                  </a:lnTo>
                  <a:lnTo>
                    <a:pt x="269" y="290"/>
                  </a:lnTo>
                  <a:lnTo>
                    <a:pt x="277" y="290"/>
                  </a:lnTo>
                  <a:lnTo>
                    <a:pt x="277" y="359"/>
                  </a:lnTo>
                  <a:lnTo>
                    <a:pt x="214" y="3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3" rIns="91425" bIns="45713"/>
            <a:lstStyle/>
            <a:p>
              <a:pPr eaLnBrk="0" hangingPunct="0"/>
              <a:endParaRPr lang="en-US" sz="2000" b="1" dirty="0">
                <a:solidFill>
                  <a:srgbClr val="FAFD00"/>
                </a:solidFill>
              </a:endParaRPr>
            </a:p>
          </p:txBody>
        </p:sp>
      </p:grpSp>
      <p:graphicFrame>
        <p:nvGraphicFramePr>
          <p:cNvPr id="175" name="Table 174">
            <a:extLst>
              <a:ext uri="{FF2B5EF4-FFF2-40B4-BE49-F238E27FC236}">
                <a16:creationId xmlns:a16="http://schemas.microsoft.com/office/drawing/2014/main" id="{B48A1BEA-4138-4802-8597-56979A66F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12329"/>
              </p:ext>
            </p:extLst>
          </p:nvPr>
        </p:nvGraphicFramePr>
        <p:xfrm>
          <a:off x="6509736" y="1656717"/>
          <a:ext cx="1538114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057">
                  <a:extLst>
                    <a:ext uri="{9D8B030D-6E8A-4147-A177-3AD203B41FA5}">
                      <a16:colId xmlns:a16="http://schemas.microsoft.com/office/drawing/2014/main" val="1550627331"/>
                    </a:ext>
                  </a:extLst>
                </a:gridCol>
                <a:gridCol w="769057">
                  <a:extLst>
                    <a:ext uri="{9D8B030D-6E8A-4147-A177-3AD203B41FA5}">
                      <a16:colId xmlns:a16="http://schemas.microsoft.com/office/drawing/2014/main" val="1352631782"/>
                    </a:ext>
                  </a:extLst>
                </a:gridCol>
              </a:tblGrid>
              <a:tr h="352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≤5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41243"/>
                  </a:ext>
                </a:extLst>
              </a:tr>
              <a:tr h="352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327053"/>
                  </a:ext>
                </a:extLst>
              </a:tr>
              <a:tr h="352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83973"/>
                  </a:ext>
                </a:extLst>
              </a:tr>
            </a:tbl>
          </a:graphicData>
        </a:graphic>
      </p:graphicFrame>
      <p:sp>
        <p:nvSpPr>
          <p:cNvPr id="177" name="TextBox 176">
            <a:extLst>
              <a:ext uri="{FF2B5EF4-FFF2-40B4-BE49-F238E27FC236}">
                <a16:creationId xmlns:a16="http://schemas.microsoft.com/office/drawing/2014/main" id="{7A0A4EA6-E44B-4AB1-B272-72782C1CD23A}"/>
              </a:ext>
            </a:extLst>
          </p:cNvPr>
          <p:cNvSpPr txBox="1"/>
          <p:nvPr/>
        </p:nvSpPr>
        <p:spPr>
          <a:xfrm>
            <a:off x="6422505" y="1200550"/>
            <a:ext cx="238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u="sng" dirty="0"/>
              <a:t>Responses by County</a:t>
            </a:r>
          </a:p>
        </p:txBody>
      </p:sp>
    </p:spTree>
    <p:extLst>
      <p:ext uri="{BB962C8B-B14F-4D97-AF65-F5344CB8AC3E}">
        <p14:creationId xmlns:p14="http://schemas.microsoft.com/office/powerpoint/2010/main" val="182206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237929" y="312753"/>
            <a:ext cx="719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Q2: How many total acres (on average) do you farm every year? [n = 186]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69D198-7B86-4B07-A905-B5F6E4FC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50" y="991303"/>
            <a:ext cx="758180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1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276913" y="128025"/>
            <a:ext cx="886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Q3: Where do you receive your information about spray application equipment or technology? (select all that apply) [n = 186]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ED294C-3B64-4F18-9DE6-C7B5ABC51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3" y="902105"/>
            <a:ext cx="83045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8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341745" y="227317"/>
            <a:ext cx="814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Q4: How many sprayers do you have on your farm that you regularly use for pesticide applications? [n = 185]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BA309-EB5C-41B4-9815-0DBFBC126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46" y="950485"/>
            <a:ext cx="783381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B9CEAA-953F-447D-A6DB-8E1581B436C3}"/>
              </a:ext>
            </a:extLst>
          </p:cNvPr>
          <p:cNvSpPr txBox="1"/>
          <p:nvPr/>
        </p:nvSpPr>
        <p:spPr>
          <a:xfrm>
            <a:off x="386727" y="227317"/>
            <a:ext cx="810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dirty="0"/>
              <a:t>Q5: What type of sprayer(s) do you regularly use for pesticide applications? (select all that apply) [n = 186]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F939D-BA6C-4237-9730-F76E23C99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30" y="1059123"/>
            <a:ext cx="8102181" cy="548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260938-5CB4-42B9-AFBB-5FE72FBE5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013" y="1590645"/>
            <a:ext cx="368840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91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15" ma:contentTypeDescription="Create a new document." ma:contentTypeScope="" ma:versionID="da815ee779b064906c602f859e8d058f">
  <xsd:schema xmlns:xsd="http://www.w3.org/2001/XMLSchema" xmlns:xs="http://www.w3.org/2001/XMLSchema" xmlns:p="http://schemas.microsoft.com/office/2006/metadata/properties" xmlns:ns1="http://schemas.microsoft.com/sharepoint/v3" xmlns:ns3="d2182f11-ec6d-4344-bcdd-126cac1ae7e5" xmlns:ns4="c613e7a6-ae2b-4057-9573-8cbc37370f0f" targetNamespace="http://schemas.microsoft.com/office/2006/metadata/properties" ma:root="true" ma:fieldsID="cf6c2ee41cfb50e8569456deda4758a5" ns1:_="" ns3:_="" ns4:_="">
    <xsd:import namespace="http://schemas.microsoft.com/sharepoint/v3"/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55A5F8D-CA3D-4269-9416-A1CBAFB014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DF0919-C123-4E77-B7D1-6C9D6E7EF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765568-EEDB-4DBF-AD58-46F3C954406E}">
  <ds:schemaRefs>
    <ds:schemaRef ds:uri="c613e7a6-ae2b-4057-9573-8cbc37370f0f"/>
    <ds:schemaRef ds:uri="http://purl.org/dc/terms/"/>
    <ds:schemaRef ds:uri="d2182f11-ec6d-4344-bcdd-126cac1ae7e5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2179</TotalTime>
  <Words>674</Words>
  <Application>Microsoft Office PowerPoint</Application>
  <PresentationFormat>On-screen Show (4:3)</PresentationFormat>
  <Paragraphs>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2021 Georgia Row Crop Production Acres Planted (X 1000)</vt:lpstr>
      <vt:lpstr>2019 Georgia Specialty Crop Production Acres (X 1000)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Eric P. Prostko</cp:lastModifiedBy>
  <cp:revision>49</cp:revision>
  <cp:lastPrinted>2021-10-28T18:38:32Z</cp:lastPrinted>
  <dcterms:created xsi:type="dcterms:W3CDTF">2021-08-30T19:33:51Z</dcterms:created>
  <dcterms:modified xsi:type="dcterms:W3CDTF">2021-11-15T19:41:45Z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