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8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5" r:id="rId2"/>
    <p:sldMasterId id="2147483736" r:id="rId3"/>
    <p:sldMasterId id="2147483832" r:id="rId4"/>
    <p:sldMasterId id="2147483844" r:id="rId5"/>
    <p:sldMasterId id="2147483858" r:id="rId6"/>
    <p:sldMasterId id="2147483860" r:id="rId7"/>
    <p:sldMasterId id="2147483874" r:id="rId8"/>
    <p:sldMasterId id="2147483895" r:id="rId9"/>
  </p:sldMasterIdLst>
  <p:notesMasterIdLst>
    <p:notesMasterId r:id="rId48"/>
  </p:notesMasterIdLst>
  <p:sldIdLst>
    <p:sldId id="272" r:id="rId10"/>
    <p:sldId id="348" r:id="rId11"/>
    <p:sldId id="332" r:id="rId12"/>
    <p:sldId id="311" r:id="rId13"/>
    <p:sldId id="276" r:id="rId14"/>
    <p:sldId id="321" r:id="rId15"/>
    <p:sldId id="346" r:id="rId16"/>
    <p:sldId id="338" r:id="rId17"/>
    <p:sldId id="339" r:id="rId18"/>
    <p:sldId id="340" r:id="rId19"/>
    <p:sldId id="341" r:id="rId20"/>
    <p:sldId id="314" r:id="rId21"/>
    <p:sldId id="315" r:id="rId22"/>
    <p:sldId id="336" r:id="rId23"/>
    <p:sldId id="320" r:id="rId24"/>
    <p:sldId id="333" r:id="rId25"/>
    <p:sldId id="277" r:id="rId26"/>
    <p:sldId id="327" r:id="rId27"/>
    <p:sldId id="328" r:id="rId28"/>
    <p:sldId id="316" r:id="rId29"/>
    <p:sldId id="317" r:id="rId30"/>
    <p:sldId id="318" r:id="rId31"/>
    <p:sldId id="319" r:id="rId32"/>
    <p:sldId id="282" r:id="rId33"/>
    <p:sldId id="325" r:id="rId34"/>
    <p:sldId id="334" r:id="rId35"/>
    <p:sldId id="335" r:id="rId36"/>
    <p:sldId id="313" r:id="rId37"/>
    <p:sldId id="331" r:id="rId38"/>
    <p:sldId id="281" r:id="rId39"/>
    <p:sldId id="305" r:id="rId40"/>
    <p:sldId id="329" r:id="rId41"/>
    <p:sldId id="349" r:id="rId42"/>
    <p:sldId id="350" r:id="rId43"/>
    <p:sldId id="342" r:id="rId44"/>
    <p:sldId id="345" r:id="rId45"/>
    <p:sldId id="324" r:id="rId46"/>
    <p:sldId id="309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4956" y="-23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54119276757072E-2"/>
          <c:y val="3.3027996500437445E-2"/>
          <c:w val="0.84650456887333514"/>
          <c:h val="0.8108184601924759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Lbls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7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Sheet1!$A$2:$A$39</c:f>
              <c:numCache>
                <c:formatCode>General</c:formatCode>
                <c:ptCount val="38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</c:numCache>
            </c:numRef>
          </c:cat>
          <c:val>
            <c:numRef>
              <c:f>Sheet1!$B$2:$B$39</c:f>
              <c:numCache>
                <c:formatCode>General</c:formatCode>
                <c:ptCount val="38"/>
                <c:pt idx="0">
                  <c:v>2200</c:v>
                </c:pt>
                <c:pt idx="1">
                  <c:v>2300</c:v>
                </c:pt>
                <c:pt idx="2">
                  <c:v>2400</c:v>
                </c:pt>
                <c:pt idx="3">
                  <c:v>2050</c:v>
                </c:pt>
                <c:pt idx="4">
                  <c:v>2100</c:v>
                </c:pt>
                <c:pt idx="5">
                  <c:v>1800</c:v>
                </c:pt>
                <c:pt idx="6">
                  <c:v>1220</c:v>
                </c:pt>
                <c:pt idx="7">
                  <c:v>830</c:v>
                </c:pt>
                <c:pt idx="8">
                  <c:v>930</c:v>
                </c:pt>
                <c:pt idx="9">
                  <c:v>1150</c:v>
                </c:pt>
                <c:pt idx="10">
                  <c:v>900</c:v>
                </c:pt>
                <c:pt idx="11">
                  <c:v>600</c:v>
                </c:pt>
                <c:pt idx="12">
                  <c:v>650</c:v>
                </c:pt>
                <c:pt idx="13">
                  <c:v>600</c:v>
                </c:pt>
                <c:pt idx="14">
                  <c:v>520</c:v>
                </c:pt>
                <c:pt idx="15">
                  <c:v>320</c:v>
                </c:pt>
                <c:pt idx="16">
                  <c:v>400</c:v>
                </c:pt>
                <c:pt idx="17">
                  <c:v>400</c:v>
                </c:pt>
                <c:pt idx="18">
                  <c:v>300</c:v>
                </c:pt>
                <c:pt idx="19">
                  <c:v>220</c:v>
                </c:pt>
                <c:pt idx="20">
                  <c:v>170</c:v>
                </c:pt>
                <c:pt idx="21">
                  <c:v>165</c:v>
                </c:pt>
                <c:pt idx="22">
                  <c:v>160</c:v>
                </c:pt>
                <c:pt idx="23">
                  <c:v>190</c:v>
                </c:pt>
                <c:pt idx="24">
                  <c:v>280</c:v>
                </c:pt>
                <c:pt idx="25">
                  <c:v>180</c:v>
                </c:pt>
                <c:pt idx="26">
                  <c:v>155</c:v>
                </c:pt>
                <c:pt idx="27">
                  <c:v>285</c:v>
                </c:pt>
                <c:pt idx="28">
                  <c:v>430</c:v>
                </c:pt>
                <c:pt idx="29">
                  <c:v>470</c:v>
                </c:pt>
                <c:pt idx="30">
                  <c:v>270</c:v>
                </c:pt>
                <c:pt idx="31">
                  <c:v>155</c:v>
                </c:pt>
                <c:pt idx="32">
                  <c:v>220</c:v>
                </c:pt>
                <c:pt idx="33">
                  <c:v>235</c:v>
                </c:pt>
                <c:pt idx="34">
                  <c:v>300</c:v>
                </c:pt>
                <c:pt idx="35">
                  <c:v>325</c:v>
                </c:pt>
                <c:pt idx="36">
                  <c:v>260</c:v>
                </c:pt>
                <c:pt idx="37">
                  <c:v>155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533568"/>
        <c:axId val="126443904"/>
      </c:lineChart>
      <c:catAx>
        <c:axId val="209533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6443904"/>
        <c:crosses val="autoZero"/>
        <c:auto val="1"/>
        <c:lblAlgn val="ctr"/>
        <c:lblOffset val="100"/>
        <c:noMultiLvlLbl val="0"/>
      </c:catAx>
      <c:valAx>
        <c:axId val="126443904"/>
        <c:scaling>
          <c:orientation val="minMax"/>
          <c:max val="25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5335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98366-C145-46CD-8498-2F082385CBB5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D7FFC-6CB0-4B09-88E0-66A591A9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06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D7FFC-6CB0-4B09-88E0-66A591A917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12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96CC-708F-4B54-94E9-89DE2A0C7C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02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96CC-708F-4B54-94E9-89DE2A0C7C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02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96CC-708F-4B54-94E9-89DE2A0C7C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02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96CC-708F-4B54-94E9-89DE2A0C7C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02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377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34332" indent="-282435" defTabSz="82377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9741" indent="-225948" defTabSz="82377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1638" indent="-225948" defTabSz="82377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3534" indent="-225948" defTabSz="82377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5431" indent="-225948" defTabSz="8237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7327" indent="-225948" defTabSz="8237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9224" indent="-225948" defTabSz="8237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1120" indent="-225948" defTabSz="8237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2AE0302-CC3A-0549-BFB1-7CA00ABC625E}" type="slidenum">
              <a:rPr lang="en-US" sz="1100">
                <a:solidFill>
                  <a:srgbClr val="000000"/>
                </a:solidFill>
              </a:rPr>
              <a:pPr/>
              <a:t>26</a:t>
            </a:fld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3714"/>
            <a:ext cx="5028370" cy="411229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21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377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34332" indent="-282435" defTabSz="82377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9741" indent="-225948" defTabSz="82377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1638" indent="-225948" defTabSz="82377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3534" indent="-225948" defTabSz="82377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5431" indent="-225948" defTabSz="8237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7327" indent="-225948" defTabSz="8237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9224" indent="-225948" defTabSz="8237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1120" indent="-225948" defTabSz="8237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2AE0302-CC3A-0549-BFB1-7CA00ABC625E}" type="slidenum">
              <a:rPr lang="en-US" sz="1100">
                <a:solidFill>
                  <a:srgbClr val="000000"/>
                </a:solidFill>
              </a:rPr>
              <a:pPr/>
              <a:t>27</a:t>
            </a:fld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3714"/>
            <a:ext cx="5028370" cy="411229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792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01416F9B-C4BE-4499-AA78-5412D8F41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29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4CDEC-6DD9-4202-8B20-879A51D7C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5769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45B05-6042-4305-B19D-FA2021035A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103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AC020-4626-4777-896D-4669486C3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83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23291-0FA0-4949-9312-A2853588A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189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C5552-31F7-44FE-B1DA-317DDB5ED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045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5C7F6-E62C-4BCF-94C6-52F62C737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788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60AD0-94C5-4207-9BDA-492447EE41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919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85FA6-6F99-41F5-A087-FB8D87076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6819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111E8-5AF0-40B8-B48E-1C7B10000E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207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8B972-5CD8-47BD-85B5-8744F6E59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3935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6834D-ADB0-4A44-93CA-31424D722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32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5C529-9507-4EA4-BA78-E2663D280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9740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7225C-16BE-4121-A284-F6081C742C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2746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C84E5-6C74-47E5-8EBF-11665CB2A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840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242FE-ABBE-4C77-9396-F0465F738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5641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679-F19E-4E0D-86CE-03135B808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7552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42CA5-D202-4517-97F7-CF7655331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849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01BA6-183D-4E85-9A6F-D137CD52F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2214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42134-6DD7-4837-904E-BBFB5ADA3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764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B65A8-944A-462D-860E-15556A2A4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8404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0B242-A267-4AD3-9068-F3633DA65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866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E1638F28-79C3-4D8D-BAFB-27DAD20F4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96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221CA-FD39-4213-B936-F97955DF6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6530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C2673-F357-4832-93FC-90D15867F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823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62E26-BC72-48A0-89D7-24DA19EF2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2081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B66FF-6752-44B1-BDC6-D6EA9405D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9331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65ACB-B9E2-43F3-A532-7E8C802FF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077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A79F1-D9A9-4715-BB7D-BB1956B98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620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C376A-B4AA-448F-B2DF-EFCC3687EC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369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DCDB8-7F98-4827-A5D8-169B4ADE8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3103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4C98A-890E-453E-BFC4-C199E33D3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7557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417E7-78C3-4E49-9D03-3A86386F2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288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A0AE0-DADB-4ADF-A73D-10FB0CF01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49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90034-17A7-4D17-8D0C-DE05A4D58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5987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BAE99-9719-490D-889B-3DA0DD487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2173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F7C77-D586-4368-A9DE-FCAB0AB01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628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265A5-3696-41F6-8533-1F4CE330B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3369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51902-FA4A-4018-A756-9765EB5C9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813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5A2DA-B4D1-4171-8847-CAA8243D2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220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F6A10-D617-4B26-9FA0-0AA1CFB03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5413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FC05-B39D-4A46-8923-42665AA9C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4544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57BE6-B458-49F6-9D61-F722869CE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8359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486AF-4A50-4CD0-B731-88D6C99FA4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43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7E879-4D81-4B3F-BD6A-C2F8B64E1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06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B1F1D-E33C-417C-BED7-2CD94B167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35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2982D-03D1-4593-B3BC-A258B423B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62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F2F2F-0C5A-41A6-926A-7BA716A96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75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D1462-C069-4CB9-8A9A-5D968C4CC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29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4FB97-3D06-4C85-8FD2-16E8CBAC7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1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18604-69C6-41A5-9BBE-AC696D360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95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5FCBD-6E5E-4DDF-B550-7FDF6E88A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13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15423088-4E11-43FD-9B2E-5A3E9D5C8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72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5346B-33AC-4459-8BBB-F6A57D9048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691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A1BB6-DF1B-49F4-948C-27E1144D5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02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3BE1D-E4F3-4FF8-9BA7-6190AE84C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946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72D95-1E48-4D1C-913B-794CF924F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153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4B8E0-7671-42C5-BD92-12A88AD20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90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28D8F-EF0E-4EE8-BC0E-EACB26F24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132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7CE3D-C9C6-4BBF-A9BF-2263BC9FB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92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CE0A4-20BA-4DFD-98F6-6669913968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14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78DAC-A1E8-4F3E-8ACE-B117FF88F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85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365E8-7022-4817-A24E-4FB26015D9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324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967C7-8467-43DF-982E-1D6AD5008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05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B23A1-9F38-4269-9532-5541C9927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61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50F7A-82FB-4257-9A8D-215C3A4A2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65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FF15C-0B25-4347-81DC-13A293CAD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65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3BF9A-7D67-45EB-B904-411B38876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511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9AADC-B2F0-4C1F-B909-64953F451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501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BBBD2-74E2-4723-B728-B0A5126B7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64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C4D94-75C6-448C-B3F3-D0FA3DA25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182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CC422-0D43-49B1-9BB4-2B6E554E5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69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EBFFD-D594-4361-84E0-9469AE22A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077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70A35-B7A3-4AEC-B146-A7807D988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955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D3E3C3B0-059C-406C-956E-CAA019AE3E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19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17D0-E068-4C46-98B5-9C7425F489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103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2CD3E-754E-4051-B7DD-17A2A6B21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638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0ED50-31A1-409F-9CBC-063CCD826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468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739C6-463C-4E7C-8D0E-3A020A353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095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F5565-46FD-43EC-ACED-5D2CDDED5D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921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3C9B1-6272-4D4E-B3D5-C866A5EC7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344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438B6-773F-4171-BAD3-32794E4BD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287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790D7-3A1B-43DE-B163-FFBDA36A6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594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8EB3B-BDF0-4C3D-8784-EE67DB14D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057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02A67-1CFD-4824-A804-C5E2D79B7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963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95DBB-2FD6-4702-BE7A-F6CC6F258E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605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41891-2665-4D43-862F-AC434D806A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795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1EE0E-BEC9-4A7A-B90A-8C9EA9AD0A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8287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81B32-03F0-495E-A972-2BE66C514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0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4108A-FFD1-47BF-A988-D9A5CBA0A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522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81EA9-891A-4099-8A5D-D986FE5B9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96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D2814-02B6-4DBF-8983-A77CB2796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362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9808A-0F0D-47F6-AB60-EDF8643112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078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652A5-1E6A-4724-B4EA-5B94C0EDC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14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A7020-D95E-4972-9F64-2FC32E785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987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A8D90-00DE-4A01-BDED-CB019711D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835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130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0382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2118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0355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986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607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8539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8097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44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DFD68-CD5F-482D-98BB-F1D73FD15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403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6991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4233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710E3FAC-D7C2-45A0-9DAF-2DF9100AE7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261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92FB6-A8BA-4F62-900B-6FEA12C20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357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F5F9F-AA03-4272-B91D-A2ADDE3BC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231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34A24-69CE-4EC4-8ABF-2C870FCF4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2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75819-36C6-4D00-9A61-B90EF5F4BE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1543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18689-DE47-4509-8877-1DAA7CB95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20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9C650-CD15-4E91-8367-D27117DA3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929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57CC8-BF9D-465A-A203-671E919E5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1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53AF6-5A35-4927-9FBF-71D867676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927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F126-4A00-4069-9F1C-122630BEF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382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8C158-1919-4F3E-926D-ACD60E6DEE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472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9CEC5-007B-4F4B-9B7B-F08A31FA3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982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4B6D8-D144-45DD-AB88-A13B93D73F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53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02B30-2220-4141-AE6F-2CC4B502E8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421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F19B6-3205-3241-BF24-E4DFD7AABF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23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 thruBlk="1"/>
      </p:transition>
    </mc:Choice>
    <mc:Fallback xmlns="">
      <p:transition xmlns:p14="http://schemas.microsoft.com/office/powerpoint/2010/main">
        <p:fade thruBlk="1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/>
            </a:lvl1pPr>
          </a:lstStyle>
          <a:p>
            <a:pPr>
              <a:defRPr/>
            </a:pPr>
            <a:fld id="{3B1729A5-F10A-4D7E-AE97-36AAC9A38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58074"/>
      </p:ext>
    </p:extLst>
  </p:cSld>
  <p:clrMapOvr>
    <a:masterClrMapping/>
  </p:clrMapOvr>
  <p:transition spd="slow">
    <p:circl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ACAC892-C30F-4788-8295-9939C6671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51389"/>
      </p:ext>
    </p:extLst>
  </p:cSld>
  <p:clrMapOvr>
    <a:masterClrMapping/>
  </p:clrMapOvr>
  <p:transition spd="slow">
    <p:circl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41472EA-3560-4DEE-8BDE-022E241BE7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04215"/>
      </p:ext>
    </p:extLst>
  </p:cSld>
  <p:clrMapOvr>
    <a:masterClrMapping/>
  </p:clrMapOvr>
  <p:transition spd="slow">
    <p:circl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E7C37AE-8CBA-4662-9B99-E888A74E5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63823"/>
      </p:ext>
    </p:extLst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C556F-5E96-46E9-936A-4F2C4CB0B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674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350F9F1-1390-4D22-A937-0226FDA77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15297"/>
      </p:ext>
    </p:extLst>
  </p:cSld>
  <p:clrMapOvr>
    <a:masterClrMapping/>
  </p:clrMapOvr>
  <p:transition spd="slow">
    <p:circl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A8CE536-1C6E-4BDC-98AA-12B35ED6C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83536"/>
      </p:ext>
    </p:extLst>
  </p:cSld>
  <p:clrMapOvr>
    <a:masterClrMapping/>
  </p:clrMapOvr>
  <p:transition spd="slow">
    <p:circl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7AD83A4-D567-4DF9-9FF4-B3757A9BB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87878"/>
      </p:ext>
    </p:extLst>
  </p:cSld>
  <p:clrMapOvr>
    <a:masterClrMapping/>
  </p:clrMapOvr>
  <p:transition spd="slow">
    <p:circl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E9FB744-3942-4FE7-8D79-69D1276B1B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60454"/>
      </p:ext>
    </p:extLst>
  </p:cSld>
  <p:clrMapOvr>
    <a:masterClrMapping/>
  </p:clrMapOvr>
  <p:transition spd="slow">
    <p:circl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A80ABC-692E-4BDE-9086-827B1B781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13685"/>
      </p:ext>
    </p:extLst>
  </p:cSld>
  <p:clrMapOvr>
    <a:masterClrMapping/>
  </p:clrMapOvr>
  <p:transition spd="slow">
    <p:circl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831162C-CFFC-4D5C-8918-92F30A33E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35413"/>
      </p:ext>
    </p:extLst>
  </p:cSld>
  <p:clrMapOvr>
    <a:masterClrMapping/>
  </p:clrMapOvr>
  <p:transition spd="slow">
    <p:circl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261171-AC55-4354-AC63-CCC4187842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00020"/>
      </p:ext>
    </p:extLst>
  </p:cSld>
  <p:clrMapOvr>
    <a:masterClrMapping/>
  </p:clrMapOvr>
  <p:transition spd="slow">
    <p:circl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39CB7A3-6171-4F49-891A-A4420417F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82363"/>
      </p:ext>
    </p:extLst>
  </p:cSld>
  <p:clrMapOvr>
    <a:masterClrMapping/>
  </p:clrMapOvr>
  <p:transition spd="slow">
    <p:circl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51F21-CB0A-466E-90F9-33A9DA4ED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055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05B149C2-4DA2-4764-A680-9D3ABC6B2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48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1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20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19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68FAED-7D74-4BD0-9B82-D0D5C4B3E52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7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charset="0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7B89CF-1E98-410D-BB7B-5CE1B97F2668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00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F2CCA0-6BB3-44E2-A08B-BA89F7D9965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5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97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P_SAGRI_TXT_Soybean_Patch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A756AA-F1C5-4B11-90D1-3693ADE1183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7069" tIns="43506" rIns="87069" bIns="435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7069" tIns="43506" rIns="87069" bIns="435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74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069" tIns="43506" rIns="87069" bIns="4350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2674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069" tIns="43506" rIns="87069" bIns="4350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2674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069" tIns="43506" rIns="87069" bIns="4350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B3BE4B-23CE-9A4C-B1B6-F07D2E1574DF}" type="slidenum">
              <a:rPr lang="en-US">
                <a:latin typeface="Times New Roman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33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</p:sldLayoutIdLst>
  <mc:AlternateContent xmlns:mc="http://schemas.openxmlformats.org/markup-compatibility/2006" xmlns:p14="http://schemas.microsoft.com/office/powerpoint/2010/main">
    <mc:Choice Requires="p14">
      <p:transition p14:dur="10">
        <p:fade thruBlk="1"/>
      </p:transition>
    </mc:Choice>
    <mc:Fallback xmlns="">
      <p:transition xmlns:p14="http://schemas.microsoft.com/office/powerpoint/2010/main">
        <p:fade thruBlk="1"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3534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87069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0602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74136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25438" indent="-32543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06438" indent="-26987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085850" indent="-215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522413" indent="-2159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1957388" indent="-2159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394378" indent="-2176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829715" indent="-2176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265075" indent="-2176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700415" indent="-2176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70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5348" algn="l" defTabSz="870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0691" algn="l" defTabSz="870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6022" algn="l" defTabSz="870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1367" algn="l" defTabSz="870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76709" algn="l" defTabSz="870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2051" algn="l" defTabSz="870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7400" algn="l" defTabSz="870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2748" algn="l" defTabSz="870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PP_SAGRI_TXT_Soybean_Patch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416427-D590-403C-AD5C-A0426772E67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E7E053-33AD-4149-B6C9-5A80EC41A9D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  <p:sldLayoutId id="2147483892" r:id="rId18"/>
    <p:sldLayoutId id="2147483893" r:id="rId19"/>
    <p:sldLayoutId id="2147483894" r:id="rId2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09CC75-32B6-434E-8578-70CDAA7FA9B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4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  <p:sldLayoutId id="2147483909" r:id="rId14"/>
    <p:sldLayoutId id="2147483910" r:id="rId15"/>
    <p:sldLayoutId id="2147483911" r:id="rId16"/>
    <p:sldLayoutId id="2147483912" r:id="rId17"/>
    <p:sldLayoutId id="2147483913" r:id="rId18"/>
    <p:sldLayoutId id="2147483914" r:id="rId19"/>
    <p:sldLayoutId id="2147483915" r:id="rId2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gif"/><Relationship Id="rId7" Type="http://schemas.openxmlformats.org/officeDocument/2006/relationships/image" Target="../media/image23.png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5.xml"/><Relationship Id="rId1" Type="http://schemas.openxmlformats.org/officeDocument/2006/relationships/tags" Target="../tags/tag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5.xml"/><Relationship Id="rId1" Type="http://schemas.openxmlformats.org/officeDocument/2006/relationships/tags" Target="../tags/tag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tendimaxapplicationrequirements.com/Pages/default.aspx" TargetMode="External"/><Relationship Id="rId2" Type="http://schemas.openxmlformats.org/officeDocument/2006/relationships/hyperlink" Target="http://www.enlist.com/en/herbicide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gproducts.basf.us/campaigns/engenia/tankmixselector/" TargetMode="External"/><Relationship Id="rId4" Type="http://schemas.openxmlformats.org/officeDocument/2006/relationships/hyperlink" Target="http://www.dupont.com/products-and-services/crop-protection/soybean-protection/articles/fexapan-application.html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48400" y="1524000"/>
            <a:ext cx="2895600" cy="1470025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>
                <a:solidFill>
                  <a:srgbClr val="FFFF00"/>
                </a:solidFill>
              </a:rPr>
              <a:t>2018 Soybean Weed Control Update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886200"/>
            <a:ext cx="8686800" cy="698500"/>
          </a:xfrm>
        </p:spPr>
        <p:txBody>
          <a:bodyPr/>
          <a:lstStyle/>
          <a:p>
            <a:pPr algn="ctr" eaLnBrk="1" hangingPunct="1"/>
            <a:r>
              <a:rPr lang="en-US" altLang="en-US" dirty="0" smtClean="0"/>
              <a:t>Eric P. Prostko</a:t>
            </a:r>
          </a:p>
          <a:p>
            <a:pPr algn="ctr" eaLnBrk="1" hangingPunct="1"/>
            <a:r>
              <a:rPr lang="en-US" altLang="en-US" dirty="0" smtClean="0"/>
              <a:t>Professor and Extension Weed Specialist</a:t>
            </a:r>
          </a:p>
          <a:p>
            <a:pPr algn="ctr" eaLnBrk="1" hangingPunct="1"/>
            <a:r>
              <a:rPr lang="en-US" altLang="en-US" dirty="0" smtClean="0"/>
              <a:t>Dept. Crop &amp; Soil Sciences</a:t>
            </a:r>
          </a:p>
        </p:txBody>
      </p:sp>
      <p:pic>
        <p:nvPicPr>
          <p:cNvPr id="1026" name="Picture 2" descr="C:\Users\eprostko\AppData\Local\Temp\Temp1_CAES Formal.zip\Formal\JPG\CAES-FS-F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486400"/>
            <a:ext cx="2447575" cy="96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33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Forget These!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074" y="1661816"/>
            <a:ext cx="2355850" cy="1177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76400"/>
            <a:ext cx="2627056" cy="1085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793" y="1908175"/>
            <a:ext cx="1985447" cy="8540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00400"/>
            <a:ext cx="3097213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" y="4953000"/>
            <a:ext cx="28781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2" y="3048000"/>
            <a:ext cx="1857375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941" y="3074581"/>
            <a:ext cx="23431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19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5791200" cy="1143000"/>
          </a:xfrm>
        </p:spPr>
        <p:txBody>
          <a:bodyPr/>
          <a:lstStyle/>
          <a:p>
            <a:pPr eaLnBrk="1" hangingPunct="1"/>
            <a:r>
              <a:rPr lang="en-US" altLang="en-US" sz="3400" dirty="0" smtClean="0"/>
              <a:t>Old + Cheap + Still Good</a:t>
            </a:r>
            <a:br>
              <a:rPr lang="en-US" altLang="en-US" sz="3400" dirty="0" smtClean="0"/>
            </a:br>
            <a:r>
              <a:rPr lang="en-US" altLang="en-US" sz="3400" dirty="0" smtClean="0"/>
              <a:t>(i.e. metribuzin)</a:t>
            </a:r>
          </a:p>
        </p:txBody>
      </p:sp>
      <p:sp>
        <p:nvSpPr>
          <p:cNvPr id="17203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4419600" cy="4525963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Not a PPO (Valor or Reflex)</a:t>
            </a:r>
          </a:p>
          <a:p>
            <a:pPr eaLnBrk="1" hangingPunct="1"/>
            <a:r>
              <a:rPr lang="en-US" altLang="en-US" sz="2400" dirty="0" smtClean="0"/>
              <a:t>Good on pigweed and sicklepod</a:t>
            </a:r>
          </a:p>
          <a:p>
            <a:pPr eaLnBrk="1" hangingPunct="1"/>
            <a:r>
              <a:rPr lang="en-US" altLang="en-US" sz="2400" dirty="0" smtClean="0"/>
              <a:t>Can be applied PPI</a:t>
            </a:r>
          </a:p>
          <a:p>
            <a:pPr lvl="1" eaLnBrk="1" hangingPunct="1"/>
            <a:r>
              <a:rPr lang="en-US" altLang="en-US" sz="2100" dirty="0" smtClean="0">
                <a:solidFill>
                  <a:srgbClr val="996633"/>
                </a:solidFill>
              </a:rPr>
              <a:t>Dryland fields?</a:t>
            </a:r>
          </a:p>
          <a:p>
            <a:pPr eaLnBrk="1" hangingPunct="1"/>
            <a:r>
              <a:rPr lang="en-US" altLang="en-US" sz="2400" dirty="0" smtClean="0"/>
              <a:t>Issues (Be careful!!)</a:t>
            </a:r>
          </a:p>
          <a:p>
            <a:pPr lvl="1" eaLnBrk="1" hangingPunct="1"/>
            <a:r>
              <a:rPr lang="en-US" altLang="en-US" sz="2000" i="1" dirty="0" smtClean="0">
                <a:solidFill>
                  <a:srgbClr val="996633"/>
                </a:solidFill>
              </a:rPr>
              <a:t>soil texture, OM, pH</a:t>
            </a:r>
          </a:p>
          <a:p>
            <a:pPr lvl="1" eaLnBrk="1" hangingPunct="1"/>
            <a:r>
              <a:rPr lang="en-US" altLang="en-US" sz="2000" i="1" dirty="0" smtClean="0">
                <a:solidFill>
                  <a:srgbClr val="996633"/>
                </a:solidFill>
              </a:rPr>
              <a:t>Varieties</a:t>
            </a:r>
          </a:p>
          <a:p>
            <a:pPr lvl="1" eaLnBrk="1" hangingPunct="1"/>
            <a:r>
              <a:rPr lang="en-US" altLang="en-US" sz="2000" i="1" dirty="0" smtClean="0">
                <a:solidFill>
                  <a:srgbClr val="996633"/>
                </a:solidFill>
              </a:rPr>
              <a:t>Rotations</a:t>
            </a:r>
          </a:p>
          <a:p>
            <a:pPr lvl="1" eaLnBrk="1" hangingPunct="1"/>
            <a:r>
              <a:rPr lang="en-US" altLang="en-US" sz="2000" i="1" dirty="0" smtClean="0">
                <a:solidFill>
                  <a:srgbClr val="996633"/>
                </a:solidFill>
              </a:rPr>
              <a:t>Company support</a:t>
            </a:r>
          </a:p>
          <a:p>
            <a:pPr lvl="1" eaLnBrk="1" hangingPunct="1"/>
            <a:r>
              <a:rPr lang="en-US" altLang="en-US" sz="2000" i="1" dirty="0" smtClean="0">
                <a:solidFill>
                  <a:srgbClr val="996633"/>
                </a:solidFill>
              </a:rPr>
              <a:t>Lack of incentive at dealer level</a:t>
            </a:r>
          </a:p>
        </p:txBody>
      </p:sp>
      <p:pic>
        <p:nvPicPr>
          <p:cNvPr id="172036" name="Picture 8" descr="Boundar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905000"/>
            <a:ext cx="2286000" cy="668338"/>
          </a:xfrm>
        </p:spPr>
      </p:pic>
      <p:pic>
        <p:nvPicPr>
          <p:cNvPr id="172037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9075" y="3063875"/>
            <a:ext cx="2517775" cy="636588"/>
          </a:xfrm>
          <a:noFill/>
        </p:spPr>
      </p:pic>
      <p:pic>
        <p:nvPicPr>
          <p:cNvPr id="172038" name="Picture 12" descr="AuthorityMT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19400"/>
            <a:ext cx="19812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19"/>
          <p:cNvSpPr txBox="1">
            <a:spLocks noChangeArrowheads="1"/>
          </p:cNvSpPr>
          <p:nvPr/>
        </p:nvSpPr>
        <p:spPr bwMode="auto">
          <a:xfrm>
            <a:off x="6724650" y="4124325"/>
            <a:ext cx="1905000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TriCor 75DF</a:t>
            </a:r>
          </a:p>
        </p:txBody>
      </p:sp>
      <p:sp>
        <p:nvSpPr>
          <p:cNvPr id="21512" name="Text Box 21"/>
          <p:cNvSpPr txBox="1">
            <a:spLocks noChangeArrowheads="1"/>
          </p:cNvSpPr>
          <p:nvPr/>
        </p:nvSpPr>
        <p:spPr bwMode="auto">
          <a:xfrm>
            <a:off x="5299075" y="4876800"/>
            <a:ext cx="2092325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Metribuzin 75DF</a:t>
            </a:r>
          </a:p>
        </p:txBody>
      </p:sp>
      <p:pic>
        <p:nvPicPr>
          <p:cNvPr id="17204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1" t="19492" r="5341" b="57648"/>
          <a:stretch>
            <a:fillRect/>
          </a:stretch>
        </p:blipFill>
        <p:spPr bwMode="auto">
          <a:xfrm>
            <a:off x="5181600" y="5638800"/>
            <a:ext cx="36274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36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5065" y="152400"/>
            <a:ext cx="8229600" cy="88423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Soybean Weed Control - 2017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570037"/>
            <a:ext cx="3394472" cy="452596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570037"/>
            <a:ext cx="3394472" cy="4525963"/>
          </a:xfrm>
        </p:spPr>
      </p:pic>
      <p:sp>
        <p:nvSpPr>
          <p:cNvPr id="9" name="TextBox 8"/>
          <p:cNvSpPr txBox="1"/>
          <p:nvPr/>
        </p:nvSpPr>
        <p:spPr>
          <a:xfrm>
            <a:off x="2057400" y="6031468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15834" y="6043136"/>
            <a:ext cx="3160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Tricor 4L @ 8 oz/A (PRE)</a:t>
            </a:r>
          </a:p>
          <a:p>
            <a:pPr algn="ctr"/>
            <a:r>
              <a:rPr lang="en-US" sz="1200" dirty="0" smtClean="0"/>
              <a:t>Roundup P-Max 5.5SL @ 32 oz/A (26 DAP)</a:t>
            </a:r>
          </a:p>
          <a:p>
            <a:pPr algn="ctr"/>
            <a:r>
              <a:rPr lang="en-US" sz="1200" dirty="0" smtClean="0"/>
              <a:t>Reflex 2SL @ 20 oz/A (26 DAP)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-43143" y="6172200"/>
            <a:ext cx="6527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SB-06-17</a:t>
            </a:r>
          </a:p>
          <a:p>
            <a:r>
              <a:rPr lang="en-US" sz="1000" i="1" dirty="0" smtClean="0"/>
              <a:t>June 16</a:t>
            </a:r>
          </a:p>
          <a:p>
            <a:r>
              <a:rPr lang="en-US" sz="1000" i="1" dirty="0" smtClean="0"/>
              <a:t>38 DAP</a:t>
            </a:r>
            <a:endParaRPr lang="en-US" sz="1000" i="1" dirty="0"/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5105400" y="2971800"/>
            <a:ext cx="1143000" cy="1905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flipH="1" flipV="1">
            <a:off x="7010400" y="2971800"/>
            <a:ext cx="1219200" cy="1905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4822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6331" y="228600"/>
            <a:ext cx="8229600" cy="88423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Soybean Weed Control - 2017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70037"/>
            <a:ext cx="3394472" cy="45259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570037"/>
            <a:ext cx="3394472" cy="4525963"/>
          </a:xfrm>
        </p:spPr>
      </p:pic>
      <p:sp>
        <p:nvSpPr>
          <p:cNvPr id="9" name="TextBox 8"/>
          <p:cNvSpPr txBox="1"/>
          <p:nvPr/>
        </p:nvSpPr>
        <p:spPr>
          <a:xfrm>
            <a:off x="2057400" y="6107668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15835" y="6027003"/>
            <a:ext cx="3160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Tricor 4L @ 8 oz/A (PRE)</a:t>
            </a:r>
          </a:p>
          <a:p>
            <a:pPr algn="ctr"/>
            <a:r>
              <a:rPr lang="en-US" sz="1200" dirty="0" smtClean="0"/>
              <a:t>Roundup P-Max 5.5SL @ 32 oz/A (26 DAP)</a:t>
            </a:r>
          </a:p>
          <a:p>
            <a:pPr algn="ctr"/>
            <a:r>
              <a:rPr lang="en-US" sz="1200" dirty="0" smtClean="0"/>
              <a:t>Reflex 2SL @ 20 oz/A (26 DAP)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172200"/>
            <a:ext cx="6527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SB-06-17</a:t>
            </a:r>
          </a:p>
          <a:p>
            <a:r>
              <a:rPr lang="en-US" sz="1000" i="1" dirty="0" smtClean="0"/>
              <a:t>July 17</a:t>
            </a:r>
          </a:p>
          <a:p>
            <a:r>
              <a:rPr lang="en-US" sz="1000" i="1" dirty="0" smtClean="0"/>
              <a:t>69 DAP</a:t>
            </a:r>
            <a:endParaRPr lang="en-US" sz="1000" i="1" dirty="0"/>
          </a:p>
        </p:txBody>
      </p:sp>
      <p:cxnSp>
        <p:nvCxnSpPr>
          <p:cNvPr id="3" name="Straight Connector 2"/>
          <p:cNvCxnSpPr>
            <a:stCxn id="6" idx="1"/>
          </p:cNvCxnSpPr>
          <p:nvPr/>
        </p:nvCxnSpPr>
        <p:spPr bwMode="auto">
          <a:xfrm flipV="1">
            <a:off x="4970264" y="3048000"/>
            <a:ext cx="1049536" cy="78501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H="1" flipV="1">
            <a:off x="6934200" y="3048000"/>
            <a:ext cx="1441731" cy="1524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0315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Liberty-Link® Soybeans</a:t>
            </a:r>
          </a:p>
        </p:txBody>
      </p:sp>
      <p:sp>
        <p:nvSpPr>
          <p:cNvPr id="159747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91000" y="1600200"/>
            <a:ext cx="5029200" cy="4572000"/>
          </a:xfrm>
        </p:spPr>
        <p:txBody>
          <a:bodyPr/>
          <a:lstStyle/>
          <a:p>
            <a:pPr eaLnBrk="1" hangingPunct="1"/>
            <a:r>
              <a:rPr lang="en-US" altLang="en-US" sz="2200" dirty="0" smtClean="0"/>
              <a:t>Liberty 2.34SL @ 22-36 oz/A or generics</a:t>
            </a:r>
          </a:p>
          <a:p>
            <a:pPr eaLnBrk="1" hangingPunct="1"/>
            <a:r>
              <a:rPr lang="en-US" altLang="en-US" sz="2200" dirty="0" smtClean="0"/>
              <a:t>VE-R1</a:t>
            </a:r>
          </a:p>
          <a:p>
            <a:pPr eaLnBrk="1" hangingPunct="1"/>
            <a:r>
              <a:rPr lang="en-US" altLang="en-US" sz="2200" dirty="0" smtClean="0"/>
              <a:t>2 applications (65 oz/A/year total)</a:t>
            </a:r>
          </a:p>
          <a:p>
            <a:pPr eaLnBrk="1" hangingPunct="1"/>
            <a:r>
              <a:rPr lang="en-US" altLang="en-US" sz="2200" dirty="0" smtClean="0"/>
              <a:t>Tank-mixes with POST grass herbicides may reduce grass control  </a:t>
            </a:r>
          </a:p>
          <a:p>
            <a:pPr lvl="1" eaLnBrk="1" hangingPunct="1"/>
            <a:r>
              <a:rPr lang="en-US" altLang="en-US" i="1" dirty="0" smtClean="0"/>
              <a:t>Assure (10-21%); </a:t>
            </a:r>
            <a:r>
              <a:rPr lang="en-US" altLang="en-US" i="1" dirty="0" err="1" smtClean="0"/>
              <a:t>Fusilade</a:t>
            </a:r>
            <a:r>
              <a:rPr lang="en-US" altLang="en-US" i="1" dirty="0" smtClean="0"/>
              <a:t> (8-12%); </a:t>
            </a:r>
            <a:r>
              <a:rPr lang="en-US" altLang="en-US" i="1" dirty="0" err="1" smtClean="0"/>
              <a:t>Poast</a:t>
            </a:r>
            <a:r>
              <a:rPr lang="en-US" altLang="en-US" i="1" dirty="0" smtClean="0"/>
              <a:t> (25-41%); Select (4-22%)</a:t>
            </a:r>
          </a:p>
          <a:p>
            <a:pPr eaLnBrk="1" hangingPunct="1"/>
            <a:r>
              <a:rPr lang="en-US" altLang="en-US" sz="2200" dirty="0" smtClean="0"/>
              <a:t>Residuals still needed</a:t>
            </a:r>
          </a:p>
          <a:p>
            <a:pPr eaLnBrk="1" hangingPunct="1"/>
            <a:r>
              <a:rPr lang="en-US" altLang="en-US" sz="2200" b="1" u="sng" dirty="0" smtClean="0"/>
              <a:t>**Best Results</a:t>
            </a:r>
          </a:p>
          <a:p>
            <a:pPr lvl="1" eaLnBrk="1" hangingPunct="1"/>
            <a:r>
              <a:rPr lang="en-US" altLang="en-US" b="1" i="1" u="sng" dirty="0" smtClean="0"/>
              <a:t>15 GPA, medium droplet size, small weeds, 9 am - 6 pm</a:t>
            </a:r>
          </a:p>
          <a:p>
            <a:pPr eaLnBrk="1" hangingPunct="1"/>
            <a:endParaRPr lang="en-US" altLang="en-US" sz="1600" b="1" i="1" u="sng" dirty="0" smtClean="0"/>
          </a:p>
          <a:p>
            <a:pPr eaLnBrk="1" hangingPunct="1"/>
            <a:endParaRPr lang="en-US" altLang="en-US" sz="1600" dirty="0" smtClean="0"/>
          </a:p>
        </p:txBody>
      </p:sp>
      <p:pic>
        <p:nvPicPr>
          <p:cNvPr id="179204" name="Picture 2" descr="Liberty 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34975" y="-26008013"/>
            <a:ext cx="68103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39259"/>
          <a:stretch>
            <a:fillRect/>
          </a:stretch>
        </p:blipFill>
        <p:spPr bwMode="auto">
          <a:xfrm>
            <a:off x="381000" y="1676400"/>
            <a:ext cx="36576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92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1" t="27419" r="13132" b="5844"/>
          <a:stretch>
            <a:fillRect/>
          </a:stretch>
        </p:blipFill>
        <p:spPr bwMode="auto">
          <a:xfrm>
            <a:off x="141323" y="2514600"/>
            <a:ext cx="2068477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772" y="2514600"/>
            <a:ext cx="1631828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6" t="9730" r="51015" b="81362"/>
          <a:stretch/>
        </p:blipFill>
        <p:spPr bwMode="auto">
          <a:xfrm>
            <a:off x="76200" y="3886200"/>
            <a:ext cx="2858619" cy="117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700" y="5179364"/>
            <a:ext cx="2408238" cy="747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76" y="5943600"/>
            <a:ext cx="2660650" cy="623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117639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Soybean Weed Control – 2017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i="1" dirty="0" smtClean="0">
                <a:solidFill>
                  <a:srgbClr val="FFFF00"/>
                </a:solidFill>
              </a:rPr>
              <a:t>Xtend vs. Liberty Systems</a:t>
            </a:r>
            <a:endParaRPr lang="en-US" i="1" dirty="0">
              <a:solidFill>
                <a:srgbClr val="FFFF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0"/>
            <a:ext cx="2743200" cy="36576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600200"/>
            <a:ext cx="2743200" cy="36576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00200"/>
            <a:ext cx="2743200" cy="3657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019800"/>
            <a:ext cx="811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SB-08-17</a:t>
            </a:r>
          </a:p>
          <a:p>
            <a:r>
              <a:rPr lang="en-US" sz="1200" i="1" dirty="0" smtClean="0"/>
              <a:t>August 16</a:t>
            </a:r>
          </a:p>
          <a:p>
            <a:r>
              <a:rPr lang="en-US" sz="1200" i="1" dirty="0" smtClean="0"/>
              <a:t>77 DAP</a:t>
            </a:r>
            <a:endParaRPr lang="en-US" sz="12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320800" y="5283200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47550" y="5283200"/>
            <a:ext cx="291406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Rowel FX @ 3 oz/A (PRE)</a:t>
            </a:r>
          </a:p>
          <a:p>
            <a:pPr algn="ctr"/>
            <a:endParaRPr lang="en-US" sz="1400" dirty="0" smtClean="0"/>
          </a:p>
          <a:p>
            <a:pPr algn="ctr"/>
            <a:r>
              <a:rPr lang="en-US" sz="1400" dirty="0" smtClean="0"/>
              <a:t>Roundup P-Max @ 32 oz/A (23 DAP)</a:t>
            </a:r>
          </a:p>
          <a:p>
            <a:pPr algn="ctr"/>
            <a:r>
              <a:rPr lang="en-US" sz="1400" dirty="0" smtClean="0"/>
              <a:t>Xtendimax @ 22 oz/A (23 DAP)</a:t>
            </a:r>
          </a:p>
          <a:p>
            <a:pPr algn="ctr"/>
            <a:r>
              <a:rPr lang="en-US" sz="1400" dirty="0" smtClean="0"/>
              <a:t>Intact @ 0.5% v/v (23 DAP)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325646" y="5283200"/>
            <a:ext cx="24363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Dual Magnum @ 16 oz/A (PRE)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 smtClean="0"/>
              <a:t>Liberty @ 29 oz/A (23 DAP)</a:t>
            </a:r>
          </a:p>
          <a:p>
            <a:pPr algn="ctr"/>
            <a:r>
              <a:rPr lang="en-US" sz="1400" dirty="0" smtClean="0"/>
              <a:t>Reflex @ 20 oz/A (23 DAP)</a:t>
            </a:r>
            <a:endParaRPr lang="en-U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94884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66240"/>
            <a:ext cx="1981200" cy="77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Liberty-Link Varieties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191000" cy="4572000"/>
          </a:xfrm>
        </p:spPr>
        <p:txBody>
          <a:bodyPr/>
          <a:lstStyle/>
          <a:p>
            <a:r>
              <a:rPr lang="en-US" dirty="0" smtClean="0"/>
              <a:t>Getting better and better</a:t>
            </a:r>
          </a:p>
          <a:p>
            <a:endParaRPr lang="en-US" dirty="0" smtClean="0"/>
          </a:p>
          <a:p>
            <a:r>
              <a:rPr lang="en-US" dirty="0" smtClean="0"/>
              <a:t>2017 UGA OVT’s</a:t>
            </a:r>
          </a:p>
          <a:p>
            <a:endParaRPr lang="en-US" dirty="0" smtClean="0"/>
          </a:p>
          <a:p>
            <a:r>
              <a:rPr lang="en-US" dirty="0" smtClean="0"/>
              <a:t>G13LL-7 and G13LL-44 bred by UGA Team</a:t>
            </a:r>
          </a:p>
          <a:p>
            <a:pPr lvl="1"/>
            <a:r>
              <a:rPr lang="en-US" i="1" dirty="0" smtClean="0"/>
              <a:t>Group VII’s</a:t>
            </a:r>
          </a:p>
          <a:p>
            <a:pPr lvl="1"/>
            <a:r>
              <a:rPr lang="en-US" i="1" dirty="0" smtClean="0"/>
              <a:t>Licensed to </a:t>
            </a:r>
            <a:r>
              <a:rPr lang="en-US" i="1" dirty="0" err="1" smtClean="0"/>
              <a:t>AgSouth</a:t>
            </a:r>
            <a:r>
              <a:rPr lang="en-US" i="1" dirty="0" smtClean="0"/>
              <a:t>/Meherrin</a:t>
            </a:r>
            <a:endParaRPr lang="en-US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52600"/>
            <a:ext cx="4326792" cy="24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77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2,4-D/</a:t>
            </a:r>
            <a:r>
              <a:rPr lang="en-US" dirty="0" err="1" smtClean="0"/>
              <a:t>Dicamba</a:t>
            </a:r>
            <a:r>
              <a:rPr lang="en-US" dirty="0" smtClean="0"/>
              <a:t> Technologies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38" y="3723127"/>
            <a:ext cx="3076969" cy="120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65" y="1765292"/>
            <a:ext cx="1449078" cy="170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699" y="1600200"/>
            <a:ext cx="3148447" cy="122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379" y="2916940"/>
            <a:ext cx="2011363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188" y="3841902"/>
            <a:ext cx="1500187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48" y="3015443"/>
            <a:ext cx="1566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323" y="1821570"/>
            <a:ext cx="1828800" cy="159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4648200" y="1600200"/>
            <a:ext cx="0" cy="487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050861" y="5785809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cs typeface="Arial" charset="0"/>
              </a:rPr>
              <a:t>2,4-D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27838" y="576575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cs typeface="Arial" charset="0"/>
              </a:rPr>
              <a:t>dicamba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5" y="4993291"/>
            <a:ext cx="35115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770" y="4032413"/>
            <a:ext cx="2087563" cy="739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728" y="4838703"/>
            <a:ext cx="1255130" cy="83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045" y="4961654"/>
            <a:ext cx="19288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45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Enlist Soybeans</a:t>
            </a:r>
            <a:br>
              <a:rPr lang="en-US" dirty="0" smtClean="0"/>
            </a:br>
            <a:r>
              <a:rPr lang="en-US" dirty="0" smtClean="0"/>
              <a:t>(2,4-D tolerant)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881826"/>
            <a:ext cx="3078747" cy="1201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No China approval yet</a:t>
            </a:r>
          </a:p>
          <a:p>
            <a:endParaRPr lang="en-US" dirty="0" smtClean="0"/>
          </a:p>
          <a:p>
            <a:r>
              <a:rPr lang="en-US" dirty="0" smtClean="0"/>
              <a:t>2018 Dow/ADM Locations</a:t>
            </a:r>
          </a:p>
          <a:p>
            <a:pPr lvl="1"/>
            <a:r>
              <a:rPr lang="en-US" dirty="0"/>
              <a:t>Mankato, Minnesota</a:t>
            </a:r>
          </a:p>
          <a:p>
            <a:pPr lvl="1"/>
            <a:r>
              <a:rPr lang="en-US" dirty="0"/>
              <a:t>Frankfort, Indiana</a:t>
            </a:r>
          </a:p>
          <a:p>
            <a:pPr lvl="1"/>
            <a:r>
              <a:rPr lang="en-US" dirty="0"/>
              <a:t>Mexico, Missouri</a:t>
            </a:r>
          </a:p>
          <a:p>
            <a:pPr lvl="1"/>
            <a:r>
              <a:rPr lang="en-US" dirty="0"/>
              <a:t>Deerfield, Missouri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88857"/>
            <a:ext cx="3565814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833" y="3124200"/>
            <a:ext cx="3038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Glyphosate + 2,4-D choline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5541407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2,4-D choline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1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Enlist Soybeans (2016)</a:t>
            </a:r>
            <a:endParaRPr lang="en-US" dirty="0"/>
          </a:p>
        </p:txBody>
      </p:sp>
      <p:pic>
        <p:nvPicPr>
          <p:cNvPr id="2050" name="Picture 2" descr="L:\field pictures\2016\SB-13-16\2016-07-22\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5240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field pictures\2016\SB-13-16\2016-07-22\0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37475" y="6172200"/>
            <a:ext cx="7441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000000"/>
                </a:solidFill>
              </a:rPr>
              <a:t>SB-13-16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July 22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72  DAP</a:t>
            </a:r>
            <a:endParaRPr lang="en-US" sz="1000" i="1" dirty="0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4953000" y="2743200"/>
            <a:ext cx="1219200" cy="1905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 flipV="1">
            <a:off x="6934200" y="2743200"/>
            <a:ext cx="1447800" cy="1676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924050" y="152030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NTC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77631" y="1520309"/>
            <a:ext cx="3337325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FFFF00"/>
                </a:solidFill>
              </a:rPr>
              <a:t>Surveil</a:t>
            </a:r>
            <a:r>
              <a:rPr lang="en-US" sz="1200" dirty="0" smtClean="0">
                <a:solidFill>
                  <a:srgbClr val="FFFF00"/>
                </a:solidFill>
              </a:rPr>
              <a:t> 48WG @ 2.83 oz/A (PRE)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Enlist Duo 3.33SL @ 75 oz/A (34 DAP)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Dual II Magnum 7.64EC @ 16 oz/A (34 DAP)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AMS @ 2.5% v/v (34 DAP)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7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Soybeans in Georgia</a:t>
            </a:r>
            <a:br>
              <a:rPr lang="en-US" sz="3200" dirty="0" smtClean="0"/>
            </a:br>
            <a:r>
              <a:rPr lang="en-US" sz="3200" i="1" dirty="0" smtClean="0">
                <a:solidFill>
                  <a:srgbClr val="FFC000"/>
                </a:solidFill>
              </a:rPr>
              <a:t>Planted Acres (X 1000)</a:t>
            </a:r>
            <a:br>
              <a:rPr lang="en-US" sz="3200" i="1" dirty="0" smtClean="0">
                <a:solidFill>
                  <a:srgbClr val="FFC000"/>
                </a:solidFill>
              </a:rPr>
            </a:br>
            <a:r>
              <a:rPr lang="en-US" sz="3200" i="1" dirty="0" smtClean="0">
                <a:solidFill>
                  <a:srgbClr val="FFC000"/>
                </a:solidFill>
              </a:rPr>
              <a:t>1980-2017</a:t>
            </a:r>
            <a:endParaRPr lang="en-US" sz="3200" i="1" dirty="0">
              <a:solidFill>
                <a:srgbClr val="FFC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3762682"/>
              </p:ext>
            </p:extLst>
          </p:nvPr>
        </p:nvGraphicFramePr>
        <p:xfrm>
          <a:off x="304800" y="1752600"/>
          <a:ext cx="8229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16407" y="6459379"/>
            <a:ext cx="1007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Source: NASS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269526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Engenia Program - 2017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050" name="Picture 2" descr="L:\field pictures\2017\sb-01-17\july 17\0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73" y="14478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47800"/>
            <a:ext cx="339547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151602"/>
            <a:ext cx="6527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SB-01-17</a:t>
            </a:r>
          </a:p>
          <a:p>
            <a:r>
              <a:rPr lang="en-US" sz="1000" i="1" dirty="0" smtClean="0"/>
              <a:t>July 17</a:t>
            </a:r>
          </a:p>
          <a:p>
            <a:r>
              <a:rPr lang="en-US" sz="1000" i="1" dirty="0" smtClean="0"/>
              <a:t>69 DAP</a:t>
            </a:r>
            <a:endParaRPr lang="en-US" sz="10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102358" y="5943600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5936159"/>
            <a:ext cx="29658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Valor SX 51WG @ 3 oz/A (PRE)</a:t>
            </a:r>
          </a:p>
          <a:p>
            <a:pPr algn="ctr"/>
            <a:r>
              <a:rPr lang="en-US" sz="1100" dirty="0" smtClean="0"/>
              <a:t>Roundup P-Max 5.5 SL @ 32 oz/A (27 DAP)</a:t>
            </a:r>
          </a:p>
          <a:p>
            <a:pPr algn="ctr"/>
            <a:r>
              <a:rPr lang="en-US" sz="1100" dirty="0" smtClean="0"/>
              <a:t>Engenia 5SL @ 12.8 oz/A (27 DAP)</a:t>
            </a:r>
          </a:p>
          <a:p>
            <a:pPr algn="ctr"/>
            <a:r>
              <a:rPr lang="en-US" sz="1100" dirty="0" smtClean="0"/>
              <a:t>Cinch 7.4EC @ 16 oz/A (27 DAP)</a:t>
            </a:r>
            <a:endParaRPr lang="en-US" sz="1100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953000" y="2895600"/>
            <a:ext cx="1143000" cy="167640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7010400" y="2971800"/>
            <a:ext cx="1295400" cy="190500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79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XtendiMax Program - 2017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447800"/>
            <a:ext cx="3394472" cy="452596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447800"/>
            <a:ext cx="3394472" cy="4525963"/>
          </a:xfrm>
        </p:spPr>
      </p:pic>
      <p:sp>
        <p:nvSpPr>
          <p:cNvPr id="5" name="TextBox 4"/>
          <p:cNvSpPr txBox="1"/>
          <p:nvPr/>
        </p:nvSpPr>
        <p:spPr>
          <a:xfrm>
            <a:off x="0" y="6172200"/>
            <a:ext cx="6527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SB-07-17</a:t>
            </a:r>
          </a:p>
          <a:p>
            <a:r>
              <a:rPr lang="en-US" sz="1000" i="1" dirty="0" smtClean="0"/>
              <a:t>July 17</a:t>
            </a:r>
          </a:p>
          <a:p>
            <a:r>
              <a:rPr lang="en-US" sz="1000" i="1" dirty="0" smtClean="0"/>
              <a:t>69 DAP</a:t>
            </a:r>
            <a:endParaRPr lang="en-US" sz="10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102358" y="5943600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41365" y="5943600"/>
            <a:ext cx="3176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Valor SX 51WG @ 3 oz/A (PRE)</a:t>
            </a:r>
          </a:p>
          <a:p>
            <a:pPr algn="ctr"/>
            <a:r>
              <a:rPr lang="en-US" sz="1200" dirty="0" smtClean="0"/>
              <a:t>Roundup P-Max 5.5 SL @ 28/A (27 DAP)</a:t>
            </a:r>
          </a:p>
          <a:p>
            <a:pPr algn="ctr"/>
            <a:r>
              <a:rPr lang="en-US" sz="1200" dirty="0" smtClean="0"/>
              <a:t>Xtendimax + VG 2.9SL @ 22 oz/A (27 DAP)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7010400" y="2971800"/>
            <a:ext cx="1295400" cy="190500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953000" y="3048000"/>
            <a:ext cx="1295400" cy="175260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67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XtendiMax Program - 2017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447800"/>
            <a:ext cx="3394472" cy="4525963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447800"/>
            <a:ext cx="3394472" cy="4525963"/>
          </a:xfrm>
        </p:spPr>
      </p:pic>
      <p:sp>
        <p:nvSpPr>
          <p:cNvPr id="5" name="TextBox 4"/>
          <p:cNvSpPr txBox="1"/>
          <p:nvPr/>
        </p:nvSpPr>
        <p:spPr>
          <a:xfrm>
            <a:off x="-43143" y="6172200"/>
            <a:ext cx="6527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SB-07-17</a:t>
            </a:r>
          </a:p>
          <a:p>
            <a:r>
              <a:rPr lang="en-US" sz="1000" i="1" dirty="0" smtClean="0"/>
              <a:t>July 17</a:t>
            </a:r>
          </a:p>
          <a:p>
            <a:r>
              <a:rPr lang="en-US" sz="1000" i="1" dirty="0" smtClean="0"/>
              <a:t>69 DAP</a:t>
            </a:r>
            <a:endParaRPr lang="en-US" sz="10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102358" y="5943600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41365" y="5943600"/>
            <a:ext cx="3176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Tricor 4L @ 8 oz/A (PRE)</a:t>
            </a:r>
          </a:p>
          <a:p>
            <a:pPr algn="ctr"/>
            <a:r>
              <a:rPr lang="en-US" sz="1200" dirty="0" smtClean="0"/>
              <a:t>Roundup P-Max 5.5 SL @ 28/A (27 DAP)</a:t>
            </a:r>
          </a:p>
          <a:p>
            <a:pPr algn="ctr"/>
            <a:r>
              <a:rPr lang="en-US" sz="1200" dirty="0" smtClean="0"/>
              <a:t>Xtendimax + VG 2.9SL @ 22 oz/A (27 DAP)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7010400" y="2971800"/>
            <a:ext cx="1295400" cy="190500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953000" y="3048000"/>
            <a:ext cx="1295400" cy="175260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49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XtendiMax Program – 2017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200" b="1" i="1" u="sng" dirty="0" smtClean="0">
                <a:solidFill>
                  <a:srgbClr val="FFC000"/>
                </a:solidFill>
              </a:rPr>
              <a:t>(NO RESIDUALS)</a:t>
            </a:r>
            <a:endParaRPr lang="en-US" sz="3200" b="1" i="1" u="sng" dirty="0">
              <a:solidFill>
                <a:srgbClr val="FFC00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447800"/>
            <a:ext cx="3394472" cy="4525963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064" y="1417638"/>
            <a:ext cx="3394471" cy="4525962"/>
          </a:xfrm>
        </p:spPr>
      </p:pic>
      <p:sp>
        <p:nvSpPr>
          <p:cNvPr id="5" name="TextBox 4"/>
          <p:cNvSpPr txBox="1"/>
          <p:nvPr/>
        </p:nvSpPr>
        <p:spPr>
          <a:xfrm>
            <a:off x="0" y="6151602"/>
            <a:ext cx="6527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SB-07-17</a:t>
            </a:r>
          </a:p>
          <a:p>
            <a:r>
              <a:rPr lang="en-US" sz="1000" i="1" dirty="0" smtClean="0"/>
              <a:t>July 17</a:t>
            </a:r>
          </a:p>
          <a:p>
            <a:r>
              <a:rPr lang="en-US" sz="1000" i="1" dirty="0" smtClean="0"/>
              <a:t>69 DAP</a:t>
            </a:r>
            <a:endParaRPr lang="en-US" sz="10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102358" y="5943600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66046" y="5943600"/>
            <a:ext cx="2811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Roundup P-Max 5.5 SL @ 28/A (27 DAP)</a:t>
            </a:r>
          </a:p>
          <a:p>
            <a:pPr algn="ctr"/>
            <a:r>
              <a:rPr lang="en-US" sz="1200" dirty="0" smtClean="0"/>
              <a:t>Xtendimax + VG 2.9SL @ 22 oz/A (27 DAP)</a:t>
            </a:r>
            <a:endParaRPr lang="en-US" sz="1200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876800" y="3048000"/>
            <a:ext cx="1066800" cy="121920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7010400" y="3048000"/>
            <a:ext cx="1224605" cy="144780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76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2,4-D and Dicamba Crops</a:t>
            </a:r>
            <a:b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solidFill>
                  <a:srgbClr val="FFC000"/>
                </a:solidFill>
              </a:rPr>
              <a:t>(Don’t Get Messed Up!)</a:t>
            </a:r>
            <a:endParaRPr lang="en-US" sz="3200" i="1" dirty="0">
              <a:solidFill>
                <a:srgbClr val="FFC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5341001"/>
              </p:ext>
            </p:extLst>
          </p:nvPr>
        </p:nvGraphicFramePr>
        <p:xfrm>
          <a:off x="228600" y="1676400"/>
          <a:ext cx="8686800" cy="4404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360"/>
                <a:gridCol w="1930400"/>
                <a:gridCol w="1930400"/>
                <a:gridCol w="1351280"/>
                <a:gridCol w="1737360"/>
              </a:tblGrid>
              <a:tr h="45172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Crop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Glyphosate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Glufosinate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2,4-D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Dicamba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9052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2,4-D field corn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u="sng" dirty="0" smtClean="0">
                          <a:solidFill>
                            <a:srgbClr val="C00000"/>
                          </a:solidFill>
                        </a:rPr>
                        <a:t>YES/NO</a:t>
                      </a:r>
                      <a:endParaRPr lang="en-US" b="1" i="1" u="sng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baseline="30000" dirty="0">
                        <a:effectLst/>
                      </a:endParaRPr>
                    </a:p>
                  </a:txBody>
                  <a:tcPr/>
                </a:tc>
              </a:tr>
              <a:tr h="79052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2,4-D soybean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u="sng" dirty="0" smtClean="0">
                          <a:solidFill>
                            <a:srgbClr val="C00000"/>
                          </a:solidFill>
                        </a:rPr>
                        <a:t>NO</a:t>
                      </a:r>
                      <a:endParaRPr lang="en-US" b="1" i="1" u="sng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79052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2,4-D cotton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u="sng" dirty="0" smtClean="0">
                          <a:solidFill>
                            <a:srgbClr val="C00000"/>
                          </a:solidFill>
                        </a:rPr>
                        <a:t>NO</a:t>
                      </a:r>
                      <a:endParaRPr lang="en-US" b="1" i="1" u="sng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79052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Dicamba cotton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u="sng" dirty="0" smtClean="0">
                          <a:solidFill>
                            <a:srgbClr val="C00000"/>
                          </a:solidFill>
                        </a:rPr>
                        <a:t>NO</a:t>
                      </a:r>
                      <a:endParaRPr lang="en-US" b="1" i="1" u="sng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79052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Dicamba soybean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u="sng" dirty="0" smtClean="0">
                          <a:solidFill>
                            <a:srgbClr val="C00000"/>
                          </a:solidFill>
                        </a:rPr>
                        <a:t>NO</a:t>
                      </a:r>
                      <a:endParaRPr lang="en-US" b="1" i="1" u="sng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u="sng" dirty="0" smtClean="0">
                          <a:solidFill>
                            <a:srgbClr val="C00000"/>
                          </a:solidFill>
                        </a:rPr>
                        <a:t>NO</a:t>
                      </a:r>
                      <a:endParaRPr lang="en-US" b="1" i="1" u="sng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Oval 2"/>
          <p:cNvSpPr/>
          <p:nvPr/>
        </p:nvSpPr>
        <p:spPr bwMode="auto">
          <a:xfrm>
            <a:off x="4191000" y="4876800"/>
            <a:ext cx="1295400" cy="1371600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Off-Target Dicamba Problems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4038600" cy="3029639"/>
          </a:xfrm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33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Freeform 2"/>
          <p:cNvSpPr>
            <a:spLocks/>
          </p:cNvSpPr>
          <p:nvPr/>
        </p:nvSpPr>
        <p:spPr bwMode="auto">
          <a:xfrm>
            <a:off x="4886325" y="4340230"/>
            <a:ext cx="685800" cy="561975"/>
          </a:xfrm>
          <a:custGeom>
            <a:avLst/>
            <a:gdLst>
              <a:gd name="T0" fmla="*/ 2147483647 w 390"/>
              <a:gd name="T1" fmla="*/ 2147483647 h 354"/>
              <a:gd name="T2" fmla="*/ 2147483647 w 390"/>
              <a:gd name="T3" fmla="*/ 2147483647 h 354"/>
              <a:gd name="T4" fmla="*/ 2147483647 w 390"/>
              <a:gd name="T5" fmla="*/ 2147483647 h 354"/>
              <a:gd name="T6" fmla="*/ 2147483647 w 390"/>
              <a:gd name="T7" fmla="*/ 2147483647 h 354"/>
              <a:gd name="T8" fmla="*/ 2147483647 w 390"/>
              <a:gd name="T9" fmla="*/ 2147483647 h 354"/>
              <a:gd name="T10" fmla="*/ 2147483647 w 390"/>
              <a:gd name="T11" fmla="*/ 0 h 354"/>
              <a:gd name="T12" fmla="*/ 2147483647 w 390"/>
              <a:gd name="T13" fmla="*/ 2147483647 h 354"/>
              <a:gd name="T14" fmla="*/ 2147483647 w 390"/>
              <a:gd name="T15" fmla="*/ 2147483647 h 354"/>
              <a:gd name="T16" fmla="*/ 2147483647 w 390"/>
              <a:gd name="T17" fmla="*/ 2147483647 h 354"/>
              <a:gd name="T18" fmla="*/ 2147483647 w 390"/>
              <a:gd name="T19" fmla="*/ 2147483647 h 354"/>
              <a:gd name="T20" fmla="*/ 2147483647 w 390"/>
              <a:gd name="T21" fmla="*/ 2147483647 h 354"/>
              <a:gd name="T22" fmla="*/ 2147483647 w 390"/>
              <a:gd name="T23" fmla="*/ 2147483647 h 354"/>
              <a:gd name="T24" fmla="*/ 2147483647 w 390"/>
              <a:gd name="T25" fmla="*/ 2147483647 h 354"/>
              <a:gd name="T26" fmla="*/ 2147483647 w 390"/>
              <a:gd name="T27" fmla="*/ 2147483647 h 354"/>
              <a:gd name="T28" fmla="*/ 2147483647 w 390"/>
              <a:gd name="T29" fmla="*/ 2147483647 h 354"/>
              <a:gd name="T30" fmla="*/ 2147483647 w 390"/>
              <a:gd name="T31" fmla="*/ 2147483647 h 354"/>
              <a:gd name="T32" fmla="*/ 2147483647 w 390"/>
              <a:gd name="T33" fmla="*/ 2147483647 h 354"/>
              <a:gd name="T34" fmla="*/ 2147483647 w 390"/>
              <a:gd name="T35" fmla="*/ 2147483647 h 354"/>
              <a:gd name="T36" fmla="*/ 2147483647 w 390"/>
              <a:gd name="T37" fmla="*/ 2147483647 h 354"/>
              <a:gd name="T38" fmla="*/ 2147483647 w 390"/>
              <a:gd name="T39" fmla="*/ 2147483647 h 354"/>
              <a:gd name="T40" fmla="*/ 2147483647 w 390"/>
              <a:gd name="T41" fmla="*/ 2147483647 h 354"/>
              <a:gd name="T42" fmla="*/ 2147483647 w 390"/>
              <a:gd name="T43" fmla="*/ 2147483647 h 354"/>
              <a:gd name="T44" fmla="*/ 2147483647 w 390"/>
              <a:gd name="T45" fmla="*/ 2147483647 h 354"/>
              <a:gd name="T46" fmla="*/ 2147483647 w 390"/>
              <a:gd name="T47" fmla="*/ 2147483647 h 354"/>
              <a:gd name="T48" fmla="*/ 2147483647 w 390"/>
              <a:gd name="T49" fmla="*/ 2147483647 h 354"/>
              <a:gd name="T50" fmla="*/ 2147483647 w 390"/>
              <a:gd name="T51" fmla="*/ 2147483647 h 354"/>
              <a:gd name="T52" fmla="*/ 2147483647 w 390"/>
              <a:gd name="T53" fmla="*/ 2147483647 h 354"/>
              <a:gd name="T54" fmla="*/ 2147483647 w 390"/>
              <a:gd name="T55" fmla="*/ 2147483647 h 354"/>
              <a:gd name="T56" fmla="*/ 2147483647 w 390"/>
              <a:gd name="T57" fmla="*/ 2147483647 h 354"/>
              <a:gd name="T58" fmla="*/ 2147483647 w 390"/>
              <a:gd name="T59" fmla="*/ 2147483647 h 354"/>
              <a:gd name="T60" fmla="*/ 2147483647 w 390"/>
              <a:gd name="T61" fmla="*/ 2147483647 h 354"/>
              <a:gd name="T62" fmla="*/ 2147483647 w 390"/>
              <a:gd name="T63" fmla="*/ 2147483647 h 354"/>
              <a:gd name="T64" fmla="*/ 2147483647 w 390"/>
              <a:gd name="T65" fmla="*/ 2147483647 h 354"/>
              <a:gd name="T66" fmla="*/ 2147483647 w 390"/>
              <a:gd name="T67" fmla="*/ 2147483647 h 354"/>
              <a:gd name="T68" fmla="*/ 2147483647 w 390"/>
              <a:gd name="T69" fmla="*/ 2147483647 h 354"/>
              <a:gd name="T70" fmla="*/ 2147483647 w 390"/>
              <a:gd name="T71" fmla="*/ 2147483647 h 354"/>
              <a:gd name="T72" fmla="*/ 2147483647 w 390"/>
              <a:gd name="T73" fmla="*/ 2147483647 h 354"/>
              <a:gd name="T74" fmla="*/ 2147483647 w 390"/>
              <a:gd name="T75" fmla="*/ 2147483647 h 354"/>
              <a:gd name="T76" fmla="*/ 2147483647 w 390"/>
              <a:gd name="T77" fmla="*/ 2147483647 h 354"/>
              <a:gd name="T78" fmla="*/ 2147483647 w 390"/>
              <a:gd name="T79" fmla="*/ 2147483647 h 354"/>
              <a:gd name="T80" fmla="*/ 2147483647 w 390"/>
              <a:gd name="T81" fmla="*/ 2147483647 h 354"/>
              <a:gd name="T82" fmla="*/ 2147483647 w 390"/>
              <a:gd name="T83" fmla="*/ 2147483647 h 354"/>
              <a:gd name="T84" fmla="*/ 2147483647 w 390"/>
              <a:gd name="T85" fmla="*/ 2147483647 h 354"/>
              <a:gd name="T86" fmla="*/ 2147483647 w 390"/>
              <a:gd name="T87" fmla="*/ 2147483647 h 354"/>
              <a:gd name="T88" fmla="*/ 2147483647 w 390"/>
              <a:gd name="T89" fmla="*/ 2147483647 h 354"/>
              <a:gd name="T90" fmla="*/ 2147483647 w 390"/>
              <a:gd name="T91" fmla="*/ 2147483647 h 354"/>
              <a:gd name="T92" fmla="*/ 2147483647 w 390"/>
              <a:gd name="T93" fmla="*/ 2147483647 h 354"/>
              <a:gd name="T94" fmla="*/ 2147483647 w 390"/>
              <a:gd name="T95" fmla="*/ 2147483647 h 354"/>
              <a:gd name="T96" fmla="*/ 2147483647 w 390"/>
              <a:gd name="T97" fmla="*/ 2147483647 h 354"/>
              <a:gd name="T98" fmla="*/ 2147483647 w 390"/>
              <a:gd name="T99" fmla="*/ 2147483647 h 35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90"/>
              <a:gd name="T151" fmla="*/ 0 h 354"/>
              <a:gd name="T152" fmla="*/ 390 w 390"/>
              <a:gd name="T153" fmla="*/ 354 h 35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90" h="354">
                <a:moveTo>
                  <a:pt x="12" y="240"/>
                </a:moveTo>
                <a:lnTo>
                  <a:pt x="12" y="210"/>
                </a:lnTo>
                <a:lnTo>
                  <a:pt x="12" y="186"/>
                </a:lnTo>
                <a:lnTo>
                  <a:pt x="12" y="168"/>
                </a:lnTo>
                <a:lnTo>
                  <a:pt x="12" y="120"/>
                </a:lnTo>
                <a:lnTo>
                  <a:pt x="12" y="96"/>
                </a:lnTo>
                <a:lnTo>
                  <a:pt x="6" y="84"/>
                </a:lnTo>
                <a:lnTo>
                  <a:pt x="6" y="54"/>
                </a:lnTo>
                <a:lnTo>
                  <a:pt x="0" y="48"/>
                </a:lnTo>
                <a:lnTo>
                  <a:pt x="0" y="12"/>
                </a:lnTo>
                <a:lnTo>
                  <a:pt x="42" y="12"/>
                </a:lnTo>
                <a:lnTo>
                  <a:pt x="54" y="12"/>
                </a:lnTo>
                <a:lnTo>
                  <a:pt x="78" y="12"/>
                </a:lnTo>
                <a:lnTo>
                  <a:pt x="96" y="12"/>
                </a:lnTo>
                <a:lnTo>
                  <a:pt x="102" y="12"/>
                </a:lnTo>
                <a:lnTo>
                  <a:pt x="138" y="12"/>
                </a:lnTo>
                <a:lnTo>
                  <a:pt x="144" y="12"/>
                </a:lnTo>
                <a:lnTo>
                  <a:pt x="162" y="6"/>
                </a:lnTo>
                <a:lnTo>
                  <a:pt x="192" y="6"/>
                </a:lnTo>
                <a:lnTo>
                  <a:pt x="228" y="6"/>
                </a:lnTo>
                <a:lnTo>
                  <a:pt x="246" y="6"/>
                </a:lnTo>
                <a:lnTo>
                  <a:pt x="252" y="6"/>
                </a:lnTo>
                <a:lnTo>
                  <a:pt x="270" y="6"/>
                </a:lnTo>
                <a:lnTo>
                  <a:pt x="300" y="0"/>
                </a:lnTo>
                <a:lnTo>
                  <a:pt x="312" y="0"/>
                </a:lnTo>
                <a:lnTo>
                  <a:pt x="342" y="0"/>
                </a:lnTo>
                <a:lnTo>
                  <a:pt x="348" y="0"/>
                </a:lnTo>
                <a:lnTo>
                  <a:pt x="348" y="6"/>
                </a:lnTo>
                <a:lnTo>
                  <a:pt x="354" y="6"/>
                </a:lnTo>
                <a:lnTo>
                  <a:pt x="360" y="12"/>
                </a:lnTo>
                <a:lnTo>
                  <a:pt x="354" y="18"/>
                </a:lnTo>
                <a:lnTo>
                  <a:pt x="360" y="18"/>
                </a:lnTo>
                <a:lnTo>
                  <a:pt x="354" y="24"/>
                </a:lnTo>
                <a:lnTo>
                  <a:pt x="354" y="30"/>
                </a:lnTo>
                <a:lnTo>
                  <a:pt x="348" y="30"/>
                </a:lnTo>
                <a:lnTo>
                  <a:pt x="342" y="30"/>
                </a:lnTo>
                <a:lnTo>
                  <a:pt x="342" y="36"/>
                </a:lnTo>
                <a:lnTo>
                  <a:pt x="336" y="42"/>
                </a:lnTo>
                <a:lnTo>
                  <a:pt x="336" y="48"/>
                </a:lnTo>
                <a:lnTo>
                  <a:pt x="342" y="48"/>
                </a:lnTo>
                <a:lnTo>
                  <a:pt x="366" y="48"/>
                </a:lnTo>
                <a:lnTo>
                  <a:pt x="384" y="48"/>
                </a:lnTo>
                <a:lnTo>
                  <a:pt x="390" y="54"/>
                </a:lnTo>
                <a:lnTo>
                  <a:pt x="390" y="60"/>
                </a:lnTo>
                <a:lnTo>
                  <a:pt x="384" y="54"/>
                </a:lnTo>
                <a:lnTo>
                  <a:pt x="384" y="60"/>
                </a:lnTo>
                <a:lnTo>
                  <a:pt x="390" y="60"/>
                </a:lnTo>
                <a:lnTo>
                  <a:pt x="390" y="66"/>
                </a:lnTo>
                <a:lnTo>
                  <a:pt x="384" y="66"/>
                </a:lnTo>
                <a:lnTo>
                  <a:pt x="384" y="72"/>
                </a:lnTo>
                <a:lnTo>
                  <a:pt x="378" y="72"/>
                </a:lnTo>
                <a:lnTo>
                  <a:pt x="372" y="72"/>
                </a:lnTo>
                <a:lnTo>
                  <a:pt x="372" y="78"/>
                </a:lnTo>
                <a:lnTo>
                  <a:pt x="372" y="84"/>
                </a:lnTo>
                <a:lnTo>
                  <a:pt x="378" y="78"/>
                </a:lnTo>
                <a:lnTo>
                  <a:pt x="378" y="84"/>
                </a:lnTo>
                <a:lnTo>
                  <a:pt x="372" y="84"/>
                </a:lnTo>
                <a:lnTo>
                  <a:pt x="372" y="90"/>
                </a:lnTo>
                <a:lnTo>
                  <a:pt x="372" y="96"/>
                </a:lnTo>
                <a:lnTo>
                  <a:pt x="366" y="90"/>
                </a:lnTo>
                <a:lnTo>
                  <a:pt x="366" y="96"/>
                </a:lnTo>
                <a:lnTo>
                  <a:pt x="366" y="102"/>
                </a:lnTo>
                <a:lnTo>
                  <a:pt x="366" y="108"/>
                </a:lnTo>
                <a:lnTo>
                  <a:pt x="360" y="108"/>
                </a:lnTo>
                <a:lnTo>
                  <a:pt x="360" y="102"/>
                </a:lnTo>
                <a:lnTo>
                  <a:pt x="354" y="102"/>
                </a:lnTo>
                <a:lnTo>
                  <a:pt x="354" y="108"/>
                </a:lnTo>
                <a:lnTo>
                  <a:pt x="360" y="108"/>
                </a:lnTo>
                <a:lnTo>
                  <a:pt x="360" y="114"/>
                </a:lnTo>
                <a:lnTo>
                  <a:pt x="354" y="120"/>
                </a:lnTo>
                <a:lnTo>
                  <a:pt x="360" y="120"/>
                </a:lnTo>
                <a:lnTo>
                  <a:pt x="366" y="126"/>
                </a:lnTo>
                <a:lnTo>
                  <a:pt x="366" y="132"/>
                </a:lnTo>
                <a:lnTo>
                  <a:pt x="360" y="132"/>
                </a:lnTo>
                <a:lnTo>
                  <a:pt x="354" y="132"/>
                </a:lnTo>
                <a:lnTo>
                  <a:pt x="354" y="138"/>
                </a:lnTo>
                <a:lnTo>
                  <a:pt x="354" y="144"/>
                </a:lnTo>
                <a:lnTo>
                  <a:pt x="348" y="144"/>
                </a:lnTo>
                <a:lnTo>
                  <a:pt x="348" y="150"/>
                </a:lnTo>
                <a:lnTo>
                  <a:pt x="348" y="156"/>
                </a:lnTo>
                <a:lnTo>
                  <a:pt x="354" y="156"/>
                </a:lnTo>
                <a:lnTo>
                  <a:pt x="348" y="156"/>
                </a:lnTo>
                <a:lnTo>
                  <a:pt x="348" y="162"/>
                </a:lnTo>
                <a:lnTo>
                  <a:pt x="342" y="162"/>
                </a:lnTo>
                <a:lnTo>
                  <a:pt x="336" y="162"/>
                </a:lnTo>
                <a:lnTo>
                  <a:pt x="336" y="168"/>
                </a:lnTo>
                <a:lnTo>
                  <a:pt x="336" y="162"/>
                </a:lnTo>
                <a:lnTo>
                  <a:pt x="330" y="162"/>
                </a:lnTo>
                <a:lnTo>
                  <a:pt x="336" y="168"/>
                </a:lnTo>
                <a:lnTo>
                  <a:pt x="336" y="174"/>
                </a:lnTo>
                <a:lnTo>
                  <a:pt x="330" y="174"/>
                </a:lnTo>
                <a:lnTo>
                  <a:pt x="330" y="168"/>
                </a:lnTo>
                <a:lnTo>
                  <a:pt x="330" y="180"/>
                </a:lnTo>
                <a:lnTo>
                  <a:pt x="336" y="180"/>
                </a:lnTo>
                <a:lnTo>
                  <a:pt x="330" y="186"/>
                </a:lnTo>
                <a:lnTo>
                  <a:pt x="330" y="180"/>
                </a:lnTo>
                <a:lnTo>
                  <a:pt x="324" y="180"/>
                </a:lnTo>
                <a:lnTo>
                  <a:pt x="324" y="186"/>
                </a:lnTo>
                <a:lnTo>
                  <a:pt x="330" y="192"/>
                </a:lnTo>
                <a:lnTo>
                  <a:pt x="330" y="198"/>
                </a:lnTo>
                <a:lnTo>
                  <a:pt x="324" y="198"/>
                </a:lnTo>
                <a:lnTo>
                  <a:pt x="330" y="204"/>
                </a:lnTo>
                <a:lnTo>
                  <a:pt x="324" y="204"/>
                </a:lnTo>
                <a:lnTo>
                  <a:pt x="324" y="210"/>
                </a:lnTo>
                <a:lnTo>
                  <a:pt x="318" y="216"/>
                </a:lnTo>
                <a:lnTo>
                  <a:pt x="324" y="216"/>
                </a:lnTo>
                <a:lnTo>
                  <a:pt x="318" y="216"/>
                </a:lnTo>
                <a:lnTo>
                  <a:pt x="318" y="210"/>
                </a:lnTo>
                <a:lnTo>
                  <a:pt x="312" y="210"/>
                </a:lnTo>
                <a:lnTo>
                  <a:pt x="312" y="216"/>
                </a:lnTo>
                <a:lnTo>
                  <a:pt x="312" y="222"/>
                </a:lnTo>
                <a:lnTo>
                  <a:pt x="306" y="222"/>
                </a:lnTo>
                <a:lnTo>
                  <a:pt x="306" y="228"/>
                </a:lnTo>
                <a:lnTo>
                  <a:pt x="300" y="228"/>
                </a:lnTo>
                <a:lnTo>
                  <a:pt x="306" y="234"/>
                </a:lnTo>
                <a:lnTo>
                  <a:pt x="312" y="234"/>
                </a:lnTo>
                <a:lnTo>
                  <a:pt x="306" y="234"/>
                </a:lnTo>
                <a:lnTo>
                  <a:pt x="300" y="234"/>
                </a:lnTo>
                <a:lnTo>
                  <a:pt x="300" y="240"/>
                </a:lnTo>
                <a:lnTo>
                  <a:pt x="306" y="240"/>
                </a:lnTo>
                <a:lnTo>
                  <a:pt x="306" y="246"/>
                </a:lnTo>
                <a:lnTo>
                  <a:pt x="300" y="246"/>
                </a:lnTo>
                <a:lnTo>
                  <a:pt x="300" y="252"/>
                </a:lnTo>
                <a:lnTo>
                  <a:pt x="294" y="252"/>
                </a:lnTo>
                <a:lnTo>
                  <a:pt x="288" y="252"/>
                </a:lnTo>
                <a:lnTo>
                  <a:pt x="294" y="258"/>
                </a:lnTo>
                <a:lnTo>
                  <a:pt x="288" y="264"/>
                </a:lnTo>
                <a:lnTo>
                  <a:pt x="294" y="264"/>
                </a:lnTo>
                <a:lnTo>
                  <a:pt x="294" y="270"/>
                </a:lnTo>
                <a:lnTo>
                  <a:pt x="300" y="270"/>
                </a:lnTo>
                <a:lnTo>
                  <a:pt x="294" y="276"/>
                </a:lnTo>
                <a:lnTo>
                  <a:pt x="288" y="270"/>
                </a:lnTo>
                <a:lnTo>
                  <a:pt x="288" y="276"/>
                </a:lnTo>
                <a:lnTo>
                  <a:pt x="282" y="276"/>
                </a:lnTo>
                <a:lnTo>
                  <a:pt x="288" y="276"/>
                </a:lnTo>
                <a:lnTo>
                  <a:pt x="288" y="282"/>
                </a:lnTo>
                <a:lnTo>
                  <a:pt x="294" y="276"/>
                </a:lnTo>
                <a:lnTo>
                  <a:pt x="294" y="282"/>
                </a:lnTo>
                <a:lnTo>
                  <a:pt x="288" y="282"/>
                </a:lnTo>
                <a:lnTo>
                  <a:pt x="282" y="282"/>
                </a:lnTo>
                <a:lnTo>
                  <a:pt x="282" y="288"/>
                </a:lnTo>
                <a:lnTo>
                  <a:pt x="282" y="294"/>
                </a:lnTo>
                <a:lnTo>
                  <a:pt x="276" y="294"/>
                </a:lnTo>
                <a:lnTo>
                  <a:pt x="282" y="300"/>
                </a:lnTo>
                <a:lnTo>
                  <a:pt x="282" y="306"/>
                </a:lnTo>
                <a:lnTo>
                  <a:pt x="276" y="306"/>
                </a:lnTo>
                <a:lnTo>
                  <a:pt x="282" y="306"/>
                </a:lnTo>
                <a:lnTo>
                  <a:pt x="282" y="300"/>
                </a:lnTo>
                <a:lnTo>
                  <a:pt x="288" y="300"/>
                </a:lnTo>
                <a:lnTo>
                  <a:pt x="288" y="306"/>
                </a:lnTo>
                <a:lnTo>
                  <a:pt x="282" y="306"/>
                </a:lnTo>
                <a:lnTo>
                  <a:pt x="282" y="312"/>
                </a:lnTo>
                <a:lnTo>
                  <a:pt x="288" y="312"/>
                </a:lnTo>
                <a:lnTo>
                  <a:pt x="288" y="306"/>
                </a:lnTo>
                <a:lnTo>
                  <a:pt x="294" y="306"/>
                </a:lnTo>
                <a:lnTo>
                  <a:pt x="294" y="312"/>
                </a:lnTo>
                <a:lnTo>
                  <a:pt x="288" y="312"/>
                </a:lnTo>
                <a:lnTo>
                  <a:pt x="288" y="318"/>
                </a:lnTo>
                <a:lnTo>
                  <a:pt x="288" y="324"/>
                </a:lnTo>
                <a:lnTo>
                  <a:pt x="294" y="324"/>
                </a:lnTo>
                <a:lnTo>
                  <a:pt x="294" y="330"/>
                </a:lnTo>
                <a:lnTo>
                  <a:pt x="294" y="336"/>
                </a:lnTo>
                <a:lnTo>
                  <a:pt x="288" y="336"/>
                </a:lnTo>
                <a:lnTo>
                  <a:pt x="282" y="336"/>
                </a:lnTo>
                <a:lnTo>
                  <a:pt x="282" y="342"/>
                </a:lnTo>
                <a:lnTo>
                  <a:pt x="288" y="342"/>
                </a:lnTo>
                <a:lnTo>
                  <a:pt x="288" y="348"/>
                </a:lnTo>
                <a:lnTo>
                  <a:pt x="282" y="348"/>
                </a:lnTo>
                <a:lnTo>
                  <a:pt x="264" y="348"/>
                </a:lnTo>
                <a:lnTo>
                  <a:pt x="210" y="354"/>
                </a:lnTo>
                <a:lnTo>
                  <a:pt x="156" y="354"/>
                </a:lnTo>
                <a:lnTo>
                  <a:pt x="138" y="354"/>
                </a:lnTo>
                <a:lnTo>
                  <a:pt x="114" y="354"/>
                </a:lnTo>
                <a:lnTo>
                  <a:pt x="96" y="354"/>
                </a:lnTo>
                <a:lnTo>
                  <a:pt x="66" y="354"/>
                </a:lnTo>
                <a:lnTo>
                  <a:pt x="48" y="354"/>
                </a:lnTo>
                <a:lnTo>
                  <a:pt x="48" y="330"/>
                </a:lnTo>
                <a:lnTo>
                  <a:pt x="48" y="306"/>
                </a:lnTo>
                <a:lnTo>
                  <a:pt x="48" y="300"/>
                </a:lnTo>
                <a:lnTo>
                  <a:pt x="42" y="300"/>
                </a:lnTo>
                <a:lnTo>
                  <a:pt x="42" y="306"/>
                </a:lnTo>
                <a:lnTo>
                  <a:pt x="36" y="300"/>
                </a:lnTo>
                <a:lnTo>
                  <a:pt x="36" y="306"/>
                </a:lnTo>
                <a:lnTo>
                  <a:pt x="30" y="306"/>
                </a:lnTo>
                <a:lnTo>
                  <a:pt x="36" y="300"/>
                </a:lnTo>
                <a:lnTo>
                  <a:pt x="30" y="300"/>
                </a:lnTo>
                <a:lnTo>
                  <a:pt x="30" y="306"/>
                </a:lnTo>
                <a:lnTo>
                  <a:pt x="30" y="300"/>
                </a:lnTo>
                <a:lnTo>
                  <a:pt x="30" y="306"/>
                </a:lnTo>
                <a:lnTo>
                  <a:pt x="24" y="300"/>
                </a:lnTo>
                <a:lnTo>
                  <a:pt x="24" y="306"/>
                </a:lnTo>
                <a:lnTo>
                  <a:pt x="18" y="306"/>
                </a:lnTo>
                <a:lnTo>
                  <a:pt x="24" y="300"/>
                </a:lnTo>
                <a:lnTo>
                  <a:pt x="18" y="300"/>
                </a:lnTo>
                <a:lnTo>
                  <a:pt x="12" y="300"/>
                </a:lnTo>
                <a:lnTo>
                  <a:pt x="18" y="300"/>
                </a:lnTo>
                <a:lnTo>
                  <a:pt x="18" y="294"/>
                </a:lnTo>
                <a:lnTo>
                  <a:pt x="12" y="300"/>
                </a:lnTo>
                <a:lnTo>
                  <a:pt x="12" y="264"/>
                </a:lnTo>
                <a:lnTo>
                  <a:pt x="12" y="240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986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02" name="Freeform 4"/>
          <p:cNvSpPr>
            <a:spLocks noEditPoints="1"/>
          </p:cNvSpPr>
          <p:nvPr/>
        </p:nvSpPr>
        <p:spPr bwMode="auto">
          <a:xfrm>
            <a:off x="1743075" y="2006600"/>
            <a:ext cx="838200" cy="609600"/>
          </a:xfrm>
          <a:custGeom>
            <a:avLst/>
            <a:gdLst>
              <a:gd name="T0" fmla="*/ 2147483647 w 528"/>
              <a:gd name="T1" fmla="*/ 2147483647 h 384"/>
              <a:gd name="T2" fmla="*/ 2147483647 w 528"/>
              <a:gd name="T3" fmla="*/ 2147483647 h 384"/>
              <a:gd name="T4" fmla="*/ 2147483647 w 528"/>
              <a:gd name="T5" fmla="*/ 2147483647 h 384"/>
              <a:gd name="T6" fmla="*/ 2147483647 w 528"/>
              <a:gd name="T7" fmla="*/ 2147483647 h 384"/>
              <a:gd name="T8" fmla="*/ 2147483647 w 528"/>
              <a:gd name="T9" fmla="*/ 2147483647 h 384"/>
              <a:gd name="T10" fmla="*/ 2147483647 w 528"/>
              <a:gd name="T11" fmla="*/ 0 h 384"/>
              <a:gd name="T12" fmla="*/ 2147483647 w 528"/>
              <a:gd name="T13" fmla="*/ 2147483647 h 384"/>
              <a:gd name="T14" fmla="*/ 2147483647 w 528"/>
              <a:gd name="T15" fmla="*/ 2147483647 h 384"/>
              <a:gd name="T16" fmla="*/ 2147483647 w 528"/>
              <a:gd name="T17" fmla="*/ 2147483647 h 384"/>
              <a:gd name="T18" fmla="*/ 2147483647 w 528"/>
              <a:gd name="T19" fmla="*/ 2147483647 h 384"/>
              <a:gd name="T20" fmla="*/ 2147483647 w 528"/>
              <a:gd name="T21" fmla="*/ 2147483647 h 384"/>
              <a:gd name="T22" fmla="*/ 2147483647 w 528"/>
              <a:gd name="T23" fmla="*/ 2147483647 h 384"/>
              <a:gd name="T24" fmla="*/ 2147483647 w 528"/>
              <a:gd name="T25" fmla="*/ 2147483647 h 384"/>
              <a:gd name="T26" fmla="*/ 2147483647 w 528"/>
              <a:gd name="T27" fmla="*/ 2147483647 h 384"/>
              <a:gd name="T28" fmla="*/ 2147483647 w 528"/>
              <a:gd name="T29" fmla="*/ 2147483647 h 384"/>
              <a:gd name="T30" fmla="*/ 2147483647 w 528"/>
              <a:gd name="T31" fmla="*/ 2147483647 h 384"/>
              <a:gd name="T32" fmla="*/ 2147483647 w 528"/>
              <a:gd name="T33" fmla="*/ 2147483647 h 384"/>
              <a:gd name="T34" fmla="*/ 2147483647 w 528"/>
              <a:gd name="T35" fmla="*/ 2147483647 h 384"/>
              <a:gd name="T36" fmla="*/ 2147483647 w 528"/>
              <a:gd name="T37" fmla="*/ 2147483647 h 384"/>
              <a:gd name="T38" fmla="*/ 2147483647 w 528"/>
              <a:gd name="T39" fmla="*/ 2147483647 h 384"/>
              <a:gd name="T40" fmla="*/ 2147483647 w 528"/>
              <a:gd name="T41" fmla="*/ 2147483647 h 384"/>
              <a:gd name="T42" fmla="*/ 2147483647 w 528"/>
              <a:gd name="T43" fmla="*/ 2147483647 h 384"/>
              <a:gd name="T44" fmla="*/ 2147483647 w 528"/>
              <a:gd name="T45" fmla="*/ 2147483647 h 384"/>
              <a:gd name="T46" fmla="*/ 2147483647 w 528"/>
              <a:gd name="T47" fmla="*/ 2147483647 h 384"/>
              <a:gd name="T48" fmla="*/ 2147483647 w 528"/>
              <a:gd name="T49" fmla="*/ 2147483647 h 384"/>
              <a:gd name="T50" fmla="*/ 2147483647 w 528"/>
              <a:gd name="T51" fmla="*/ 2147483647 h 384"/>
              <a:gd name="T52" fmla="*/ 2147483647 w 528"/>
              <a:gd name="T53" fmla="*/ 2147483647 h 384"/>
              <a:gd name="T54" fmla="*/ 2147483647 w 528"/>
              <a:gd name="T55" fmla="*/ 2147483647 h 384"/>
              <a:gd name="T56" fmla="*/ 2147483647 w 528"/>
              <a:gd name="T57" fmla="*/ 2147483647 h 384"/>
              <a:gd name="T58" fmla="*/ 2147483647 w 528"/>
              <a:gd name="T59" fmla="*/ 2147483647 h 384"/>
              <a:gd name="T60" fmla="*/ 2147483647 w 528"/>
              <a:gd name="T61" fmla="*/ 2147483647 h 384"/>
              <a:gd name="T62" fmla="*/ 2147483647 w 528"/>
              <a:gd name="T63" fmla="*/ 2147483647 h 384"/>
              <a:gd name="T64" fmla="*/ 2147483647 w 528"/>
              <a:gd name="T65" fmla="*/ 2147483647 h 384"/>
              <a:gd name="T66" fmla="*/ 2147483647 w 528"/>
              <a:gd name="T67" fmla="*/ 2147483647 h 384"/>
              <a:gd name="T68" fmla="*/ 2147483647 w 528"/>
              <a:gd name="T69" fmla="*/ 2147483647 h 384"/>
              <a:gd name="T70" fmla="*/ 2147483647 w 528"/>
              <a:gd name="T71" fmla="*/ 2147483647 h 384"/>
              <a:gd name="T72" fmla="*/ 2147483647 w 528"/>
              <a:gd name="T73" fmla="*/ 2147483647 h 384"/>
              <a:gd name="T74" fmla="*/ 2147483647 w 528"/>
              <a:gd name="T75" fmla="*/ 2147483647 h 384"/>
              <a:gd name="T76" fmla="*/ 2147483647 w 528"/>
              <a:gd name="T77" fmla="*/ 2147483647 h 384"/>
              <a:gd name="T78" fmla="*/ 2147483647 w 528"/>
              <a:gd name="T79" fmla="*/ 2147483647 h 384"/>
              <a:gd name="T80" fmla="*/ 2147483647 w 528"/>
              <a:gd name="T81" fmla="*/ 2147483647 h 384"/>
              <a:gd name="T82" fmla="*/ 2147483647 w 528"/>
              <a:gd name="T83" fmla="*/ 2147483647 h 384"/>
              <a:gd name="T84" fmla="*/ 2147483647 w 528"/>
              <a:gd name="T85" fmla="*/ 2147483647 h 384"/>
              <a:gd name="T86" fmla="*/ 2147483647 w 528"/>
              <a:gd name="T87" fmla="*/ 2147483647 h 384"/>
              <a:gd name="T88" fmla="*/ 2147483647 w 528"/>
              <a:gd name="T89" fmla="*/ 2147483647 h 384"/>
              <a:gd name="T90" fmla="*/ 2147483647 w 528"/>
              <a:gd name="T91" fmla="*/ 2147483647 h 384"/>
              <a:gd name="T92" fmla="*/ 2147483647 w 528"/>
              <a:gd name="T93" fmla="*/ 2147483647 h 384"/>
              <a:gd name="T94" fmla="*/ 2147483647 w 528"/>
              <a:gd name="T95" fmla="*/ 2147483647 h 384"/>
              <a:gd name="T96" fmla="*/ 2147483647 w 528"/>
              <a:gd name="T97" fmla="*/ 2147483647 h 384"/>
              <a:gd name="T98" fmla="*/ 2147483647 w 528"/>
              <a:gd name="T99" fmla="*/ 2147483647 h 384"/>
              <a:gd name="T100" fmla="*/ 2147483647 w 528"/>
              <a:gd name="T101" fmla="*/ 2147483647 h 384"/>
              <a:gd name="T102" fmla="*/ 2147483647 w 528"/>
              <a:gd name="T103" fmla="*/ 2147483647 h 384"/>
              <a:gd name="T104" fmla="*/ 2147483647 w 528"/>
              <a:gd name="T105" fmla="*/ 2147483647 h 384"/>
              <a:gd name="T106" fmla="*/ 2147483647 w 528"/>
              <a:gd name="T107" fmla="*/ 2147483647 h 384"/>
              <a:gd name="T108" fmla="*/ 2147483647 w 528"/>
              <a:gd name="T109" fmla="*/ 2147483647 h 384"/>
              <a:gd name="T110" fmla="*/ 2147483647 w 528"/>
              <a:gd name="T111" fmla="*/ 2147483647 h 384"/>
              <a:gd name="T112" fmla="*/ 2147483647 w 528"/>
              <a:gd name="T113" fmla="*/ 2147483647 h 384"/>
              <a:gd name="T114" fmla="*/ 2147483647 w 528"/>
              <a:gd name="T115" fmla="*/ 2147483647 h 38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28"/>
              <a:gd name="T175" fmla="*/ 0 h 384"/>
              <a:gd name="T176" fmla="*/ 528 w 528"/>
              <a:gd name="T177" fmla="*/ 384 h 38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28" h="384">
                <a:moveTo>
                  <a:pt x="162" y="78"/>
                </a:moveTo>
                <a:lnTo>
                  <a:pt x="156" y="78"/>
                </a:lnTo>
                <a:lnTo>
                  <a:pt x="156" y="84"/>
                </a:lnTo>
                <a:lnTo>
                  <a:pt x="162" y="96"/>
                </a:lnTo>
                <a:lnTo>
                  <a:pt x="150" y="84"/>
                </a:lnTo>
                <a:lnTo>
                  <a:pt x="150" y="78"/>
                </a:lnTo>
                <a:lnTo>
                  <a:pt x="156" y="72"/>
                </a:lnTo>
                <a:lnTo>
                  <a:pt x="162" y="78"/>
                </a:lnTo>
                <a:lnTo>
                  <a:pt x="168" y="72"/>
                </a:lnTo>
                <a:lnTo>
                  <a:pt x="156" y="60"/>
                </a:lnTo>
                <a:lnTo>
                  <a:pt x="150" y="54"/>
                </a:lnTo>
                <a:lnTo>
                  <a:pt x="150" y="48"/>
                </a:lnTo>
                <a:lnTo>
                  <a:pt x="156" y="48"/>
                </a:lnTo>
                <a:lnTo>
                  <a:pt x="162" y="54"/>
                </a:lnTo>
                <a:lnTo>
                  <a:pt x="162" y="48"/>
                </a:lnTo>
                <a:lnTo>
                  <a:pt x="168" y="42"/>
                </a:lnTo>
                <a:lnTo>
                  <a:pt x="168" y="36"/>
                </a:lnTo>
                <a:lnTo>
                  <a:pt x="168" y="30"/>
                </a:lnTo>
                <a:lnTo>
                  <a:pt x="168" y="24"/>
                </a:lnTo>
                <a:lnTo>
                  <a:pt x="162" y="18"/>
                </a:lnTo>
                <a:lnTo>
                  <a:pt x="156" y="6"/>
                </a:lnTo>
                <a:lnTo>
                  <a:pt x="156" y="0"/>
                </a:lnTo>
                <a:lnTo>
                  <a:pt x="162" y="6"/>
                </a:lnTo>
                <a:lnTo>
                  <a:pt x="162" y="0"/>
                </a:lnTo>
                <a:lnTo>
                  <a:pt x="282" y="30"/>
                </a:lnTo>
                <a:lnTo>
                  <a:pt x="408" y="66"/>
                </a:lnTo>
                <a:lnTo>
                  <a:pt x="450" y="78"/>
                </a:lnTo>
                <a:lnTo>
                  <a:pt x="498" y="90"/>
                </a:lnTo>
                <a:lnTo>
                  <a:pt x="528" y="90"/>
                </a:lnTo>
                <a:lnTo>
                  <a:pt x="522" y="108"/>
                </a:lnTo>
                <a:lnTo>
                  <a:pt x="504" y="186"/>
                </a:lnTo>
                <a:lnTo>
                  <a:pt x="504" y="192"/>
                </a:lnTo>
                <a:lnTo>
                  <a:pt x="492" y="252"/>
                </a:lnTo>
                <a:lnTo>
                  <a:pt x="486" y="258"/>
                </a:lnTo>
                <a:lnTo>
                  <a:pt x="486" y="270"/>
                </a:lnTo>
                <a:lnTo>
                  <a:pt x="474" y="330"/>
                </a:lnTo>
                <a:lnTo>
                  <a:pt x="468" y="336"/>
                </a:lnTo>
                <a:lnTo>
                  <a:pt x="468" y="342"/>
                </a:lnTo>
                <a:lnTo>
                  <a:pt x="468" y="348"/>
                </a:lnTo>
                <a:lnTo>
                  <a:pt x="468" y="354"/>
                </a:lnTo>
                <a:lnTo>
                  <a:pt x="468" y="360"/>
                </a:lnTo>
                <a:lnTo>
                  <a:pt x="474" y="366"/>
                </a:lnTo>
                <a:lnTo>
                  <a:pt x="468" y="372"/>
                </a:lnTo>
                <a:lnTo>
                  <a:pt x="468" y="384"/>
                </a:lnTo>
                <a:lnTo>
                  <a:pt x="432" y="372"/>
                </a:lnTo>
                <a:lnTo>
                  <a:pt x="420" y="372"/>
                </a:lnTo>
                <a:lnTo>
                  <a:pt x="396" y="366"/>
                </a:lnTo>
                <a:lnTo>
                  <a:pt x="330" y="348"/>
                </a:lnTo>
                <a:lnTo>
                  <a:pt x="324" y="354"/>
                </a:lnTo>
                <a:lnTo>
                  <a:pt x="318" y="354"/>
                </a:lnTo>
                <a:lnTo>
                  <a:pt x="306" y="348"/>
                </a:lnTo>
                <a:lnTo>
                  <a:pt x="300" y="348"/>
                </a:lnTo>
                <a:lnTo>
                  <a:pt x="294" y="348"/>
                </a:lnTo>
                <a:lnTo>
                  <a:pt x="288" y="348"/>
                </a:lnTo>
                <a:lnTo>
                  <a:pt x="282" y="348"/>
                </a:lnTo>
                <a:lnTo>
                  <a:pt x="282" y="354"/>
                </a:lnTo>
                <a:lnTo>
                  <a:pt x="270" y="348"/>
                </a:lnTo>
                <a:lnTo>
                  <a:pt x="264" y="348"/>
                </a:lnTo>
                <a:lnTo>
                  <a:pt x="258" y="348"/>
                </a:lnTo>
                <a:lnTo>
                  <a:pt x="252" y="354"/>
                </a:lnTo>
                <a:lnTo>
                  <a:pt x="246" y="354"/>
                </a:lnTo>
                <a:lnTo>
                  <a:pt x="240" y="354"/>
                </a:lnTo>
                <a:lnTo>
                  <a:pt x="234" y="354"/>
                </a:lnTo>
                <a:lnTo>
                  <a:pt x="222" y="354"/>
                </a:lnTo>
                <a:lnTo>
                  <a:pt x="216" y="348"/>
                </a:lnTo>
                <a:lnTo>
                  <a:pt x="210" y="348"/>
                </a:lnTo>
                <a:lnTo>
                  <a:pt x="198" y="348"/>
                </a:lnTo>
                <a:lnTo>
                  <a:pt x="192" y="348"/>
                </a:lnTo>
                <a:lnTo>
                  <a:pt x="186" y="348"/>
                </a:lnTo>
                <a:lnTo>
                  <a:pt x="180" y="348"/>
                </a:lnTo>
                <a:lnTo>
                  <a:pt x="174" y="348"/>
                </a:lnTo>
                <a:lnTo>
                  <a:pt x="174" y="342"/>
                </a:lnTo>
                <a:lnTo>
                  <a:pt x="168" y="342"/>
                </a:lnTo>
                <a:lnTo>
                  <a:pt x="168" y="336"/>
                </a:lnTo>
                <a:lnTo>
                  <a:pt x="162" y="336"/>
                </a:lnTo>
                <a:lnTo>
                  <a:pt x="156" y="336"/>
                </a:lnTo>
                <a:lnTo>
                  <a:pt x="150" y="330"/>
                </a:lnTo>
                <a:lnTo>
                  <a:pt x="138" y="330"/>
                </a:lnTo>
                <a:lnTo>
                  <a:pt x="132" y="330"/>
                </a:lnTo>
                <a:lnTo>
                  <a:pt x="126" y="330"/>
                </a:lnTo>
                <a:lnTo>
                  <a:pt x="120" y="330"/>
                </a:lnTo>
                <a:lnTo>
                  <a:pt x="114" y="336"/>
                </a:lnTo>
                <a:lnTo>
                  <a:pt x="102" y="336"/>
                </a:lnTo>
                <a:lnTo>
                  <a:pt x="96" y="336"/>
                </a:lnTo>
                <a:lnTo>
                  <a:pt x="96" y="330"/>
                </a:lnTo>
                <a:lnTo>
                  <a:pt x="90" y="330"/>
                </a:lnTo>
                <a:lnTo>
                  <a:pt x="78" y="324"/>
                </a:lnTo>
                <a:lnTo>
                  <a:pt x="72" y="318"/>
                </a:lnTo>
                <a:lnTo>
                  <a:pt x="72" y="306"/>
                </a:lnTo>
                <a:lnTo>
                  <a:pt x="72" y="300"/>
                </a:lnTo>
                <a:lnTo>
                  <a:pt x="72" y="294"/>
                </a:lnTo>
                <a:lnTo>
                  <a:pt x="72" y="288"/>
                </a:lnTo>
                <a:lnTo>
                  <a:pt x="72" y="276"/>
                </a:lnTo>
                <a:lnTo>
                  <a:pt x="72" y="270"/>
                </a:lnTo>
                <a:lnTo>
                  <a:pt x="66" y="270"/>
                </a:lnTo>
                <a:lnTo>
                  <a:pt x="66" y="264"/>
                </a:lnTo>
                <a:lnTo>
                  <a:pt x="60" y="258"/>
                </a:lnTo>
                <a:lnTo>
                  <a:pt x="54" y="258"/>
                </a:lnTo>
                <a:lnTo>
                  <a:pt x="48" y="258"/>
                </a:lnTo>
                <a:lnTo>
                  <a:pt x="42" y="240"/>
                </a:lnTo>
                <a:lnTo>
                  <a:pt x="30" y="240"/>
                </a:lnTo>
                <a:lnTo>
                  <a:pt x="24" y="234"/>
                </a:lnTo>
                <a:lnTo>
                  <a:pt x="12" y="240"/>
                </a:lnTo>
                <a:lnTo>
                  <a:pt x="6" y="228"/>
                </a:lnTo>
                <a:lnTo>
                  <a:pt x="0" y="228"/>
                </a:lnTo>
                <a:lnTo>
                  <a:pt x="12" y="198"/>
                </a:lnTo>
                <a:lnTo>
                  <a:pt x="12" y="204"/>
                </a:lnTo>
                <a:lnTo>
                  <a:pt x="6" y="222"/>
                </a:lnTo>
                <a:lnTo>
                  <a:pt x="18" y="222"/>
                </a:lnTo>
                <a:lnTo>
                  <a:pt x="12" y="216"/>
                </a:lnTo>
                <a:lnTo>
                  <a:pt x="18" y="210"/>
                </a:lnTo>
                <a:lnTo>
                  <a:pt x="18" y="198"/>
                </a:lnTo>
                <a:lnTo>
                  <a:pt x="30" y="192"/>
                </a:lnTo>
                <a:lnTo>
                  <a:pt x="24" y="192"/>
                </a:lnTo>
                <a:lnTo>
                  <a:pt x="12" y="192"/>
                </a:lnTo>
                <a:lnTo>
                  <a:pt x="12" y="186"/>
                </a:lnTo>
                <a:lnTo>
                  <a:pt x="12" y="180"/>
                </a:lnTo>
                <a:lnTo>
                  <a:pt x="12" y="168"/>
                </a:lnTo>
                <a:lnTo>
                  <a:pt x="18" y="168"/>
                </a:lnTo>
                <a:lnTo>
                  <a:pt x="12" y="174"/>
                </a:lnTo>
                <a:lnTo>
                  <a:pt x="18" y="180"/>
                </a:lnTo>
                <a:lnTo>
                  <a:pt x="18" y="174"/>
                </a:lnTo>
                <a:lnTo>
                  <a:pt x="36" y="168"/>
                </a:lnTo>
                <a:lnTo>
                  <a:pt x="24" y="168"/>
                </a:lnTo>
                <a:lnTo>
                  <a:pt x="24" y="162"/>
                </a:lnTo>
                <a:lnTo>
                  <a:pt x="18" y="156"/>
                </a:lnTo>
                <a:lnTo>
                  <a:pt x="12" y="168"/>
                </a:lnTo>
                <a:lnTo>
                  <a:pt x="18" y="144"/>
                </a:lnTo>
                <a:lnTo>
                  <a:pt x="18" y="132"/>
                </a:lnTo>
                <a:lnTo>
                  <a:pt x="12" y="126"/>
                </a:lnTo>
                <a:lnTo>
                  <a:pt x="18" y="108"/>
                </a:lnTo>
                <a:lnTo>
                  <a:pt x="18" y="96"/>
                </a:lnTo>
                <a:lnTo>
                  <a:pt x="18" y="78"/>
                </a:lnTo>
                <a:lnTo>
                  <a:pt x="12" y="72"/>
                </a:lnTo>
                <a:lnTo>
                  <a:pt x="12" y="42"/>
                </a:lnTo>
                <a:lnTo>
                  <a:pt x="18" y="36"/>
                </a:lnTo>
                <a:lnTo>
                  <a:pt x="18" y="18"/>
                </a:lnTo>
                <a:lnTo>
                  <a:pt x="30" y="24"/>
                </a:lnTo>
                <a:lnTo>
                  <a:pt x="60" y="54"/>
                </a:lnTo>
                <a:lnTo>
                  <a:pt x="96" y="72"/>
                </a:lnTo>
                <a:lnTo>
                  <a:pt x="114" y="72"/>
                </a:lnTo>
                <a:lnTo>
                  <a:pt x="126" y="84"/>
                </a:lnTo>
                <a:lnTo>
                  <a:pt x="132" y="78"/>
                </a:lnTo>
                <a:lnTo>
                  <a:pt x="138" y="78"/>
                </a:lnTo>
                <a:lnTo>
                  <a:pt x="132" y="84"/>
                </a:lnTo>
                <a:lnTo>
                  <a:pt x="138" y="102"/>
                </a:lnTo>
                <a:lnTo>
                  <a:pt x="138" y="108"/>
                </a:lnTo>
                <a:lnTo>
                  <a:pt x="126" y="114"/>
                </a:lnTo>
                <a:lnTo>
                  <a:pt x="126" y="108"/>
                </a:lnTo>
                <a:lnTo>
                  <a:pt x="120" y="108"/>
                </a:lnTo>
                <a:lnTo>
                  <a:pt x="114" y="120"/>
                </a:lnTo>
                <a:lnTo>
                  <a:pt x="108" y="126"/>
                </a:lnTo>
                <a:lnTo>
                  <a:pt x="96" y="138"/>
                </a:lnTo>
                <a:lnTo>
                  <a:pt x="90" y="144"/>
                </a:lnTo>
                <a:lnTo>
                  <a:pt x="102" y="150"/>
                </a:lnTo>
                <a:lnTo>
                  <a:pt x="114" y="144"/>
                </a:lnTo>
                <a:lnTo>
                  <a:pt x="96" y="150"/>
                </a:lnTo>
                <a:lnTo>
                  <a:pt x="96" y="144"/>
                </a:lnTo>
                <a:lnTo>
                  <a:pt x="102" y="132"/>
                </a:lnTo>
                <a:lnTo>
                  <a:pt x="114" y="126"/>
                </a:lnTo>
                <a:lnTo>
                  <a:pt x="126" y="126"/>
                </a:lnTo>
                <a:lnTo>
                  <a:pt x="132" y="114"/>
                </a:lnTo>
                <a:lnTo>
                  <a:pt x="138" y="108"/>
                </a:lnTo>
                <a:lnTo>
                  <a:pt x="138" y="102"/>
                </a:lnTo>
                <a:lnTo>
                  <a:pt x="144" y="108"/>
                </a:lnTo>
                <a:lnTo>
                  <a:pt x="144" y="120"/>
                </a:lnTo>
                <a:lnTo>
                  <a:pt x="132" y="126"/>
                </a:lnTo>
                <a:lnTo>
                  <a:pt x="132" y="138"/>
                </a:lnTo>
                <a:lnTo>
                  <a:pt x="138" y="138"/>
                </a:lnTo>
                <a:lnTo>
                  <a:pt x="132" y="144"/>
                </a:lnTo>
                <a:lnTo>
                  <a:pt x="138" y="144"/>
                </a:lnTo>
                <a:lnTo>
                  <a:pt x="132" y="156"/>
                </a:lnTo>
                <a:lnTo>
                  <a:pt x="126" y="162"/>
                </a:lnTo>
                <a:lnTo>
                  <a:pt x="126" y="168"/>
                </a:lnTo>
                <a:lnTo>
                  <a:pt x="126" y="162"/>
                </a:lnTo>
                <a:lnTo>
                  <a:pt x="120" y="162"/>
                </a:lnTo>
                <a:lnTo>
                  <a:pt x="126" y="150"/>
                </a:lnTo>
                <a:lnTo>
                  <a:pt x="114" y="156"/>
                </a:lnTo>
                <a:lnTo>
                  <a:pt x="114" y="162"/>
                </a:lnTo>
                <a:lnTo>
                  <a:pt x="114" y="168"/>
                </a:lnTo>
                <a:lnTo>
                  <a:pt x="108" y="174"/>
                </a:lnTo>
                <a:lnTo>
                  <a:pt x="108" y="162"/>
                </a:lnTo>
                <a:lnTo>
                  <a:pt x="114" y="156"/>
                </a:lnTo>
                <a:lnTo>
                  <a:pt x="114" y="150"/>
                </a:lnTo>
                <a:lnTo>
                  <a:pt x="108" y="156"/>
                </a:lnTo>
                <a:lnTo>
                  <a:pt x="90" y="162"/>
                </a:lnTo>
                <a:lnTo>
                  <a:pt x="90" y="174"/>
                </a:lnTo>
                <a:lnTo>
                  <a:pt x="96" y="180"/>
                </a:lnTo>
                <a:lnTo>
                  <a:pt x="108" y="174"/>
                </a:lnTo>
                <a:lnTo>
                  <a:pt x="108" y="180"/>
                </a:lnTo>
                <a:lnTo>
                  <a:pt x="114" y="180"/>
                </a:lnTo>
                <a:lnTo>
                  <a:pt x="120" y="174"/>
                </a:lnTo>
                <a:lnTo>
                  <a:pt x="126" y="162"/>
                </a:lnTo>
                <a:lnTo>
                  <a:pt x="132" y="168"/>
                </a:lnTo>
                <a:lnTo>
                  <a:pt x="138" y="168"/>
                </a:lnTo>
                <a:lnTo>
                  <a:pt x="132" y="162"/>
                </a:lnTo>
                <a:lnTo>
                  <a:pt x="138" y="162"/>
                </a:lnTo>
                <a:lnTo>
                  <a:pt x="144" y="162"/>
                </a:lnTo>
                <a:lnTo>
                  <a:pt x="144" y="156"/>
                </a:lnTo>
                <a:lnTo>
                  <a:pt x="144" y="144"/>
                </a:lnTo>
                <a:lnTo>
                  <a:pt x="144" y="138"/>
                </a:lnTo>
                <a:lnTo>
                  <a:pt x="144" y="132"/>
                </a:lnTo>
                <a:lnTo>
                  <a:pt x="150" y="120"/>
                </a:lnTo>
                <a:lnTo>
                  <a:pt x="162" y="108"/>
                </a:lnTo>
                <a:lnTo>
                  <a:pt x="168" y="108"/>
                </a:lnTo>
                <a:lnTo>
                  <a:pt x="168" y="102"/>
                </a:lnTo>
                <a:lnTo>
                  <a:pt x="162" y="90"/>
                </a:lnTo>
                <a:lnTo>
                  <a:pt x="162" y="78"/>
                </a:lnTo>
                <a:close/>
                <a:moveTo>
                  <a:pt x="132" y="48"/>
                </a:moveTo>
                <a:lnTo>
                  <a:pt x="126" y="42"/>
                </a:lnTo>
                <a:lnTo>
                  <a:pt x="120" y="36"/>
                </a:lnTo>
                <a:lnTo>
                  <a:pt x="120" y="30"/>
                </a:lnTo>
                <a:lnTo>
                  <a:pt x="126" y="30"/>
                </a:lnTo>
                <a:lnTo>
                  <a:pt x="132" y="36"/>
                </a:lnTo>
                <a:lnTo>
                  <a:pt x="132" y="42"/>
                </a:lnTo>
                <a:lnTo>
                  <a:pt x="132" y="48"/>
                </a:lnTo>
                <a:close/>
                <a:moveTo>
                  <a:pt x="144" y="66"/>
                </a:moveTo>
                <a:lnTo>
                  <a:pt x="150" y="60"/>
                </a:lnTo>
                <a:lnTo>
                  <a:pt x="156" y="60"/>
                </a:lnTo>
                <a:lnTo>
                  <a:pt x="156" y="66"/>
                </a:lnTo>
                <a:lnTo>
                  <a:pt x="156" y="72"/>
                </a:lnTo>
                <a:lnTo>
                  <a:pt x="150" y="66"/>
                </a:lnTo>
                <a:lnTo>
                  <a:pt x="144" y="72"/>
                </a:lnTo>
                <a:lnTo>
                  <a:pt x="150" y="78"/>
                </a:lnTo>
                <a:lnTo>
                  <a:pt x="150" y="90"/>
                </a:lnTo>
                <a:lnTo>
                  <a:pt x="156" y="96"/>
                </a:lnTo>
                <a:lnTo>
                  <a:pt x="156" y="102"/>
                </a:lnTo>
                <a:lnTo>
                  <a:pt x="156" y="108"/>
                </a:lnTo>
                <a:lnTo>
                  <a:pt x="150" y="108"/>
                </a:lnTo>
                <a:lnTo>
                  <a:pt x="150" y="102"/>
                </a:lnTo>
                <a:lnTo>
                  <a:pt x="144" y="102"/>
                </a:lnTo>
                <a:lnTo>
                  <a:pt x="144" y="90"/>
                </a:lnTo>
                <a:lnTo>
                  <a:pt x="144" y="78"/>
                </a:lnTo>
                <a:lnTo>
                  <a:pt x="138" y="72"/>
                </a:lnTo>
                <a:lnTo>
                  <a:pt x="144" y="66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03" name="Freeform 5"/>
          <p:cNvSpPr>
            <a:spLocks/>
          </p:cNvSpPr>
          <p:nvPr/>
        </p:nvSpPr>
        <p:spPr bwMode="auto">
          <a:xfrm>
            <a:off x="2647952" y="2178050"/>
            <a:ext cx="1266825" cy="800100"/>
          </a:xfrm>
          <a:custGeom>
            <a:avLst/>
            <a:gdLst>
              <a:gd name="T0" fmla="*/ 2147483647 w 798"/>
              <a:gd name="T1" fmla="*/ 2147483647 h 504"/>
              <a:gd name="T2" fmla="*/ 2147483647 w 798"/>
              <a:gd name="T3" fmla="*/ 2147483647 h 504"/>
              <a:gd name="T4" fmla="*/ 2147483647 w 798"/>
              <a:gd name="T5" fmla="*/ 2147483647 h 504"/>
              <a:gd name="T6" fmla="*/ 2147483647 w 798"/>
              <a:gd name="T7" fmla="*/ 2147483647 h 504"/>
              <a:gd name="T8" fmla="*/ 2147483647 w 798"/>
              <a:gd name="T9" fmla="*/ 2147483647 h 504"/>
              <a:gd name="T10" fmla="*/ 2147483647 w 798"/>
              <a:gd name="T11" fmla="*/ 2147483647 h 504"/>
              <a:gd name="T12" fmla="*/ 2147483647 w 798"/>
              <a:gd name="T13" fmla="*/ 2147483647 h 504"/>
              <a:gd name="T14" fmla="*/ 2147483647 w 798"/>
              <a:gd name="T15" fmla="*/ 2147483647 h 504"/>
              <a:gd name="T16" fmla="*/ 2147483647 w 798"/>
              <a:gd name="T17" fmla="*/ 2147483647 h 504"/>
              <a:gd name="T18" fmla="*/ 2147483647 w 798"/>
              <a:gd name="T19" fmla="*/ 2147483647 h 504"/>
              <a:gd name="T20" fmla="*/ 2147483647 w 798"/>
              <a:gd name="T21" fmla="*/ 2147483647 h 504"/>
              <a:gd name="T22" fmla="*/ 2147483647 w 798"/>
              <a:gd name="T23" fmla="*/ 2147483647 h 504"/>
              <a:gd name="T24" fmla="*/ 2147483647 w 798"/>
              <a:gd name="T25" fmla="*/ 2147483647 h 504"/>
              <a:gd name="T26" fmla="*/ 2147483647 w 798"/>
              <a:gd name="T27" fmla="*/ 2147483647 h 504"/>
              <a:gd name="T28" fmla="*/ 2147483647 w 798"/>
              <a:gd name="T29" fmla="*/ 2147483647 h 504"/>
              <a:gd name="T30" fmla="*/ 2147483647 w 798"/>
              <a:gd name="T31" fmla="*/ 2147483647 h 504"/>
              <a:gd name="T32" fmla="*/ 2147483647 w 798"/>
              <a:gd name="T33" fmla="*/ 2147483647 h 504"/>
              <a:gd name="T34" fmla="*/ 2147483647 w 798"/>
              <a:gd name="T35" fmla="*/ 2147483647 h 504"/>
              <a:gd name="T36" fmla="*/ 2147483647 w 798"/>
              <a:gd name="T37" fmla="*/ 2147483647 h 504"/>
              <a:gd name="T38" fmla="*/ 2147483647 w 798"/>
              <a:gd name="T39" fmla="*/ 2147483647 h 504"/>
              <a:gd name="T40" fmla="*/ 2147483647 w 798"/>
              <a:gd name="T41" fmla="*/ 2147483647 h 504"/>
              <a:gd name="T42" fmla="*/ 2147483647 w 798"/>
              <a:gd name="T43" fmla="*/ 2147483647 h 504"/>
              <a:gd name="T44" fmla="*/ 2147483647 w 798"/>
              <a:gd name="T45" fmla="*/ 2147483647 h 504"/>
              <a:gd name="T46" fmla="*/ 2147483647 w 798"/>
              <a:gd name="T47" fmla="*/ 2147483647 h 504"/>
              <a:gd name="T48" fmla="*/ 2147483647 w 798"/>
              <a:gd name="T49" fmla="*/ 2147483647 h 504"/>
              <a:gd name="T50" fmla="*/ 2147483647 w 798"/>
              <a:gd name="T51" fmla="*/ 2147483647 h 504"/>
              <a:gd name="T52" fmla="*/ 2147483647 w 798"/>
              <a:gd name="T53" fmla="*/ 2147483647 h 504"/>
              <a:gd name="T54" fmla="*/ 2147483647 w 798"/>
              <a:gd name="T55" fmla="*/ 2147483647 h 504"/>
              <a:gd name="T56" fmla="*/ 2147483647 w 798"/>
              <a:gd name="T57" fmla="*/ 2147483647 h 504"/>
              <a:gd name="T58" fmla="*/ 2147483647 w 798"/>
              <a:gd name="T59" fmla="*/ 2147483647 h 504"/>
              <a:gd name="T60" fmla="*/ 2147483647 w 798"/>
              <a:gd name="T61" fmla="*/ 2147483647 h 504"/>
              <a:gd name="T62" fmla="*/ 2147483647 w 798"/>
              <a:gd name="T63" fmla="*/ 2147483647 h 504"/>
              <a:gd name="T64" fmla="*/ 2147483647 w 798"/>
              <a:gd name="T65" fmla="*/ 2147483647 h 504"/>
              <a:gd name="T66" fmla="*/ 2147483647 w 798"/>
              <a:gd name="T67" fmla="*/ 2147483647 h 504"/>
              <a:gd name="T68" fmla="*/ 2147483647 w 798"/>
              <a:gd name="T69" fmla="*/ 2147483647 h 504"/>
              <a:gd name="T70" fmla="*/ 0 w 798"/>
              <a:gd name="T71" fmla="*/ 2147483647 h 504"/>
              <a:gd name="T72" fmla="*/ 2147483647 w 798"/>
              <a:gd name="T73" fmla="*/ 2147483647 h 504"/>
              <a:gd name="T74" fmla="*/ 2147483647 w 798"/>
              <a:gd name="T75" fmla="*/ 2147483647 h 504"/>
              <a:gd name="T76" fmla="*/ 2147483647 w 798"/>
              <a:gd name="T77" fmla="*/ 2147483647 h 504"/>
              <a:gd name="T78" fmla="*/ 2147483647 w 798"/>
              <a:gd name="T79" fmla="*/ 2147483647 h 504"/>
              <a:gd name="T80" fmla="*/ 2147483647 w 798"/>
              <a:gd name="T81" fmla="*/ 2147483647 h 504"/>
              <a:gd name="T82" fmla="*/ 2147483647 w 798"/>
              <a:gd name="T83" fmla="*/ 2147483647 h 504"/>
              <a:gd name="T84" fmla="*/ 2147483647 w 798"/>
              <a:gd name="T85" fmla="*/ 2147483647 h 504"/>
              <a:gd name="T86" fmla="*/ 2147483647 w 798"/>
              <a:gd name="T87" fmla="*/ 2147483647 h 504"/>
              <a:gd name="T88" fmla="*/ 2147483647 w 798"/>
              <a:gd name="T89" fmla="*/ 2147483647 h 504"/>
              <a:gd name="T90" fmla="*/ 2147483647 w 798"/>
              <a:gd name="T91" fmla="*/ 2147483647 h 504"/>
              <a:gd name="T92" fmla="*/ 2147483647 w 798"/>
              <a:gd name="T93" fmla="*/ 2147483647 h 504"/>
              <a:gd name="T94" fmla="*/ 2147483647 w 798"/>
              <a:gd name="T95" fmla="*/ 2147483647 h 50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798"/>
              <a:gd name="T145" fmla="*/ 0 h 504"/>
              <a:gd name="T146" fmla="*/ 798 w 798"/>
              <a:gd name="T147" fmla="*/ 504 h 504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798" h="504">
                <a:moveTo>
                  <a:pt x="246" y="474"/>
                </a:moveTo>
                <a:lnTo>
                  <a:pt x="246" y="480"/>
                </a:lnTo>
                <a:lnTo>
                  <a:pt x="240" y="480"/>
                </a:lnTo>
                <a:lnTo>
                  <a:pt x="240" y="486"/>
                </a:lnTo>
                <a:lnTo>
                  <a:pt x="246" y="486"/>
                </a:lnTo>
                <a:lnTo>
                  <a:pt x="240" y="486"/>
                </a:lnTo>
                <a:lnTo>
                  <a:pt x="234" y="486"/>
                </a:lnTo>
                <a:lnTo>
                  <a:pt x="228" y="486"/>
                </a:lnTo>
                <a:lnTo>
                  <a:pt x="222" y="486"/>
                </a:lnTo>
                <a:lnTo>
                  <a:pt x="216" y="480"/>
                </a:lnTo>
                <a:lnTo>
                  <a:pt x="210" y="480"/>
                </a:lnTo>
                <a:lnTo>
                  <a:pt x="204" y="480"/>
                </a:lnTo>
                <a:lnTo>
                  <a:pt x="198" y="480"/>
                </a:lnTo>
                <a:lnTo>
                  <a:pt x="192" y="480"/>
                </a:lnTo>
                <a:lnTo>
                  <a:pt x="192" y="474"/>
                </a:lnTo>
                <a:lnTo>
                  <a:pt x="186" y="480"/>
                </a:lnTo>
                <a:lnTo>
                  <a:pt x="180" y="480"/>
                </a:lnTo>
                <a:lnTo>
                  <a:pt x="180" y="486"/>
                </a:lnTo>
                <a:lnTo>
                  <a:pt x="174" y="486"/>
                </a:lnTo>
                <a:lnTo>
                  <a:pt x="174" y="480"/>
                </a:lnTo>
                <a:lnTo>
                  <a:pt x="168" y="480"/>
                </a:lnTo>
                <a:lnTo>
                  <a:pt x="162" y="480"/>
                </a:lnTo>
                <a:lnTo>
                  <a:pt x="156" y="474"/>
                </a:lnTo>
                <a:lnTo>
                  <a:pt x="156" y="480"/>
                </a:lnTo>
                <a:lnTo>
                  <a:pt x="150" y="480"/>
                </a:lnTo>
                <a:lnTo>
                  <a:pt x="150" y="486"/>
                </a:lnTo>
                <a:lnTo>
                  <a:pt x="144" y="486"/>
                </a:lnTo>
                <a:lnTo>
                  <a:pt x="144" y="492"/>
                </a:lnTo>
                <a:lnTo>
                  <a:pt x="144" y="486"/>
                </a:lnTo>
                <a:lnTo>
                  <a:pt x="138" y="480"/>
                </a:lnTo>
                <a:lnTo>
                  <a:pt x="132" y="480"/>
                </a:lnTo>
                <a:lnTo>
                  <a:pt x="138" y="480"/>
                </a:lnTo>
                <a:lnTo>
                  <a:pt x="132" y="474"/>
                </a:lnTo>
                <a:lnTo>
                  <a:pt x="138" y="474"/>
                </a:lnTo>
                <a:lnTo>
                  <a:pt x="132" y="468"/>
                </a:lnTo>
                <a:lnTo>
                  <a:pt x="132" y="462"/>
                </a:lnTo>
                <a:lnTo>
                  <a:pt x="138" y="462"/>
                </a:lnTo>
                <a:lnTo>
                  <a:pt x="132" y="456"/>
                </a:lnTo>
                <a:lnTo>
                  <a:pt x="132" y="450"/>
                </a:lnTo>
                <a:lnTo>
                  <a:pt x="132" y="444"/>
                </a:lnTo>
                <a:lnTo>
                  <a:pt x="126" y="438"/>
                </a:lnTo>
                <a:lnTo>
                  <a:pt x="120" y="444"/>
                </a:lnTo>
                <a:lnTo>
                  <a:pt x="120" y="438"/>
                </a:lnTo>
                <a:lnTo>
                  <a:pt x="114" y="438"/>
                </a:lnTo>
                <a:lnTo>
                  <a:pt x="114" y="432"/>
                </a:lnTo>
                <a:lnTo>
                  <a:pt x="108" y="426"/>
                </a:lnTo>
                <a:lnTo>
                  <a:pt x="114" y="426"/>
                </a:lnTo>
                <a:lnTo>
                  <a:pt x="114" y="420"/>
                </a:lnTo>
                <a:lnTo>
                  <a:pt x="114" y="414"/>
                </a:lnTo>
                <a:lnTo>
                  <a:pt x="114" y="408"/>
                </a:lnTo>
                <a:lnTo>
                  <a:pt x="108" y="408"/>
                </a:lnTo>
                <a:lnTo>
                  <a:pt x="108" y="402"/>
                </a:lnTo>
                <a:lnTo>
                  <a:pt x="102" y="396"/>
                </a:lnTo>
                <a:lnTo>
                  <a:pt x="102" y="390"/>
                </a:lnTo>
                <a:lnTo>
                  <a:pt x="102" y="384"/>
                </a:lnTo>
                <a:lnTo>
                  <a:pt x="102" y="378"/>
                </a:lnTo>
                <a:lnTo>
                  <a:pt x="102" y="372"/>
                </a:lnTo>
                <a:lnTo>
                  <a:pt x="102" y="366"/>
                </a:lnTo>
                <a:lnTo>
                  <a:pt x="96" y="366"/>
                </a:lnTo>
                <a:lnTo>
                  <a:pt x="102" y="360"/>
                </a:lnTo>
                <a:lnTo>
                  <a:pt x="102" y="354"/>
                </a:lnTo>
                <a:lnTo>
                  <a:pt x="96" y="354"/>
                </a:lnTo>
                <a:lnTo>
                  <a:pt x="96" y="348"/>
                </a:lnTo>
                <a:lnTo>
                  <a:pt x="90" y="348"/>
                </a:lnTo>
                <a:lnTo>
                  <a:pt x="90" y="342"/>
                </a:lnTo>
                <a:lnTo>
                  <a:pt x="90" y="348"/>
                </a:lnTo>
                <a:lnTo>
                  <a:pt x="84" y="348"/>
                </a:lnTo>
                <a:lnTo>
                  <a:pt x="84" y="354"/>
                </a:lnTo>
                <a:lnTo>
                  <a:pt x="78" y="354"/>
                </a:lnTo>
                <a:lnTo>
                  <a:pt x="72" y="360"/>
                </a:lnTo>
                <a:lnTo>
                  <a:pt x="72" y="354"/>
                </a:lnTo>
                <a:lnTo>
                  <a:pt x="72" y="360"/>
                </a:lnTo>
                <a:lnTo>
                  <a:pt x="66" y="360"/>
                </a:lnTo>
                <a:lnTo>
                  <a:pt x="60" y="360"/>
                </a:lnTo>
                <a:lnTo>
                  <a:pt x="60" y="354"/>
                </a:lnTo>
                <a:lnTo>
                  <a:pt x="54" y="354"/>
                </a:lnTo>
                <a:lnTo>
                  <a:pt x="54" y="348"/>
                </a:lnTo>
                <a:lnTo>
                  <a:pt x="48" y="348"/>
                </a:lnTo>
                <a:lnTo>
                  <a:pt x="54" y="348"/>
                </a:lnTo>
                <a:lnTo>
                  <a:pt x="48" y="342"/>
                </a:lnTo>
                <a:lnTo>
                  <a:pt x="54" y="342"/>
                </a:lnTo>
                <a:lnTo>
                  <a:pt x="54" y="336"/>
                </a:lnTo>
                <a:lnTo>
                  <a:pt x="54" y="330"/>
                </a:lnTo>
                <a:lnTo>
                  <a:pt x="54" y="324"/>
                </a:lnTo>
                <a:lnTo>
                  <a:pt x="60" y="324"/>
                </a:lnTo>
                <a:lnTo>
                  <a:pt x="66" y="324"/>
                </a:lnTo>
                <a:lnTo>
                  <a:pt x="66" y="318"/>
                </a:lnTo>
                <a:lnTo>
                  <a:pt x="66" y="312"/>
                </a:lnTo>
                <a:lnTo>
                  <a:pt x="60" y="312"/>
                </a:lnTo>
                <a:lnTo>
                  <a:pt x="66" y="306"/>
                </a:lnTo>
                <a:lnTo>
                  <a:pt x="60" y="306"/>
                </a:lnTo>
                <a:lnTo>
                  <a:pt x="66" y="306"/>
                </a:lnTo>
                <a:lnTo>
                  <a:pt x="66" y="300"/>
                </a:lnTo>
                <a:lnTo>
                  <a:pt x="66" y="294"/>
                </a:lnTo>
                <a:lnTo>
                  <a:pt x="60" y="294"/>
                </a:lnTo>
                <a:lnTo>
                  <a:pt x="66" y="294"/>
                </a:lnTo>
                <a:lnTo>
                  <a:pt x="72" y="288"/>
                </a:lnTo>
                <a:lnTo>
                  <a:pt x="66" y="282"/>
                </a:lnTo>
                <a:lnTo>
                  <a:pt x="72" y="282"/>
                </a:lnTo>
                <a:lnTo>
                  <a:pt x="78" y="270"/>
                </a:lnTo>
                <a:lnTo>
                  <a:pt x="78" y="264"/>
                </a:lnTo>
                <a:lnTo>
                  <a:pt x="78" y="258"/>
                </a:lnTo>
                <a:lnTo>
                  <a:pt x="84" y="258"/>
                </a:lnTo>
                <a:lnTo>
                  <a:pt x="84" y="252"/>
                </a:lnTo>
                <a:lnTo>
                  <a:pt x="84" y="246"/>
                </a:lnTo>
                <a:lnTo>
                  <a:pt x="78" y="246"/>
                </a:lnTo>
                <a:lnTo>
                  <a:pt x="72" y="246"/>
                </a:lnTo>
                <a:lnTo>
                  <a:pt x="66" y="246"/>
                </a:lnTo>
                <a:lnTo>
                  <a:pt x="66" y="240"/>
                </a:lnTo>
                <a:lnTo>
                  <a:pt x="66" y="234"/>
                </a:lnTo>
                <a:lnTo>
                  <a:pt x="60" y="234"/>
                </a:lnTo>
                <a:lnTo>
                  <a:pt x="60" y="240"/>
                </a:lnTo>
                <a:lnTo>
                  <a:pt x="54" y="234"/>
                </a:lnTo>
                <a:lnTo>
                  <a:pt x="60" y="234"/>
                </a:lnTo>
                <a:lnTo>
                  <a:pt x="54" y="228"/>
                </a:lnTo>
                <a:lnTo>
                  <a:pt x="48" y="228"/>
                </a:lnTo>
                <a:lnTo>
                  <a:pt x="48" y="222"/>
                </a:lnTo>
                <a:lnTo>
                  <a:pt x="48" y="216"/>
                </a:lnTo>
                <a:lnTo>
                  <a:pt x="48" y="210"/>
                </a:lnTo>
                <a:lnTo>
                  <a:pt x="42" y="210"/>
                </a:lnTo>
                <a:lnTo>
                  <a:pt x="42" y="204"/>
                </a:lnTo>
                <a:lnTo>
                  <a:pt x="42" y="198"/>
                </a:lnTo>
                <a:lnTo>
                  <a:pt x="42" y="192"/>
                </a:lnTo>
                <a:lnTo>
                  <a:pt x="36" y="192"/>
                </a:lnTo>
                <a:lnTo>
                  <a:pt x="30" y="186"/>
                </a:lnTo>
                <a:lnTo>
                  <a:pt x="30" y="174"/>
                </a:lnTo>
                <a:lnTo>
                  <a:pt x="24" y="174"/>
                </a:lnTo>
                <a:lnTo>
                  <a:pt x="18" y="168"/>
                </a:lnTo>
                <a:lnTo>
                  <a:pt x="12" y="162"/>
                </a:lnTo>
                <a:lnTo>
                  <a:pt x="12" y="156"/>
                </a:lnTo>
                <a:lnTo>
                  <a:pt x="6" y="156"/>
                </a:lnTo>
                <a:lnTo>
                  <a:pt x="6" y="150"/>
                </a:lnTo>
                <a:lnTo>
                  <a:pt x="12" y="150"/>
                </a:lnTo>
                <a:lnTo>
                  <a:pt x="12" y="144"/>
                </a:lnTo>
                <a:lnTo>
                  <a:pt x="6" y="144"/>
                </a:lnTo>
                <a:lnTo>
                  <a:pt x="12" y="138"/>
                </a:lnTo>
                <a:lnTo>
                  <a:pt x="12" y="132"/>
                </a:lnTo>
                <a:lnTo>
                  <a:pt x="12" y="126"/>
                </a:lnTo>
                <a:lnTo>
                  <a:pt x="12" y="120"/>
                </a:lnTo>
                <a:lnTo>
                  <a:pt x="6" y="120"/>
                </a:lnTo>
                <a:lnTo>
                  <a:pt x="6" y="114"/>
                </a:lnTo>
                <a:lnTo>
                  <a:pt x="0" y="108"/>
                </a:lnTo>
                <a:lnTo>
                  <a:pt x="0" y="102"/>
                </a:lnTo>
                <a:lnTo>
                  <a:pt x="0" y="96"/>
                </a:lnTo>
                <a:lnTo>
                  <a:pt x="0" y="72"/>
                </a:lnTo>
                <a:lnTo>
                  <a:pt x="6" y="48"/>
                </a:lnTo>
                <a:lnTo>
                  <a:pt x="18" y="0"/>
                </a:lnTo>
                <a:lnTo>
                  <a:pt x="102" y="18"/>
                </a:lnTo>
                <a:lnTo>
                  <a:pt x="144" y="24"/>
                </a:lnTo>
                <a:lnTo>
                  <a:pt x="270" y="48"/>
                </a:lnTo>
                <a:lnTo>
                  <a:pt x="324" y="54"/>
                </a:lnTo>
                <a:lnTo>
                  <a:pt x="360" y="60"/>
                </a:lnTo>
                <a:lnTo>
                  <a:pt x="444" y="72"/>
                </a:lnTo>
                <a:lnTo>
                  <a:pt x="522" y="84"/>
                </a:lnTo>
                <a:lnTo>
                  <a:pt x="594" y="96"/>
                </a:lnTo>
                <a:lnTo>
                  <a:pt x="666" y="102"/>
                </a:lnTo>
                <a:lnTo>
                  <a:pt x="732" y="108"/>
                </a:lnTo>
                <a:lnTo>
                  <a:pt x="798" y="114"/>
                </a:lnTo>
                <a:lnTo>
                  <a:pt x="798" y="150"/>
                </a:lnTo>
                <a:lnTo>
                  <a:pt x="792" y="174"/>
                </a:lnTo>
                <a:lnTo>
                  <a:pt x="792" y="210"/>
                </a:lnTo>
                <a:lnTo>
                  <a:pt x="786" y="270"/>
                </a:lnTo>
                <a:lnTo>
                  <a:pt x="786" y="276"/>
                </a:lnTo>
                <a:lnTo>
                  <a:pt x="780" y="348"/>
                </a:lnTo>
                <a:lnTo>
                  <a:pt x="780" y="354"/>
                </a:lnTo>
                <a:lnTo>
                  <a:pt x="774" y="378"/>
                </a:lnTo>
                <a:lnTo>
                  <a:pt x="774" y="414"/>
                </a:lnTo>
                <a:lnTo>
                  <a:pt x="774" y="420"/>
                </a:lnTo>
                <a:lnTo>
                  <a:pt x="768" y="486"/>
                </a:lnTo>
                <a:lnTo>
                  <a:pt x="768" y="504"/>
                </a:lnTo>
                <a:lnTo>
                  <a:pt x="696" y="498"/>
                </a:lnTo>
                <a:lnTo>
                  <a:pt x="630" y="492"/>
                </a:lnTo>
                <a:lnTo>
                  <a:pt x="612" y="492"/>
                </a:lnTo>
                <a:lnTo>
                  <a:pt x="498" y="480"/>
                </a:lnTo>
                <a:lnTo>
                  <a:pt x="474" y="474"/>
                </a:lnTo>
                <a:lnTo>
                  <a:pt x="450" y="474"/>
                </a:lnTo>
                <a:lnTo>
                  <a:pt x="366" y="462"/>
                </a:lnTo>
                <a:lnTo>
                  <a:pt x="354" y="456"/>
                </a:lnTo>
                <a:lnTo>
                  <a:pt x="324" y="456"/>
                </a:lnTo>
                <a:lnTo>
                  <a:pt x="282" y="450"/>
                </a:lnTo>
                <a:lnTo>
                  <a:pt x="276" y="480"/>
                </a:lnTo>
                <a:lnTo>
                  <a:pt x="270" y="498"/>
                </a:lnTo>
                <a:lnTo>
                  <a:pt x="264" y="498"/>
                </a:lnTo>
                <a:lnTo>
                  <a:pt x="264" y="492"/>
                </a:lnTo>
                <a:lnTo>
                  <a:pt x="264" y="486"/>
                </a:lnTo>
                <a:lnTo>
                  <a:pt x="258" y="486"/>
                </a:lnTo>
                <a:lnTo>
                  <a:pt x="264" y="480"/>
                </a:lnTo>
                <a:lnTo>
                  <a:pt x="258" y="480"/>
                </a:lnTo>
                <a:lnTo>
                  <a:pt x="258" y="474"/>
                </a:lnTo>
                <a:lnTo>
                  <a:pt x="258" y="468"/>
                </a:lnTo>
                <a:lnTo>
                  <a:pt x="252" y="468"/>
                </a:lnTo>
                <a:lnTo>
                  <a:pt x="252" y="474"/>
                </a:lnTo>
                <a:lnTo>
                  <a:pt x="246" y="468"/>
                </a:lnTo>
                <a:lnTo>
                  <a:pt x="246" y="474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  <a:extLst/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04" name="Freeform 6"/>
          <p:cNvSpPr>
            <a:spLocks noEditPoints="1"/>
          </p:cNvSpPr>
          <p:nvPr/>
        </p:nvSpPr>
        <p:spPr bwMode="auto">
          <a:xfrm>
            <a:off x="7477125" y="2216150"/>
            <a:ext cx="457200" cy="723900"/>
          </a:xfrm>
          <a:custGeom>
            <a:avLst/>
            <a:gdLst>
              <a:gd name="T0" fmla="*/ 2147483647 w 288"/>
              <a:gd name="T1" fmla="*/ 2147483647 h 456"/>
              <a:gd name="T2" fmla="*/ 2147483647 w 288"/>
              <a:gd name="T3" fmla="*/ 2147483647 h 456"/>
              <a:gd name="T4" fmla="*/ 2147483647 w 288"/>
              <a:gd name="T5" fmla="*/ 2147483647 h 456"/>
              <a:gd name="T6" fmla="*/ 2147483647 w 288"/>
              <a:gd name="T7" fmla="*/ 2147483647 h 456"/>
              <a:gd name="T8" fmla="*/ 2147483647 w 288"/>
              <a:gd name="T9" fmla="*/ 2147483647 h 456"/>
              <a:gd name="T10" fmla="*/ 2147483647 w 288"/>
              <a:gd name="T11" fmla="*/ 2147483647 h 456"/>
              <a:gd name="T12" fmla="*/ 2147483647 w 288"/>
              <a:gd name="T13" fmla="*/ 2147483647 h 456"/>
              <a:gd name="T14" fmla="*/ 2147483647 w 288"/>
              <a:gd name="T15" fmla="*/ 2147483647 h 456"/>
              <a:gd name="T16" fmla="*/ 2147483647 w 288"/>
              <a:gd name="T17" fmla="*/ 2147483647 h 456"/>
              <a:gd name="T18" fmla="*/ 2147483647 w 288"/>
              <a:gd name="T19" fmla="*/ 2147483647 h 456"/>
              <a:gd name="T20" fmla="*/ 2147483647 w 288"/>
              <a:gd name="T21" fmla="*/ 2147483647 h 456"/>
              <a:gd name="T22" fmla="*/ 2147483647 w 288"/>
              <a:gd name="T23" fmla="*/ 2147483647 h 456"/>
              <a:gd name="T24" fmla="*/ 2147483647 w 288"/>
              <a:gd name="T25" fmla="*/ 2147483647 h 456"/>
              <a:gd name="T26" fmla="*/ 2147483647 w 288"/>
              <a:gd name="T27" fmla="*/ 2147483647 h 456"/>
              <a:gd name="T28" fmla="*/ 2147483647 w 288"/>
              <a:gd name="T29" fmla="*/ 2147483647 h 456"/>
              <a:gd name="T30" fmla="*/ 2147483647 w 288"/>
              <a:gd name="T31" fmla="*/ 2147483647 h 456"/>
              <a:gd name="T32" fmla="*/ 2147483647 w 288"/>
              <a:gd name="T33" fmla="*/ 2147483647 h 456"/>
              <a:gd name="T34" fmla="*/ 2147483647 w 288"/>
              <a:gd name="T35" fmla="*/ 2147483647 h 456"/>
              <a:gd name="T36" fmla="*/ 2147483647 w 288"/>
              <a:gd name="T37" fmla="*/ 2147483647 h 456"/>
              <a:gd name="T38" fmla="*/ 2147483647 w 288"/>
              <a:gd name="T39" fmla="*/ 2147483647 h 456"/>
              <a:gd name="T40" fmla="*/ 2147483647 w 288"/>
              <a:gd name="T41" fmla="*/ 2147483647 h 456"/>
              <a:gd name="T42" fmla="*/ 2147483647 w 288"/>
              <a:gd name="T43" fmla="*/ 2147483647 h 456"/>
              <a:gd name="T44" fmla="*/ 2147483647 w 288"/>
              <a:gd name="T45" fmla="*/ 2147483647 h 456"/>
              <a:gd name="T46" fmla="*/ 2147483647 w 288"/>
              <a:gd name="T47" fmla="*/ 2147483647 h 456"/>
              <a:gd name="T48" fmla="*/ 2147483647 w 288"/>
              <a:gd name="T49" fmla="*/ 2147483647 h 456"/>
              <a:gd name="T50" fmla="*/ 2147483647 w 288"/>
              <a:gd name="T51" fmla="*/ 2147483647 h 456"/>
              <a:gd name="T52" fmla="*/ 2147483647 w 288"/>
              <a:gd name="T53" fmla="*/ 2147483647 h 456"/>
              <a:gd name="T54" fmla="*/ 2147483647 w 288"/>
              <a:gd name="T55" fmla="*/ 2147483647 h 456"/>
              <a:gd name="T56" fmla="*/ 2147483647 w 288"/>
              <a:gd name="T57" fmla="*/ 2147483647 h 456"/>
              <a:gd name="T58" fmla="*/ 2147483647 w 288"/>
              <a:gd name="T59" fmla="*/ 2147483647 h 456"/>
              <a:gd name="T60" fmla="*/ 2147483647 w 288"/>
              <a:gd name="T61" fmla="*/ 2147483647 h 456"/>
              <a:gd name="T62" fmla="*/ 2147483647 w 288"/>
              <a:gd name="T63" fmla="*/ 2147483647 h 456"/>
              <a:gd name="T64" fmla="*/ 2147483647 w 288"/>
              <a:gd name="T65" fmla="*/ 2147483647 h 456"/>
              <a:gd name="T66" fmla="*/ 2147483647 w 288"/>
              <a:gd name="T67" fmla="*/ 2147483647 h 456"/>
              <a:gd name="T68" fmla="*/ 2147483647 w 288"/>
              <a:gd name="T69" fmla="*/ 2147483647 h 456"/>
              <a:gd name="T70" fmla="*/ 2147483647 w 288"/>
              <a:gd name="T71" fmla="*/ 2147483647 h 456"/>
              <a:gd name="T72" fmla="*/ 2147483647 w 288"/>
              <a:gd name="T73" fmla="*/ 2147483647 h 456"/>
              <a:gd name="T74" fmla="*/ 2147483647 w 288"/>
              <a:gd name="T75" fmla="*/ 2147483647 h 456"/>
              <a:gd name="T76" fmla="*/ 2147483647 w 288"/>
              <a:gd name="T77" fmla="*/ 2147483647 h 456"/>
              <a:gd name="T78" fmla="*/ 2147483647 w 288"/>
              <a:gd name="T79" fmla="*/ 2147483647 h 456"/>
              <a:gd name="T80" fmla="*/ 2147483647 w 288"/>
              <a:gd name="T81" fmla="*/ 2147483647 h 456"/>
              <a:gd name="T82" fmla="*/ 2147483647 w 288"/>
              <a:gd name="T83" fmla="*/ 2147483647 h 456"/>
              <a:gd name="T84" fmla="*/ 2147483647 w 288"/>
              <a:gd name="T85" fmla="*/ 2147483647 h 456"/>
              <a:gd name="T86" fmla="*/ 2147483647 w 288"/>
              <a:gd name="T87" fmla="*/ 2147483647 h 456"/>
              <a:gd name="T88" fmla="*/ 2147483647 w 288"/>
              <a:gd name="T89" fmla="*/ 2147483647 h 45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88"/>
              <a:gd name="T136" fmla="*/ 0 h 456"/>
              <a:gd name="T137" fmla="*/ 288 w 288"/>
              <a:gd name="T138" fmla="*/ 456 h 45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88" h="456">
                <a:moveTo>
                  <a:pt x="120" y="342"/>
                </a:moveTo>
                <a:lnTo>
                  <a:pt x="120" y="354"/>
                </a:lnTo>
                <a:lnTo>
                  <a:pt x="132" y="372"/>
                </a:lnTo>
                <a:lnTo>
                  <a:pt x="126" y="378"/>
                </a:lnTo>
                <a:lnTo>
                  <a:pt x="126" y="366"/>
                </a:lnTo>
                <a:lnTo>
                  <a:pt x="120" y="366"/>
                </a:lnTo>
                <a:lnTo>
                  <a:pt x="120" y="372"/>
                </a:lnTo>
                <a:lnTo>
                  <a:pt x="114" y="378"/>
                </a:lnTo>
                <a:lnTo>
                  <a:pt x="114" y="372"/>
                </a:lnTo>
                <a:lnTo>
                  <a:pt x="108" y="372"/>
                </a:lnTo>
                <a:lnTo>
                  <a:pt x="102" y="378"/>
                </a:lnTo>
                <a:lnTo>
                  <a:pt x="102" y="390"/>
                </a:lnTo>
                <a:lnTo>
                  <a:pt x="102" y="402"/>
                </a:lnTo>
                <a:lnTo>
                  <a:pt x="96" y="408"/>
                </a:lnTo>
                <a:lnTo>
                  <a:pt x="96" y="414"/>
                </a:lnTo>
                <a:lnTo>
                  <a:pt x="96" y="426"/>
                </a:lnTo>
                <a:lnTo>
                  <a:pt x="90" y="426"/>
                </a:lnTo>
                <a:lnTo>
                  <a:pt x="84" y="456"/>
                </a:lnTo>
                <a:lnTo>
                  <a:pt x="78" y="456"/>
                </a:lnTo>
                <a:lnTo>
                  <a:pt x="72" y="450"/>
                </a:lnTo>
                <a:lnTo>
                  <a:pt x="72" y="444"/>
                </a:lnTo>
                <a:lnTo>
                  <a:pt x="66" y="438"/>
                </a:lnTo>
                <a:lnTo>
                  <a:pt x="60" y="432"/>
                </a:lnTo>
                <a:lnTo>
                  <a:pt x="60" y="426"/>
                </a:lnTo>
                <a:lnTo>
                  <a:pt x="54" y="426"/>
                </a:lnTo>
                <a:lnTo>
                  <a:pt x="54" y="420"/>
                </a:lnTo>
                <a:lnTo>
                  <a:pt x="54" y="414"/>
                </a:lnTo>
                <a:lnTo>
                  <a:pt x="48" y="396"/>
                </a:lnTo>
                <a:lnTo>
                  <a:pt x="30" y="348"/>
                </a:lnTo>
                <a:lnTo>
                  <a:pt x="18" y="312"/>
                </a:lnTo>
                <a:lnTo>
                  <a:pt x="0" y="252"/>
                </a:lnTo>
                <a:lnTo>
                  <a:pt x="6" y="246"/>
                </a:lnTo>
                <a:lnTo>
                  <a:pt x="18" y="252"/>
                </a:lnTo>
                <a:lnTo>
                  <a:pt x="18" y="246"/>
                </a:lnTo>
                <a:lnTo>
                  <a:pt x="18" y="240"/>
                </a:lnTo>
                <a:lnTo>
                  <a:pt x="18" y="234"/>
                </a:lnTo>
                <a:lnTo>
                  <a:pt x="30" y="234"/>
                </a:lnTo>
                <a:lnTo>
                  <a:pt x="18" y="222"/>
                </a:lnTo>
                <a:lnTo>
                  <a:pt x="30" y="204"/>
                </a:lnTo>
                <a:lnTo>
                  <a:pt x="36" y="198"/>
                </a:lnTo>
                <a:lnTo>
                  <a:pt x="30" y="192"/>
                </a:lnTo>
                <a:lnTo>
                  <a:pt x="42" y="180"/>
                </a:lnTo>
                <a:lnTo>
                  <a:pt x="42" y="174"/>
                </a:lnTo>
                <a:lnTo>
                  <a:pt x="36" y="174"/>
                </a:lnTo>
                <a:lnTo>
                  <a:pt x="36" y="162"/>
                </a:lnTo>
                <a:lnTo>
                  <a:pt x="36" y="156"/>
                </a:lnTo>
                <a:lnTo>
                  <a:pt x="30" y="150"/>
                </a:lnTo>
                <a:lnTo>
                  <a:pt x="36" y="138"/>
                </a:lnTo>
                <a:lnTo>
                  <a:pt x="42" y="126"/>
                </a:lnTo>
                <a:lnTo>
                  <a:pt x="42" y="108"/>
                </a:lnTo>
                <a:lnTo>
                  <a:pt x="36" y="96"/>
                </a:lnTo>
                <a:lnTo>
                  <a:pt x="66" y="12"/>
                </a:lnTo>
                <a:lnTo>
                  <a:pt x="78" y="12"/>
                </a:lnTo>
                <a:lnTo>
                  <a:pt x="84" y="30"/>
                </a:lnTo>
                <a:lnTo>
                  <a:pt x="96" y="30"/>
                </a:lnTo>
                <a:lnTo>
                  <a:pt x="120" y="12"/>
                </a:lnTo>
                <a:lnTo>
                  <a:pt x="126" y="12"/>
                </a:lnTo>
                <a:lnTo>
                  <a:pt x="126" y="6"/>
                </a:lnTo>
                <a:lnTo>
                  <a:pt x="132" y="0"/>
                </a:lnTo>
                <a:lnTo>
                  <a:pt x="168" y="24"/>
                </a:lnTo>
                <a:lnTo>
                  <a:pt x="204" y="126"/>
                </a:lnTo>
                <a:lnTo>
                  <a:pt x="204" y="132"/>
                </a:lnTo>
                <a:lnTo>
                  <a:pt x="210" y="138"/>
                </a:lnTo>
                <a:lnTo>
                  <a:pt x="204" y="144"/>
                </a:lnTo>
                <a:lnTo>
                  <a:pt x="210" y="150"/>
                </a:lnTo>
                <a:lnTo>
                  <a:pt x="216" y="150"/>
                </a:lnTo>
                <a:lnTo>
                  <a:pt x="222" y="156"/>
                </a:lnTo>
                <a:lnTo>
                  <a:pt x="234" y="150"/>
                </a:lnTo>
                <a:lnTo>
                  <a:pt x="240" y="162"/>
                </a:lnTo>
                <a:lnTo>
                  <a:pt x="234" y="162"/>
                </a:lnTo>
                <a:lnTo>
                  <a:pt x="246" y="174"/>
                </a:lnTo>
                <a:lnTo>
                  <a:pt x="240" y="180"/>
                </a:lnTo>
                <a:lnTo>
                  <a:pt x="246" y="192"/>
                </a:lnTo>
                <a:lnTo>
                  <a:pt x="258" y="198"/>
                </a:lnTo>
                <a:lnTo>
                  <a:pt x="258" y="186"/>
                </a:lnTo>
                <a:lnTo>
                  <a:pt x="270" y="186"/>
                </a:lnTo>
                <a:lnTo>
                  <a:pt x="270" y="192"/>
                </a:lnTo>
                <a:lnTo>
                  <a:pt x="282" y="204"/>
                </a:lnTo>
                <a:lnTo>
                  <a:pt x="276" y="210"/>
                </a:lnTo>
                <a:lnTo>
                  <a:pt x="288" y="216"/>
                </a:lnTo>
                <a:lnTo>
                  <a:pt x="288" y="222"/>
                </a:lnTo>
                <a:lnTo>
                  <a:pt x="282" y="234"/>
                </a:lnTo>
                <a:lnTo>
                  <a:pt x="270" y="240"/>
                </a:lnTo>
                <a:lnTo>
                  <a:pt x="264" y="234"/>
                </a:lnTo>
                <a:lnTo>
                  <a:pt x="258" y="252"/>
                </a:lnTo>
                <a:lnTo>
                  <a:pt x="252" y="258"/>
                </a:lnTo>
                <a:lnTo>
                  <a:pt x="240" y="258"/>
                </a:lnTo>
                <a:lnTo>
                  <a:pt x="240" y="264"/>
                </a:lnTo>
                <a:lnTo>
                  <a:pt x="240" y="270"/>
                </a:lnTo>
                <a:lnTo>
                  <a:pt x="234" y="270"/>
                </a:lnTo>
                <a:lnTo>
                  <a:pt x="234" y="264"/>
                </a:lnTo>
                <a:lnTo>
                  <a:pt x="234" y="270"/>
                </a:lnTo>
                <a:lnTo>
                  <a:pt x="234" y="276"/>
                </a:lnTo>
                <a:lnTo>
                  <a:pt x="228" y="282"/>
                </a:lnTo>
                <a:lnTo>
                  <a:pt x="222" y="270"/>
                </a:lnTo>
                <a:lnTo>
                  <a:pt x="216" y="276"/>
                </a:lnTo>
                <a:lnTo>
                  <a:pt x="210" y="282"/>
                </a:lnTo>
                <a:lnTo>
                  <a:pt x="204" y="282"/>
                </a:lnTo>
                <a:lnTo>
                  <a:pt x="198" y="288"/>
                </a:lnTo>
                <a:lnTo>
                  <a:pt x="198" y="300"/>
                </a:lnTo>
                <a:lnTo>
                  <a:pt x="186" y="294"/>
                </a:lnTo>
                <a:lnTo>
                  <a:pt x="180" y="300"/>
                </a:lnTo>
                <a:lnTo>
                  <a:pt x="180" y="294"/>
                </a:lnTo>
                <a:lnTo>
                  <a:pt x="180" y="282"/>
                </a:lnTo>
                <a:lnTo>
                  <a:pt x="180" y="276"/>
                </a:lnTo>
                <a:lnTo>
                  <a:pt x="174" y="276"/>
                </a:lnTo>
                <a:lnTo>
                  <a:pt x="168" y="270"/>
                </a:lnTo>
                <a:lnTo>
                  <a:pt x="168" y="276"/>
                </a:lnTo>
                <a:lnTo>
                  <a:pt x="174" y="276"/>
                </a:lnTo>
                <a:lnTo>
                  <a:pt x="174" y="282"/>
                </a:lnTo>
                <a:lnTo>
                  <a:pt x="168" y="294"/>
                </a:lnTo>
                <a:lnTo>
                  <a:pt x="168" y="306"/>
                </a:lnTo>
                <a:lnTo>
                  <a:pt x="168" y="312"/>
                </a:lnTo>
                <a:lnTo>
                  <a:pt x="168" y="330"/>
                </a:lnTo>
                <a:lnTo>
                  <a:pt x="162" y="342"/>
                </a:lnTo>
                <a:lnTo>
                  <a:pt x="156" y="348"/>
                </a:lnTo>
                <a:lnTo>
                  <a:pt x="150" y="342"/>
                </a:lnTo>
                <a:lnTo>
                  <a:pt x="144" y="354"/>
                </a:lnTo>
                <a:lnTo>
                  <a:pt x="138" y="360"/>
                </a:lnTo>
                <a:lnTo>
                  <a:pt x="132" y="348"/>
                </a:lnTo>
                <a:lnTo>
                  <a:pt x="132" y="342"/>
                </a:lnTo>
                <a:lnTo>
                  <a:pt x="132" y="354"/>
                </a:lnTo>
                <a:lnTo>
                  <a:pt x="126" y="360"/>
                </a:lnTo>
                <a:lnTo>
                  <a:pt x="132" y="372"/>
                </a:lnTo>
                <a:lnTo>
                  <a:pt x="120" y="348"/>
                </a:lnTo>
                <a:lnTo>
                  <a:pt x="126" y="348"/>
                </a:lnTo>
                <a:lnTo>
                  <a:pt x="120" y="342"/>
                </a:lnTo>
                <a:close/>
                <a:moveTo>
                  <a:pt x="210" y="288"/>
                </a:moveTo>
                <a:lnTo>
                  <a:pt x="210" y="282"/>
                </a:lnTo>
                <a:lnTo>
                  <a:pt x="216" y="276"/>
                </a:lnTo>
                <a:lnTo>
                  <a:pt x="222" y="288"/>
                </a:lnTo>
                <a:lnTo>
                  <a:pt x="216" y="294"/>
                </a:lnTo>
                <a:lnTo>
                  <a:pt x="216" y="300"/>
                </a:lnTo>
                <a:lnTo>
                  <a:pt x="210" y="300"/>
                </a:lnTo>
                <a:lnTo>
                  <a:pt x="210" y="288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05" name="Freeform 7"/>
          <p:cNvSpPr>
            <a:spLocks/>
          </p:cNvSpPr>
          <p:nvPr/>
        </p:nvSpPr>
        <p:spPr bwMode="auto">
          <a:xfrm>
            <a:off x="3876675" y="2359025"/>
            <a:ext cx="819150" cy="514350"/>
          </a:xfrm>
          <a:custGeom>
            <a:avLst/>
            <a:gdLst>
              <a:gd name="T0" fmla="*/ 2147483647 w 516"/>
              <a:gd name="T1" fmla="*/ 2147483647 h 324"/>
              <a:gd name="T2" fmla="*/ 2147483647 w 516"/>
              <a:gd name="T3" fmla="*/ 2147483647 h 324"/>
              <a:gd name="T4" fmla="*/ 2147483647 w 516"/>
              <a:gd name="T5" fmla="*/ 2147483647 h 324"/>
              <a:gd name="T6" fmla="*/ 2147483647 w 516"/>
              <a:gd name="T7" fmla="*/ 2147483647 h 324"/>
              <a:gd name="T8" fmla="*/ 0 w 516"/>
              <a:gd name="T9" fmla="*/ 2147483647 h 324"/>
              <a:gd name="T10" fmla="*/ 2147483647 w 516"/>
              <a:gd name="T11" fmla="*/ 2147483647 h 324"/>
              <a:gd name="T12" fmla="*/ 2147483647 w 516"/>
              <a:gd name="T13" fmla="*/ 2147483647 h 324"/>
              <a:gd name="T14" fmla="*/ 2147483647 w 516"/>
              <a:gd name="T15" fmla="*/ 2147483647 h 324"/>
              <a:gd name="T16" fmla="*/ 2147483647 w 516"/>
              <a:gd name="T17" fmla="*/ 0 h 324"/>
              <a:gd name="T18" fmla="*/ 2147483647 w 516"/>
              <a:gd name="T19" fmla="*/ 2147483647 h 324"/>
              <a:gd name="T20" fmla="*/ 2147483647 w 516"/>
              <a:gd name="T21" fmla="*/ 2147483647 h 324"/>
              <a:gd name="T22" fmla="*/ 2147483647 w 516"/>
              <a:gd name="T23" fmla="*/ 2147483647 h 324"/>
              <a:gd name="T24" fmla="*/ 2147483647 w 516"/>
              <a:gd name="T25" fmla="*/ 2147483647 h 324"/>
              <a:gd name="T26" fmla="*/ 2147483647 w 516"/>
              <a:gd name="T27" fmla="*/ 2147483647 h 324"/>
              <a:gd name="T28" fmla="*/ 2147483647 w 516"/>
              <a:gd name="T29" fmla="*/ 2147483647 h 324"/>
              <a:gd name="T30" fmla="*/ 2147483647 w 516"/>
              <a:gd name="T31" fmla="*/ 2147483647 h 324"/>
              <a:gd name="T32" fmla="*/ 2147483647 w 516"/>
              <a:gd name="T33" fmla="*/ 2147483647 h 324"/>
              <a:gd name="T34" fmla="*/ 2147483647 w 516"/>
              <a:gd name="T35" fmla="*/ 2147483647 h 324"/>
              <a:gd name="T36" fmla="*/ 2147483647 w 516"/>
              <a:gd name="T37" fmla="*/ 2147483647 h 324"/>
              <a:gd name="T38" fmla="*/ 2147483647 w 516"/>
              <a:gd name="T39" fmla="*/ 2147483647 h 324"/>
              <a:gd name="T40" fmla="*/ 2147483647 w 516"/>
              <a:gd name="T41" fmla="*/ 2147483647 h 324"/>
              <a:gd name="T42" fmla="*/ 2147483647 w 516"/>
              <a:gd name="T43" fmla="*/ 2147483647 h 324"/>
              <a:gd name="T44" fmla="*/ 2147483647 w 516"/>
              <a:gd name="T45" fmla="*/ 2147483647 h 324"/>
              <a:gd name="T46" fmla="*/ 2147483647 w 516"/>
              <a:gd name="T47" fmla="*/ 2147483647 h 324"/>
              <a:gd name="T48" fmla="*/ 2147483647 w 516"/>
              <a:gd name="T49" fmla="*/ 2147483647 h 324"/>
              <a:gd name="T50" fmla="*/ 2147483647 w 516"/>
              <a:gd name="T51" fmla="*/ 2147483647 h 324"/>
              <a:gd name="T52" fmla="*/ 2147483647 w 516"/>
              <a:gd name="T53" fmla="*/ 2147483647 h 324"/>
              <a:gd name="T54" fmla="*/ 2147483647 w 516"/>
              <a:gd name="T55" fmla="*/ 2147483647 h 324"/>
              <a:gd name="T56" fmla="*/ 2147483647 w 516"/>
              <a:gd name="T57" fmla="*/ 2147483647 h 324"/>
              <a:gd name="T58" fmla="*/ 2147483647 w 516"/>
              <a:gd name="T59" fmla="*/ 2147483647 h 324"/>
              <a:gd name="T60" fmla="*/ 2147483647 w 516"/>
              <a:gd name="T61" fmla="*/ 2147483647 h 324"/>
              <a:gd name="T62" fmla="*/ 2147483647 w 516"/>
              <a:gd name="T63" fmla="*/ 2147483647 h 324"/>
              <a:gd name="T64" fmla="*/ 2147483647 w 516"/>
              <a:gd name="T65" fmla="*/ 2147483647 h 324"/>
              <a:gd name="T66" fmla="*/ 2147483647 w 516"/>
              <a:gd name="T67" fmla="*/ 2147483647 h 324"/>
              <a:gd name="T68" fmla="*/ 2147483647 w 516"/>
              <a:gd name="T69" fmla="*/ 2147483647 h 324"/>
              <a:gd name="T70" fmla="*/ 2147483647 w 516"/>
              <a:gd name="T71" fmla="*/ 2147483647 h 324"/>
              <a:gd name="T72" fmla="*/ 2147483647 w 516"/>
              <a:gd name="T73" fmla="*/ 2147483647 h 324"/>
              <a:gd name="T74" fmla="*/ 2147483647 w 516"/>
              <a:gd name="T75" fmla="*/ 2147483647 h 324"/>
              <a:gd name="T76" fmla="*/ 2147483647 w 516"/>
              <a:gd name="T77" fmla="*/ 2147483647 h 324"/>
              <a:gd name="T78" fmla="*/ 2147483647 w 516"/>
              <a:gd name="T79" fmla="*/ 2147483647 h 324"/>
              <a:gd name="T80" fmla="*/ 2147483647 w 516"/>
              <a:gd name="T81" fmla="*/ 2147483647 h 324"/>
              <a:gd name="T82" fmla="*/ 2147483647 w 516"/>
              <a:gd name="T83" fmla="*/ 2147483647 h 32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16"/>
              <a:gd name="T127" fmla="*/ 0 h 324"/>
              <a:gd name="T128" fmla="*/ 516 w 516"/>
              <a:gd name="T129" fmla="*/ 324 h 32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16" h="324">
                <a:moveTo>
                  <a:pt x="366" y="324"/>
                </a:moveTo>
                <a:lnTo>
                  <a:pt x="348" y="318"/>
                </a:lnTo>
                <a:lnTo>
                  <a:pt x="300" y="318"/>
                </a:lnTo>
                <a:lnTo>
                  <a:pt x="288" y="318"/>
                </a:lnTo>
                <a:lnTo>
                  <a:pt x="240" y="318"/>
                </a:lnTo>
                <a:lnTo>
                  <a:pt x="138" y="312"/>
                </a:lnTo>
                <a:lnTo>
                  <a:pt x="78" y="306"/>
                </a:lnTo>
                <a:lnTo>
                  <a:pt x="72" y="306"/>
                </a:lnTo>
                <a:lnTo>
                  <a:pt x="0" y="300"/>
                </a:lnTo>
                <a:lnTo>
                  <a:pt x="0" y="264"/>
                </a:lnTo>
                <a:lnTo>
                  <a:pt x="6" y="240"/>
                </a:lnTo>
                <a:lnTo>
                  <a:pt x="6" y="234"/>
                </a:lnTo>
                <a:lnTo>
                  <a:pt x="12" y="162"/>
                </a:lnTo>
                <a:lnTo>
                  <a:pt x="12" y="156"/>
                </a:lnTo>
                <a:lnTo>
                  <a:pt x="18" y="96"/>
                </a:lnTo>
                <a:lnTo>
                  <a:pt x="18" y="60"/>
                </a:lnTo>
                <a:lnTo>
                  <a:pt x="24" y="36"/>
                </a:lnTo>
                <a:lnTo>
                  <a:pt x="24" y="0"/>
                </a:lnTo>
                <a:lnTo>
                  <a:pt x="96" y="6"/>
                </a:lnTo>
                <a:lnTo>
                  <a:pt x="156" y="12"/>
                </a:lnTo>
                <a:lnTo>
                  <a:pt x="192" y="12"/>
                </a:lnTo>
                <a:lnTo>
                  <a:pt x="276" y="18"/>
                </a:lnTo>
                <a:lnTo>
                  <a:pt x="324" y="18"/>
                </a:lnTo>
                <a:lnTo>
                  <a:pt x="354" y="18"/>
                </a:lnTo>
                <a:lnTo>
                  <a:pt x="426" y="24"/>
                </a:lnTo>
                <a:lnTo>
                  <a:pt x="474" y="24"/>
                </a:lnTo>
                <a:lnTo>
                  <a:pt x="474" y="30"/>
                </a:lnTo>
                <a:lnTo>
                  <a:pt x="474" y="36"/>
                </a:lnTo>
                <a:lnTo>
                  <a:pt x="474" y="42"/>
                </a:lnTo>
                <a:lnTo>
                  <a:pt x="480" y="42"/>
                </a:lnTo>
                <a:lnTo>
                  <a:pt x="474" y="42"/>
                </a:lnTo>
                <a:lnTo>
                  <a:pt x="480" y="42"/>
                </a:lnTo>
                <a:lnTo>
                  <a:pt x="480" y="48"/>
                </a:lnTo>
                <a:lnTo>
                  <a:pt x="480" y="54"/>
                </a:lnTo>
                <a:lnTo>
                  <a:pt x="480" y="60"/>
                </a:lnTo>
                <a:lnTo>
                  <a:pt x="480" y="66"/>
                </a:lnTo>
                <a:lnTo>
                  <a:pt x="474" y="66"/>
                </a:lnTo>
                <a:lnTo>
                  <a:pt x="480" y="66"/>
                </a:lnTo>
                <a:lnTo>
                  <a:pt x="480" y="72"/>
                </a:lnTo>
                <a:lnTo>
                  <a:pt x="480" y="78"/>
                </a:lnTo>
                <a:lnTo>
                  <a:pt x="480" y="84"/>
                </a:lnTo>
                <a:lnTo>
                  <a:pt x="480" y="90"/>
                </a:lnTo>
                <a:lnTo>
                  <a:pt x="480" y="96"/>
                </a:lnTo>
                <a:lnTo>
                  <a:pt x="480" y="102"/>
                </a:lnTo>
                <a:lnTo>
                  <a:pt x="480" y="108"/>
                </a:lnTo>
                <a:lnTo>
                  <a:pt x="480" y="114"/>
                </a:lnTo>
                <a:lnTo>
                  <a:pt x="486" y="126"/>
                </a:lnTo>
                <a:lnTo>
                  <a:pt x="486" y="132"/>
                </a:lnTo>
                <a:lnTo>
                  <a:pt x="486" y="138"/>
                </a:lnTo>
                <a:lnTo>
                  <a:pt x="492" y="144"/>
                </a:lnTo>
                <a:lnTo>
                  <a:pt x="492" y="150"/>
                </a:lnTo>
                <a:lnTo>
                  <a:pt x="498" y="156"/>
                </a:lnTo>
                <a:lnTo>
                  <a:pt x="498" y="162"/>
                </a:lnTo>
                <a:lnTo>
                  <a:pt x="498" y="168"/>
                </a:lnTo>
                <a:lnTo>
                  <a:pt x="498" y="174"/>
                </a:lnTo>
                <a:lnTo>
                  <a:pt x="498" y="180"/>
                </a:lnTo>
                <a:lnTo>
                  <a:pt x="498" y="186"/>
                </a:lnTo>
                <a:lnTo>
                  <a:pt x="498" y="192"/>
                </a:lnTo>
                <a:lnTo>
                  <a:pt x="498" y="198"/>
                </a:lnTo>
                <a:lnTo>
                  <a:pt x="498" y="204"/>
                </a:lnTo>
                <a:lnTo>
                  <a:pt x="498" y="210"/>
                </a:lnTo>
                <a:lnTo>
                  <a:pt x="498" y="216"/>
                </a:lnTo>
                <a:lnTo>
                  <a:pt x="498" y="222"/>
                </a:lnTo>
                <a:lnTo>
                  <a:pt x="498" y="228"/>
                </a:lnTo>
                <a:lnTo>
                  <a:pt x="504" y="228"/>
                </a:lnTo>
                <a:lnTo>
                  <a:pt x="504" y="234"/>
                </a:lnTo>
                <a:lnTo>
                  <a:pt x="498" y="240"/>
                </a:lnTo>
                <a:lnTo>
                  <a:pt x="498" y="246"/>
                </a:lnTo>
                <a:lnTo>
                  <a:pt x="498" y="252"/>
                </a:lnTo>
                <a:lnTo>
                  <a:pt x="498" y="258"/>
                </a:lnTo>
                <a:lnTo>
                  <a:pt x="504" y="258"/>
                </a:lnTo>
                <a:lnTo>
                  <a:pt x="504" y="270"/>
                </a:lnTo>
                <a:lnTo>
                  <a:pt x="504" y="276"/>
                </a:lnTo>
                <a:lnTo>
                  <a:pt x="510" y="282"/>
                </a:lnTo>
                <a:lnTo>
                  <a:pt x="510" y="294"/>
                </a:lnTo>
                <a:lnTo>
                  <a:pt x="516" y="294"/>
                </a:lnTo>
                <a:lnTo>
                  <a:pt x="516" y="300"/>
                </a:lnTo>
                <a:lnTo>
                  <a:pt x="516" y="306"/>
                </a:lnTo>
                <a:lnTo>
                  <a:pt x="516" y="318"/>
                </a:lnTo>
                <a:lnTo>
                  <a:pt x="516" y="324"/>
                </a:lnTo>
                <a:lnTo>
                  <a:pt x="468" y="324"/>
                </a:lnTo>
                <a:lnTo>
                  <a:pt x="420" y="324"/>
                </a:lnTo>
                <a:lnTo>
                  <a:pt x="414" y="324"/>
                </a:lnTo>
                <a:lnTo>
                  <a:pt x="366" y="32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40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06" name="Freeform 8"/>
          <p:cNvSpPr>
            <a:spLocks/>
          </p:cNvSpPr>
          <p:nvPr/>
        </p:nvSpPr>
        <p:spPr bwMode="auto">
          <a:xfrm>
            <a:off x="3838577" y="2835403"/>
            <a:ext cx="866775" cy="581025"/>
          </a:xfrm>
          <a:custGeom>
            <a:avLst/>
            <a:gdLst>
              <a:gd name="T0" fmla="*/ 2147483647 w 546"/>
              <a:gd name="T1" fmla="*/ 2147483647 h 366"/>
              <a:gd name="T2" fmla="*/ 0 w 546"/>
              <a:gd name="T3" fmla="*/ 2147483647 h 366"/>
              <a:gd name="T4" fmla="*/ 2147483647 w 546"/>
              <a:gd name="T5" fmla="*/ 2147483647 h 366"/>
              <a:gd name="T6" fmla="*/ 2147483647 w 546"/>
              <a:gd name="T7" fmla="*/ 2147483647 h 366"/>
              <a:gd name="T8" fmla="*/ 2147483647 w 546"/>
              <a:gd name="T9" fmla="*/ 2147483647 h 366"/>
              <a:gd name="T10" fmla="*/ 2147483647 w 546"/>
              <a:gd name="T11" fmla="*/ 0 h 366"/>
              <a:gd name="T12" fmla="*/ 2147483647 w 546"/>
              <a:gd name="T13" fmla="*/ 2147483647 h 366"/>
              <a:gd name="T14" fmla="*/ 2147483647 w 546"/>
              <a:gd name="T15" fmla="*/ 2147483647 h 366"/>
              <a:gd name="T16" fmla="*/ 2147483647 w 546"/>
              <a:gd name="T17" fmla="*/ 2147483647 h 366"/>
              <a:gd name="T18" fmla="*/ 2147483647 w 546"/>
              <a:gd name="T19" fmla="*/ 2147483647 h 366"/>
              <a:gd name="T20" fmla="*/ 2147483647 w 546"/>
              <a:gd name="T21" fmla="*/ 2147483647 h 366"/>
              <a:gd name="T22" fmla="*/ 2147483647 w 546"/>
              <a:gd name="T23" fmla="*/ 2147483647 h 366"/>
              <a:gd name="T24" fmla="*/ 2147483647 w 546"/>
              <a:gd name="T25" fmla="*/ 2147483647 h 366"/>
              <a:gd name="T26" fmla="*/ 2147483647 w 546"/>
              <a:gd name="T27" fmla="*/ 2147483647 h 366"/>
              <a:gd name="T28" fmla="*/ 2147483647 w 546"/>
              <a:gd name="T29" fmla="*/ 2147483647 h 366"/>
              <a:gd name="T30" fmla="*/ 2147483647 w 546"/>
              <a:gd name="T31" fmla="*/ 2147483647 h 366"/>
              <a:gd name="T32" fmla="*/ 2147483647 w 546"/>
              <a:gd name="T33" fmla="*/ 2147483647 h 366"/>
              <a:gd name="T34" fmla="*/ 2147483647 w 546"/>
              <a:gd name="T35" fmla="*/ 2147483647 h 366"/>
              <a:gd name="T36" fmla="*/ 2147483647 w 546"/>
              <a:gd name="T37" fmla="*/ 2147483647 h 366"/>
              <a:gd name="T38" fmla="*/ 2147483647 w 546"/>
              <a:gd name="T39" fmla="*/ 2147483647 h 366"/>
              <a:gd name="T40" fmla="*/ 2147483647 w 546"/>
              <a:gd name="T41" fmla="*/ 2147483647 h 366"/>
              <a:gd name="T42" fmla="*/ 2147483647 w 546"/>
              <a:gd name="T43" fmla="*/ 2147483647 h 366"/>
              <a:gd name="T44" fmla="*/ 2147483647 w 546"/>
              <a:gd name="T45" fmla="*/ 2147483647 h 366"/>
              <a:gd name="T46" fmla="*/ 2147483647 w 546"/>
              <a:gd name="T47" fmla="*/ 2147483647 h 366"/>
              <a:gd name="T48" fmla="*/ 2147483647 w 546"/>
              <a:gd name="T49" fmla="*/ 2147483647 h 366"/>
              <a:gd name="T50" fmla="*/ 2147483647 w 546"/>
              <a:gd name="T51" fmla="*/ 2147483647 h 366"/>
              <a:gd name="T52" fmla="*/ 2147483647 w 546"/>
              <a:gd name="T53" fmla="*/ 2147483647 h 366"/>
              <a:gd name="T54" fmla="*/ 2147483647 w 546"/>
              <a:gd name="T55" fmla="*/ 2147483647 h 366"/>
              <a:gd name="T56" fmla="*/ 2147483647 w 546"/>
              <a:gd name="T57" fmla="*/ 2147483647 h 366"/>
              <a:gd name="T58" fmla="*/ 2147483647 w 546"/>
              <a:gd name="T59" fmla="*/ 2147483647 h 366"/>
              <a:gd name="T60" fmla="*/ 2147483647 w 546"/>
              <a:gd name="T61" fmla="*/ 2147483647 h 366"/>
              <a:gd name="T62" fmla="*/ 2147483647 w 546"/>
              <a:gd name="T63" fmla="*/ 2147483647 h 366"/>
              <a:gd name="T64" fmla="*/ 2147483647 w 546"/>
              <a:gd name="T65" fmla="*/ 2147483647 h 366"/>
              <a:gd name="T66" fmla="*/ 2147483647 w 546"/>
              <a:gd name="T67" fmla="*/ 2147483647 h 366"/>
              <a:gd name="T68" fmla="*/ 2147483647 w 546"/>
              <a:gd name="T69" fmla="*/ 2147483647 h 366"/>
              <a:gd name="T70" fmla="*/ 2147483647 w 546"/>
              <a:gd name="T71" fmla="*/ 2147483647 h 366"/>
              <a:gd name="T72" fmla="*/ 2147483647 w 546"/>
              <a:gd name="T73" fmla="*/ 2147483647 h 366"/>
              <a:gd name="T74" fmla="*/ 2147483647 w 546"/>
              <a:gd name="T75" fmla="*/ 2147483647 h 366"/>
              <a:gd name="T76" fmla="*/ 2147483647 w 546"/>
              <a:gd name="T77" fmla="*/ 2147483647 h 366"/>
              <a:gd name="T78" fmla="*/ 2147483647 w 546"/>
              <a:gd name="T79" fmla="*/ 2147483647 h 366"/>
              <a:gd name="T80" fmla="*/ 2147483647 w 546"/>
              <a:gd name="T81" fmla="*/ 2147483647 h 366"/>
              <a:gd name="T82" fmla="*/ 2147483647 w 546"/>
              <a:gd name="T83" fmla="*/ 2147483647 h 366"/>
              <a:gd name="T84" fmla="*/ 2147483647 w 546"/>
              <a:gd name="T85" fmla="*/ 2147483647 h 366"/>
              <a:gd name="T86" fmla="*/ 2147483647 w 546"/>
              <a:gd name="T87" fmla="*/ 2147483647 h 366"/>
              <a:gd name="T88" fmla="*/ 2147483647 w 546"/>
              <a:gd name="T89" fmla="*/ 2147483647 h 366"/>
              <a:gd name="T90" fmla="*/ 2147483647 w 546"/>
              <a:gd name="T91" fmla="*/ 2147483647 h 366"/>
              <a:gd name="T92" fmla="*/ 2147483647 w 546"/>
              <a:gd name="T93" fmla="*/ 2147483647 h 366"/>
              <a:gd name="T94" fmla="*/ 2147483647 w 546"/>
              <a:gd name="T95" fmla="*/ 2147483647 h 366"/>
              <a:gd name="T96" fmla="*/ 2147483647 w 546"/>
              <a:gd name="T97" fmla="*/ 2147483647 h 366"/>
              <a:gd name="T98" fmla="*/ 2147483647 w 546"/>
              <a:gd name="T99" fmla="*/ 2147483647 h 366"/>
              <a:gd name="T100" fmla="*/ 2147483647 w 546"/>
              <a:gd name="T101" fmla="*/ 2147483647 h 366"/>
              <a:gd name="T102" fmla="*/ 2147483647 w 546"/>
              <a:gd name="T103" fmla="*/ 2147483647 h 36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546"/>
              <a:gd name="T157" fmla="*/ 0 h 366"/>
              <a:gd name="T158" fmla="*/ 546 w 546"/>
              <a:gd name="T159" fmla="*/ 366 h 36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546" h="366">
                <a:moveTo>
                  <a:pt x="90" y="300"/>
                </a:moveTo>
                <a:lnTo>
                  <a:pt x="72" y="294"/>
                </a:lnTo>
                <a:lnTo>
                  <a:pt x="36" y="294"/>
                </a:lnTo>
                <a:lnTo>
                  <a:pt x="0" y="288"/>
                </a:lnTo>
                <a:lnTo>
                  <a:pt x="0" y="240"/>
                </a:lnTo>
                <a:lnTo>
                  <a:pt x="6" y="204"/>
                </a:lnTo>
                <a:lnTo>
                  <a:pt x="6" y="174"/>
                </a:lnTo>
                <a:lnTo>
                  <a:pt x="12" y="132"/>
                </a:lnTo>
                <a:lnTo>
                  <a:pt x="18" y="90"/>
                </a:lnTo>
                <a:lnTo>
                  <a:pt x="18" y="72"/>
                </a:lnTo>
                <a:lnTo>
                  <a:pt x="24" y="6"/>
                </a:lnTo>
                <a:lnTo>
                  <a:pt x="24" y="0"/>
                </a:lnTo>
                <a:lnTo>
                  <a:pt x="96" y="6"/>
                </a:lnTo>
                <a:lnTo>
                  <a:pt x="102" y="6"/>
                </a:lnTo>
                <a:lnTo>
                  <a:pt x="162" y="12"/>
                </a:lnTo>
                <a:lnTo>
                  <a:pt x="264" y="18"/>
                </a:lnTo>
                <a:lnTo>
                  <a:pt x="312" y="18"/>
                </a:lnTo>
                <a:lnTo>
                  <a:pt x="324" y="18"/>
                </a:lnTo>
                <a:lnTo>
                  <a:pt x="372" y="18"/>
                </a:lnTo>
                <a:lnTo>
                  <a:pt x="390" y="24"/>
                </a:lnTo>
                <a:lnTo>
                  <a:pt x="438" y="24"/>
                </a:lnTo>
                <a:lnTo>
                  <a:pt x="444" y="24"/>
                </a:lnTo>
                <a:lnTo>
                  <a:pt x="492" y="24"/>
                </a:lnTo>
                <a:lnTo>
                  <a:pt x="540" y="24"/>
                </a:lnTo>
                <a:lnTo>
                  <a:pt x="540" y="36"/>
                </a:lnTo>
                <a:lnTo>
                  <a:pt x="534" y="36"/>
                </a:lnTo>
                <a:lnTo>
                  <a:pt x="534" y="42"/>
                </a:lnTo>
                <a:lnTo>
                  <a:pt x="522" y="54"/>
                </a:lnTo>
                <a:lnTo>
                  <a:pt x="516" y="54"/>
                </a:lnTo>
                <a:lnTo>
                  <a:pt x="522" y="60"/>
                </a:lnTo>
                <a:lnTo>
                  <a:pt x="522" y="66"/>
                </a:lnTo>
                <a:lnTo>
                  <a:pt x="528" y="72"/>
                </a:lnTo>
                <a:lnTo>
                  <a:pt x="528" y="78"/>
                </a:lnTo>
                <a:lnTo>
                  <a:pt x="534" y="78"/>
                </a:lnTo>
                <a:lnTo>
                  <a:pt x="540" y="78"/>
                </a:lnTo>
                <a:lnTo>
                  <a:pt x="546" y="84"/>
                </a:lnTo>
                <a:lnTo>
                  <a:pt x="546" y="90"/>
                </a:lnTo>
                <a:lnTo>
                  <a:pt x="546" y="120"/>
                </a:lnTo>
                <a:lnTo>
                  <a:pt x="546" y="138"/>
                </a:lnTo>
                <a:lnTo>
                  <a:pt x="546" y="156"/>
                </a:lnTo>
                <a:lnTo>
                  <a:pt x="546" y="162"/>
                </a:lnTo>
                <a:lnTo>
                  <a:pt x="546" y="198"/>
                </a:lnTo>
                <a:lnTo>
                  <a:pt x="546" y="228"/>
                </a:lnTo>
                <a:lnTo>
                  <a:pt x="546" y="264"/>
                </a:lnTo>
                <a:lnTo>
                  <a:pt x="534" y="264"/>
                </a:lnTo>
                <a:lnTo>
                  <a:pt x="534" y="270"/>
                </a:lnTo>
                <a:lnTo>
                  <a:pt x="540" y="276"/>
                </a:lnTo>
                <a:lnTo>
                  <a:pt x="540" y="282"/>
                </a:lnTo>
                <a:lnTo>
                  <a:pt x="534" y="288"/>
                </a:lnTo>
                <a:lnTo>
                  <a:pt x="540" y="288"/>
                </a:lnTo>
                <a:lnTo>
                  <a:pt x="540" y="294"/>
                </a:lnTo>
                <a:lnTo>
                  <a:pt x="546" y="294"/>
                </a:lnTo>
                <a:lnTo>
                  <a:pt x="546" y="300"/>
                </a:lnTo>
                <a:lnTo>
                  <a:pt x="546" y="306"/>
                </a:lnTo>
                <a:lnTo>
                  <a:pt x="540" y="312"/>
                </a:lnTo>
                <a:lnTo>
                  <a:pt x="540" y="318"/>
                </a:lnTo>
                <a:lnTo>
                  <a:pt x="540" y="324"/>
                </a:lnTo>
                <a:lnTo>
                  <a:pt x="540" y="330"/>
                </a:lnTo>
                <a:lnTo>
                  <a:pt x="534" y="330"/>
                </a:lnTo>
                <a:lnTo>
                  <a:pt x="534" y="336"/>
                </a:lnTo>
                <a:lnTo>
                  <a:pt x="534" y="342"/>
                </a:lnTo>
                <a:lnTo>
                  <a:pt x="540" y="348"/>
                </a:lnTo>
                <a:lnTo>
                  <a:pt x="540" y="354"/>
                </a:lnTo>
                <a:lnTo>
                  <a:pt x="540" y="360"/>
                </a:lnTo>
                <a:lnTo>
                  <a:pt x="546" y="360"/>
                </a:lnTo>
                <a:lnTo>
                  <a:pt x="546" y="366"/>
                </a:lnTo>
                <a:lnTo>
                  <a:pt x="540" y="366"/>
                </a:lnTo>
                <a:lnTo>
                  <a:pt x="540" y="360"/>
                </a:lnTo>
                <a:lnTo>
                  <a:pt x="534" y="360"/>
                </a:lnTo>
                <a:lnTo>
                  <a:pt x="534" y="366"/>
                </a:lnTo>
                <a:lnTo>
                  <a:pt x="534" y="360"/>
                </a:lnTo>
                <a:lnTo>
                  <a:pt x="528" y="354"/>
                </a:lnTo>
                <a:lnTo>
                  <a:pt x="528" y="348"/>
                </a:lnTo>
                <a:lnTo>
                  <a:pt x="522" y="348"/>
                </a:lnTo>
                <a:lnTo>
                  <a:pt x="522" y="342"/>
                </a:lnTo>
                <a:lnTo>
                  <a:pt x="510" y="342"/>
                </a:lnTo>
                <a:lnTo>
                  <a:pt x="510" y="336"/>
                </a:lnTo>
                <a:lnTo>
                  <a:pt x="504" y="336"/>
                </a:lnTo>
                <a:lnTo>
                  <a:pt x="498" y="336"/>
                </a:lnTo>
                <a:lnTo>
                  <a:pt x="492" y="336"/>
                </a:lnTo>
                <a:lnTo>
                  <a:pt x="492" y="330"/>
                </a:lnTo>
                <a:lnTo>
                  <a:pt x="486" y="330"/>
                </a:lnTo>
                <a:lnTo>
                  <a:pt x="480" y="324"/>
                </a:lnTo>
                <a:lnTo>
                  <a:pt x="474" y="330"/>
                </a:lnTo>
                <a:lnTo>
                  <a:pt x="468" y="330"/>
                </a:lnTo>
                <a:lnTo>
                  <a:pt x="462" y="330"/>
                </a:lnTo>
                <a:lnTo>
                  <a:pt x="456" y="330"/>
                </a:lnTo>
                <a:lnTo>
                  <a:pt x="450" y="330"/>
                </a:lnTo>
                <a:lnTo>
                  <a:pt x="444" y="324"/>
                </a:lnTo>
                <a:lnTo>
                  <a:pt x="444" y="330"/>
                </a:lnTo>
                <a:lnTo>
                  <a:pt x="438" y="336"/>
                </a:lnTo>
                <a:lnTo>
                  <a:pt x="432" y="336"/>
                </a:lnTo>
                <a:lnTo>
                  <a:pt x="426" y="330"/>
                </a:lnTo>
                <a:lnTo>
                  <a:pt x="420" y="330"/>
                </a:lnTo>
                <a:lnTo>
                  <a:pt x="414" y="324"/>
                </a:lnTo>
                <a:lnTo>
                  <a:pt x="408" y="318"/>
                </a:lnTo>
                <a:lnTo>
                  <a:pt x="402" y="318"/>
                </a:lnTo>
                <a:lnTo>
                  <a:pt x="396" y="312"/>
                </a:lnTo>
                <a:lnTo>
                  <a:pt x="342" y="312"/>
                </a:lnTo>
                <a:lnTo>
                  <a:pt x="324" y="312"/>
                </a:lnTo>
                <a:lnTo>
                  <a:pt x="276" y="306"/>
                </a:lnTo>
                <a:lnTo>
                  <a:pt x="204" y="306"/>
                </a:lnTo>
                <a:lnTo>
                  <a:pt x="138" y="300"/>
                </a:lnTo>
                <a:lnTo>
                  <a:pt x="90" y="300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114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07" name="Freeform 9"/>
          <p:cNvSpPr>
            <a:spLocks/>
          </p:cNvSpPr>
          <p:nvPr/>
        </p:nvSpPr>
        <p:spPr bwMode="auto">
          <a:xfrm>
            <a:off x="2990850" y="2892553"/>
            <a:ext cx="876300" cy="714375"/>
          </a:xfrm>
          <a:custGeom>
            <a:avLst/>
            <a:gdLst>
              <a:gd name="T0" fmla="*/ 2147483647 w 552"/>
              <a:gd name="T1" fmla="*/ 2147483647 h 450"/>
              <a:gd name="T2" fmla="*/ 2147483647 w 552"/>
              <a:gd name="T3" fmla="*/ 2147483647 h 450"/>
              <a:gd name="T4" fmla="*/ 2147483647 w 552"/>
              <a:gd name="T5" fmla="*/ 2147483647 h 450"/>
              <a:gd name="T6" fmla="*/ 2147483647 w 552"/>
              <a:gd name="T7" fmla="*/ 2147483647 h 450"/>
              <a:gd name="T8" fmla="*/ 2147483647 w 552"/>
              <a:gd name="T9" fmla="*/ 2147483647 h 450"/>
              <a:gd name="T10" fmla="*/ 2147483647 w 552"/>
              <a:gd name="T11" fmla="*/ 2147483647 h 450"/>
              <a:gd name="T12" fmla="*/ 2147483647 w 552"/>
              <a:gd name="T13" fmla="*/ 2147483647 h 450"/>
              <a:gd name="T14" fmla="*/ 2147483647 w 552"/>
              <a:gd name="T15" fmla="*/ 2147483647 h 450"/>
              <a:gd name="T16" fmla="*/ 2147483647 w 552"/>
              <a:gd name="T17" fmla="*/ 2147483647 h 450"/>
              <a:gd name="T18" fmla="*/ 2147483647 w 552"/>
              <a:gd name="T19" fmla="*/ 2147483647 h 450"/>
              <a:gd name="T20" fmla="*/ 2147483647 w 552"/>
              <a:gd name="T21" fmla="*/ 2147483647 h 450"/>
              <a:gd name="T22" fmla="*/ 2147483647 w 552"/>
              <a:gd name="T23" fmla="*/ 2147483647 h 450"/>
              <a:gd name="T24" fmla="*/ 2147483647 w 552"/>
              <a:gd name="T25" fmla="*/ 2147483647 h 450"/>
              <a:gd name="T26" fmla="*/ 2147483647 w 552"/>
              <a:gd name="T27" fmla="*/ 2147483647 h 450"/>
              <a:gd name="T28" fmla="*/ 0 w 552"/>
              <a:gd name="T29" fmla="*/ 2147483647 h 450"/>
              <a:gd name="T30" fmla="*/ 2147483647 w 552"/>
              <a:gd name="T31" fmla="*/ 2147483647 h 450"/>
              <a:gd name="T32" fmla="*/ 2147483647 w 552"/>
              <a:gd name="T33" fmla="*/ 2147483647 h 450"/>
              <a:gd name="T34" fmla="*/ 2147483647 w 552"/>
              <a:gd name="T35" fmla="*/ 2147483647 h 450"/>
              <a:gd name="T36" fmla="*/ 2147483647 w 552"/>
              <a:gd name="T37" fmla="*/ 2147483647 h 450"/>
              <a:gd name="T38" fmla="*/ 2147483647 w 552"/>
              <a:gd name="T39" fmla="*/ 2147483647 h 450"/>
              <a:gd name="T40" fmla="*/ 2147483647 w 552"/>
              <a:gd name="T41" fmla="*/ 2147483647 h 450"/>
              <a:gd name="T42" fmla="*/ 2147483647 w 552"/>
              <a:gd name="T43" fmla="*/ 2147483647 h 450"/>
              <a:gd name="T44" fmla="*/ 2147483647 w 552"/>
              <a:gd name="T45" fmla="*/ 2147483647 h 450"/>
              <a:gd name="T46" fmla="*/ 2147483647 w 552"/>
              <a:gd name="T47" fmla="*/ 2147483647 h 450"/>
              <a:gd name="T48" fmla="*/ 2147483647 w 552"/>
              <a:gd name="T49" fmla="*/ 2147483647 h 450"/>
              <a:gd name="T50" fmla="*/ 2147483647 w 552"/>
              <a:gd name="T51" fmla="*/ 0 h 450"/>
              <a:gd name="T52" fmla="*/ 2147483647 w 552"/>
              <a:gd name="T53" fmla="*/ 2147483647 h 450"/>
              <a:gd name="T54" fmla="*/ 2147483647 w 552"/>
              <a:gd name="T55" fmla="*/ 2147483647 h 450"/>
              <a:gd name="T56" fmla="*/ 2147483647 w 552"/>
              <a:gd name="T57" fmla="*/ 2147483647 h 450"/>
              <a:gd name="T58" fmla="*/ 2147483647 w 552"/>
              <a:gd name="T59" fmla="*/ 2147483647 h 450"/>
              <a:gd name="T60" fmla="*/ 2147483647 w 552"/>
              <a:gd name="T61" fmla="*/ 2147483647 h 450"/>
              <a:gd name="T62" fmla="*/ 2147483647 w 552"/>
              <a:gd name="T63" fmla="*/ 2147483647 h 450"/>
              <a:gd name="T64" fmla="*/ 2147483647 w 552"/>
              <a:gd name="T65" fmla="*/ 2147483647 h 450"/>
              <a:gd name="T66" fmla="*/ 2147483647 w 552"/>
              <a:gd name="T67" fmla="*/ 2147483647 h 450"/>
              <a:gd name="T68" fmla="*/ 2147483647 w 552"/>
              <a:gd name="T69" fmla="*/ 2147483647 h 450"/>
              <a:gd name="T70" fmla="*/ 2147483647 w 552"/>
              <a:gd name="T71" fmla="*/ 2147483647 h 450"/>
              <a:gd name="T72" fmla="*/ 2147483647 w 552"/>
              <a:gd name="T73" fmla="*/ 2147483647 h 450"/>
              <a:gd name="T74" fmla="*/ 2147483647 w 552"/>
              <a:gd name="T75" fmla="*/ 2147483647 h 450"/>
              <a:gd name="T76" fmla="*/ 2147483647 w 552"/>
              <a:gd name="T77" fmla="*/ 2147483647 h 450"/>
              <a:gd name="T78" fmla="*/ 2147483647 w 552"/>
              <a:gd name="T79" fmla="*/ 2147483647 h 450"/>
              <a:gd name="T80" fmla="*/ 2147483647 w 552"/>
              <a:gd name="T81" fmla="*/ 2147483647 h 450"/>
              <a:gd name="T82" fmla="*/ 2147483647 w 552"/>
              <a:gd name="T83" fmla="*/ 2147483647 h 450"/>
              <a:gd name="T84" fmla="*/ 2147483647 w 552"/>
              <a:gd name="T85" fmla="*/ 2147483647 h 450"/>
              <a:gd name="T86" fmla="*/ 2147483647 w 552"/>
              <a:gd name="T87" fmla="*/ 2147483647 h 45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52"/>
              <a:gd name="T133" fmla="*/ 0 h 450"/>
              <a:gd name="T134" fmla="*/ 552 w 552"/>
              <a:gd name="T135" fmla="*/ 450 h 45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52" h="450">
                <a:moveTo>
                  <a:pt x="522" y="384"/>
                </a:moveTo>
                <a:lnTo>
                  <a:pt x="522" y="396"/>
                </a:lnTo>
                <a:lnTo>
                  <a:pt x="522" y="414"/>
                </a:lnTo>
                <a:lnTo>
                  <a:pt x="516" y="450"/>
                </a:lnTo>
                <a:lnTo>
                  <a:pt x="450" y="444"/>
                </a:lnTo>
                <a:lnTo>
                  <a:pt x="426" y="444"/>
                </a:lnTo>
                <a:lnTo>
                  <a:pt x="360" y="438"/>
                </a:lnTo>
                <a:lnTo>
                  <a:pt x="348" y="438"/>
                </a:lnTo>
                <a:lnTo>
                  <a:pt x="306" y="432"/>
                </a:lnTo>
                <a:lnTo>
                  <a:pt x="276" y="426"/>
                </a:lnTo>
                <a:lnTo>
                  <a:pt x="234" y="420"/>
                </a:lnTo>
                <a:lnTo>
                  <a:pt x="150" y="414"/>
                </a:lnTo>
                <a:lnTo>
                  <a:pt x="78" y="402"/>
                </a:lnTo>
                <a:lnTo>
                  <a:pt x="72" y="402"/>
                </a:lnTo>
                <a:lnTo>
                  <a:pt x="0" y="390"/>
                </a:lnTo>
                <a:lnTo>
                  <a:pt x="6" y="366"/>
                </a:lnTo>
                <a:lnTo>
                  <a:pt x="12" y="330"/>
                </a:lnTo>
                <a:lnTo>
                  <a:pt x="18" y="294"/>
                </a:lnTo>
                <a:lnTo>
                  <a:pt x="24" y="240"/>
                </a:lnTo>
                <a:lnTo>
                  <a:pt x="36" y="192"/>
                </a:lnTo>
                <a:lnTo>
                  <a:pt x="36" y="168"/>
                </a:lnTo>
                <a:lnTo>
                  <a:pt x="42" y="144"/>
                </a:lnTo>
                <a:lnTo>
                  <a:pt x="48" y="96"/>
                </a:lnTo>
                <a:lnTo>
                  <a:pt x="54" y="48"/>
                </a:lnTo>
                <a:lnTo>
                  <a:pt x="60" y="30"/>
                </a:lnTo>
                <a:lnTo>
                  <a:pt x="66" y="0"/>
                </a:lnTo>
                <a:lnTo>
                  <a:pt x="108" y="6"/>
                </a:lnTo>
                <a:lnTo>
                  <a:pt x="138" y="6"/>
                </a:lnTo>
                <a:lnTo>
                  <a:pt x="150" y="12"/>
                </a:lnTo>
                <a:lnTo>
                  <a:pt x="234" y="24"/>
                </a:lnTo>
                <a:lnTo>
                  <a:pt x="258" y="24"/>
                </a:lnTo>
                <a:lnTo>
                  <a:pt x="282" y="30"/>
                </a:lnTo>
                <a:lnTo>
                  <a:pt x="396" y="42"/>
                </a:lnTo>
                <a:lnTo>
                  <a:pt x="414" y="42"/>
                </a:lnTo>
                <a:lnTo>
                  <a:pt x="480" y="48"/>
                </a:lnTo>
                <a:lnTo>
                  <a:pt x="552" y="54"/>
                </a:lnTo>
                <a:lnTo>
                  <a:pt x="546" y="96"/>
                </a:lnTo>
                <a:lnTo>
                  <a:pt x="540" y="138"/>
                </a:lnTo>
                <a:lnTo>
                  <a:pt x="540" y="168"/>
                </a:lnTo>
                <a:lnTo>
                  <a:pt x="534" y="204"/>
                </a:lnTo>
                <a:lnTo>
                  <a:pt x="534" y="252"/>
                </a:lnTo>
                <a:lnTo>
                  <a:pt x="528" y="294"/>
                </a:lnTo>
                <a:lnTo>
                  <a:pt x="522" y="354"/>
                </a:lnTo>
                <a:lnTo>
                  <a:pt x="522" y="384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  <a:extLst/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08" name="Freeform 10"/>
          <p:cNvSpPr>
            <a:spLocks noEditPoints="1"/>
          </p:cNvSpPr>
          <p:nvPr/>
        </p:nvSpPr>
        <p:spPr bwMode="auto">
          <a:xfrm>
            <a:off x="5095877" y="2701927"/>
            <a:ext cx="657225" cy="695325"/>
          </a:xfrm>
          <a:custGeom>
            <a:avLst/>
            <a:gdLst>
              <a:gd name="T0" fmla="*/ 2147483647 w 414"/>
              <a:gd name="T1" fmla="*/ 2147483647 h 438"/>
              <a:gd name="T2" fmla="*/ 2147483647 w 414"/>
              <a:gd name="T3" fmla="*/ 2147483647 h 438"/>
              <a:gd name="T4" fmla="*/ 2147483647 w 414"/>
              <a:gd name="T5" fmla="*/ 2147483647 h 438"/>
              <a:gd name="T6" fmla="*/ 2147483647 w 414"/>
              <a:gd name="T7" fmla="*/ 2147483647 h 438"/>
              <a:gd name="T8" fmla="*/ 2147483647 w 414"/>
              <a:gd name="T9" fmla="*/ 2147483647 h 438"/>
              <a:gd name="T10" fmla="*/ 2147483647 w 414"/>
              <a:gd name="T11" fmla="*/ 2147483647 h 438"/>
              <a:gd name="T12" fmla="*/ 2147483647 w 414"/>
              <a:gd name="T13" fmla="*/ 2147483647 h 438"/>
              <a:gd name="T14" fmla="*/ 2147483647 w 414"/>
              <a:gd name="T15" fmla="*/ 2147483647 h 438"/>
              <a:gd name="T16" fmla="*/ 2147483647 w 414"/>
              <a:gd name="T17" fmla="*/ 2147483647 h 438"/>
              <a:gd name="T18" fmla="*/ 2147483647 w 414"/>
              <a:gd name="T19" fmla="*/ 2147483647 h 438"/>
              <a:gd name="T20" fmla="*/ 2147483647 w 414"/>
              <a:gd name="T21" fmla="*/ 2147483647 h 438"/>
              <a:gd name="T22" fmla="*/ 2147483647 w 414"/>
              <a:gd name="T23" fmla="*/ 2147483647 h 438"/>
              <a:gd name="T24" fmla="*/ 2147483647 w 414"/>
              <a:gd name="T25" fmla="*/ 2147483647 h 438"/>
              <a:gd name="T26" fmla="*/ 2147483647 w 414"/>
              <a:gd name="T27" fmla="*/ 2147483647 h 438"/>
              <a:gd name="T28" fmla="*/ 2147483647 w 414"/>
              <a:gd name="T29" fmla="*/ 2147483647 h 438"/>
              <a:gd name="T30" fmla="*/ 2147483647 w 414"/>
              <a:gd name="T31" fmla="*/ 2147483647 h 438"/>
              <a:gd name="T32" fmla="*/ 2147483647 w 414"/>
              <a:gd name="T33" fmla="*/ 2147483647 h 438"/>
              <a:gd name="T34" fmla="*/ 2147483647 w 414"/>
              <a:gd name="T35" fmla="*/ 2147483647 h 438"/>
              <a:gd name="T36" fmla="*/ 2147483647 w 414"/>
              <a:gd name="T37" fmla="*/ 2147483647 h 438"/>
              <a:gd name="T38" fmla="*/ 2147483647 w 414"/>
              <a:gd name="T39" fmla="*/ 2147483647 h 438"/>
              <a:gd name="T40" fmla="*/ 2147483647 w 414"/>
              <a:gd name="T41" fmla="*/ 2147483647 h 438"/>
              <a:gd name="T42" fmla="*/ 2147483647 w 414"/>
              <a:gd name="T43" fmla="*/ 2147483647 h 438"/>
              <a:gd name="T44" fmla="*/ 2147483647 w 414"/>
              <a:gd name="T45" fmla="*/ 2147483647 h 438"/>
              <a:gd name="T46" fmla="*/ 2147483647 w 414"/>
              <a:gd name="T47" fmla="*/ 2147483647 h 438"/>
              <a:gd name="T48" fmla="*/ 2147483647 w 414"/>
              <a:gd name="T49" fmla="*/ 2147483647 h 438"/>
              <a:gd name="T50" fmla="*/ 0 w 414"/>
              <a:gd name="T51" fmla="*/ 2147483647 h 438"/>
              <a:gd name="T52" fmla="*/ 2147483647 w 414"/>
              <a:gd name="T53" fmla="*/ 2147483647 h 438"/>
              <a:gd name="T54" fmla="*/ 2147483647 w 414"/>
              <a:gd name="T55" fmla="*/ 2147483647 h 438"/>
              <a:gd name="T56" fmla="*/ 2147483647 w 414"/>
              <a:gd name="T57" fmla="*/ 2147483647 h 438"/>
              <a:gd name="T58" fmla="*/ 2147483647 w 414"/>
              <a:gd name="T59" fmla="*/ 2147483647 h 438"/>
              <a:gd name="T60" fmla="*/ 2147483647 w 414"/>
              <a:gd name="T61" fmla="*/ 0 h 438"/>
              <a:gd name="T62" fmla="*/ 2147483647 w 414"/>
              <a:gd name="T63" fmla="*/ 2147483647 h 438"/>
              <a:gd name="T64" fmla="*/ 2147483647 w 414"/>
              <a:gd name="T65" fmla="*/ 2147483647 h 438"/>
              <a:gd name="T66" fmla="*/ 2147483647 w 414"/>
              <a:gd name="T67" fmla="*/ 2147483647 h 438"/>
              <a:gd name="T68" fmla="*/ 2147483647 w 414"/>
              <a:gd name="T69" fmla="*/ 2147483647 h 438"/>
              <a:gd name="T70" fmla="*/ 2147483647 w 414"/>
              <a:gd name="T71" fmla="*/ 2147483647 h 438"/>
              <a:gd name="T72" fmla="*/ 2147483647 w 414"/>
              <a:gd name="T73" fmla="*/ 2147483647 h 438"/>
              <a:gd name="T74" fmla="*/ 2147483647 w 414"/>
              <a:gd name="T75" fmla="*/ 2147483647 h 438"/>
              <a:gd name="T76" fmla="*/ 2147483647 w 414"/>
              <a:gd name="T77" fmla="*/ 2147483647 h 438"/>
              <a:gd name="T78" fmla="*/ 2147483647 w 414"/>
              <a:gd name="T79" fmla="*/ 2147483647 h 438"/>
              <a:gd name="T80" fmla="*/ 2147483647 w 414"/>
              <a:gd name="T81" fmla="*/ 2147483647 h 438"/>
              <a:gd name="T82" fmla="*/ 2147483647 w 414"/>
              <a:gd name="T83" fmla="*/ 2147483647 h 438"/>
              <a:gd name="T84" fmla="*/ 2147483647 w 414"/>
              <a:gd name="T85" fmla="*/ 2147483647 h 438"/>
              <a:gd name="T86" fmla="*/ 2147483647 w 414"/>
              <a:gd name="T87" fmla="*/ 2147483647 h 438"/>
              <a:gd name="T88" fmla="*/ 2147483647 w 414"/>
              <a:gd name="T89" fmla="*/ 2147483647 h 438"/>
              <a:gd name="T90" fmla="*/ 2147483647 w 414"/>
              <a:gd name="T91" fmla="*/ 2147483647 h 438"/>
              <a:gd name="T92" fmla="*/ 2147483647 w 414"/>
              <a:gd name="T93" fmla="*/ 2147483647 h 438"/>
              <a:gd name="T94" fmla="*/ 2147483647 w 414"/>
              <a:gd name="T95" fmla="*/ 2147483647 h 438"/>
              <a:gd name="T96" fmla="*/ 2147483647 w 414"/>
              <a:gd name="T97" fmla="*/ 2147483647 h 43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14"/>
              <a:gd name="T148" fmla="*/ 0 h 438"/>
              <a:gd name="T149" fmla="*/ 414 w 414"/>
              <a:gd name="T150" fmla="*/ 438 h 43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14" h="438">
                <a:moveTo>
                  <a:pt x="360" y="180"/>
                </a:moveTo>
                <a:lnTo>
                  <a:pt x="354" y="186"/>
                </a:lnTo>
                <a:lnTo>
                  <a:pt x="360" y="186"/>
                </a:lnTo>
                <a:lnTo>
                  <a:pt x="348" y="204"/>
                </a:lnTo>
                <a:lnTo>
                  <a:pt x="348" y="210"/>
                </a:lnTo>
                <a:lnTo>
                  <a:pt x="348" y="216"/>
                </a:lnTo>
                <a:lnTo>
                  <a:pt x="348" y="222"/>
                </a:lnTo>
                <a:lnTo>
                  <a:pt x="354" y="222"/>
                </a:lnTo>
                <a:lnTo>
                  <a:pt x="360" y="216"/>
                </a:lnTo>
                <a:lnTo>
                  <a:pt x="366" y="210"/>
                </a:lnTo>
                <a:lnTo>
                  <a:pt x="366" y="204"/>
                </a:lnTo>
                <a:lnTo>
                  <a:pt x="372" y="192"/>
                </a:lnTo>
                <a:lnTo>
                  <a:pt x="378" y="186"/>
                </a:lnTo>
                <a:lnTo>
                  <a:pt x="378" y="192"/>
                </a:lnTo>
                <a:lnTo>
                  <a:pt x="384" y="186"/>
                </a:lnTo>
                <a:lnTo>
                  <a:pt x="390" y="192"/>
                </a:lnTo>
                <a:lnTo>
                  <a:pt x="396" y="192"/>
                </a:lnTo>
                <a:lnTo>
                  <a:pt x="390" y="204"/>
                </a:lnTo>
                <a:lnTo>
                  <a:pt x="384" y="222"/>
                </a:lnTo>
                <a:lnTo>
                  <a:pt x="384" y="240"/>
                </a:lnTo>
                <a:lnTo>
                  <a:pt x="384" y="258"/>
                </a:lnTo>
                <a:lnTo>
                  <a:pt x="378" y="264"/>
                </a:lnTo>
                <a:lnTo>
                  <a:pt x="372" y="282"/>
                </a:lnTo>
                <a:lnTo>
                  <a:pt x="378" y="306"/>
                </a:lnTo>
                <a:lnTo>
                  <a:pt x="372" y="318"/>
                </a:lnTo>
                <a:lnTo>
                  <a:pt x="372" y="330"/>
                </a:lnTo>
                <a:lnTo>
                  <a:pt x="366" y="336"/>
                </a:lnTo>
                <a:lnTo>
                  <a:pt x="366" y="354"/>
                </a:lnTo>
                <a:lnTo>
                  <a:pt x="372" y="366"/>
                </a:lnTo>
                <a:lnTo>
                  <a:pt x="372" y="372"/>
                </a:lnTo>
                <a:lnTo>
                  <a:pt x="372" y="378"/>
                </a:lnTo>
                <a:lnTo>
                  <a:pt x="378" y="390"/>
                </a:lnTo>
                <a:lnTo>
                  <a:pt x="378" y="396"/>
                </a:lnTo>
                <a:lnTo>
                  <a:pt x="378" y="408"/>
                </a:lnTo>
                <a:lnTo>
                  <a:pt x="378" y="426"/>
                </a:lnTo>
                <a:lnTo>
                  <a:pt x="354" y="426"/>
                </a:lnTo>
                <a:lnTo>
                  <a:pt x="342" y="426"/>
                </a:lnTo>
                <a:lnTo>
                  <a:pt x="312" y="426"/>
                </a:lnTo>
                <a:lnTo>
                  <a:pt x="312" y="432"/>
                </a:lnTo>
                <a:lnTo>
                  <a:pt x="300" y="432"/>
                </a:lnTo>
                <a:lnTo>
                  <a:pt x="270" y="432"/>
                </a:lnTo>
                <a:lnTo>
                  <a:pt x="264" y="432"/>
                </a:lnTo>
                <a:lnTo>
                  <a:pt x="234" y="432"/>
                </a:lnTo>
                <a:lnTo>
                  <a:pt x="228" y="432"/>
                </a:lnTo>
                <a:lnTo>
                  <a:pt x="192" y="438"/>
                </a:lnTo>
                <a:lnTo>
                  <a:pt x="174" y="438"/>
                </a:lnTo>
                <a:lnTo>
                  <a:pt x="174" y="432"/>
                </a:lnTo>
                <a:lnTo>
                  <a:pt x="168" y="426"/>
                </a:lnTo>
                <a:lnTo>
                  <a:pt x="168" y="420"/>
                </a:lnTo>
                <a:lnTo>
                  <a:pt x="156" y="420"/>
                </a:lnTo>
                <a:lnTo>
                  <a:pt x="150" y="420"/>
                </a:lnTo>
                <a:lnTo>
                  <a:pt x="144" y="414"/>
                </a:lnTo>
                <a:lnTo>
                  <a:pt x="144" y="408"/>
                </a:lnTo>
                <a:lnTo>
                  <a:pt x="138" y="402"/>
                </a:lnTo>
                <a:lnTo>
                  <a:pt x="138" y="396"/>
                </a:lnTo>
                <a:lnTo>
                  <a:pt x="138" y="390"/>
                </a:lnTo>
                <a:lnTo>
                  <a:pt x="132" y="384"/>
                </a:lnTo>
                <a:lnTo>
                  <a:pt x="132" y="378"/>
                </a:lnTo>
                <a:lnTo>
                  <a:pt x="138" y="366"/>
                </a:lnTo>
                <a:lnTo>
                  <a:pt x="138" y="360"/>
                </a:lnTo>
                <a:lnTo>
                  <a:pt x="132" y="354"/>
                </a:lnTo>
                <a:lnTo>
                  <a:pt x="126" y="348"/>
                </a:lnTo>
                <a:lnTo>
                  <a:pt x="126" y="342"/>
                </a:lnTo>
                <a:lnTo>
                  <a:pt x="126" y="336"/>
                </a:lnTo>
                <a:lnTo>
                  <a:pt x="126" y="330"/>
                </a:lnTo>
                <a:lnTo>
                  <a:pt x="126" y="324"/>
                </a:lnTo>
                <a:lnTo>
                  <a:pt x="126" y="318"/>
                </a:lnTo>
                <a:lnTo>
                  <a:pt x="126" y="312"/>
                </a:lnTo>
                <a:lnTo>
                  <a:pt x="120" y="306"/>
                </a:lnTo>
                <a:lnTo>
                  <a:pt x="114" y="294"/>
                </a:lnTo>
                <a:lnTo>
                  <a:pt x="108" y="294"/>
                </a:lnTo>
                <a:lnTo>
                  <a:pt x="102" y="288"/>
                </a:lnTo>
                <a:lnTo>
                  <a:pt x="96" y="288"/>
                </a:lnTo>
                <a:lnTo>
                  <a:pt x="84" y="282"/>
                </a:lnTo>
                <a:lnTo>
                  <a:pt x="78" y="276"/>
                </a:lnTo>
                <a:lnTo>
                  <a:pt x="78" y="270"/>
                </a:lnTo>
                <a:lnTo>
                  <a:pt x="72" y="264"/>
                </a:lnTo>
                <a:lnTo>
                  <a:pt x="72" y="258"/>
                </a:lnTo>
                <a:lnTo>
                  <a:pt x="60" y="252"/>
                </a:lnTo>
                <a:lnTo>
                  <a:pt x="54" y="252"/>
                </a:lnTo>
                <a:lnTo>
                  <a:pt x="48" y="252"/>
                </a:lnTo>
                <a:lnTo>
                  <a:pt x="48" y="246"/>
                </a:lnTo>
                <a:lnTo>
                  <a:pt x="48" y="240"/>
                </a:lnTo>
                <a:lnTo>
                  <a:pt x="42" y="240"/>
                </a:lnTo>
                <a:lnTo>
                  <a:pt x="30" y="240"/>
                </a:lnTo>
                <a:lnTo>
                  <a:pt x="24" y="234"/>
                </a:lnTo>
                <a:lnTo>
                  <a:pt x="18" y="222"/>
                </a:lnTo>
                <a:lnTo>
                  <a:pt x="12" y="222"/>
                </a:lnTo>
                <a:lnTo>
                  <a:pt x="12" y="210"/>
                </a:lnTo>
                <a:lnTo>
                  <a:pt x="12" y="204"/>
                </a:lnTo>
                <a:lnTo>
                  <a:pt x="12" y="198"/>
                </a:lnTo>
                <a:lnTo>
                  <a:pt x="12" y="192"/>
                </a:lnTo>
                <a:lnTo>
                  <a:pt x="12" y="186"/>
                </a:lnTo>
                <a:lnTo>
                  <a:pt x="12" y="180"/>
                </a:lnTo>
                <a:lnTo>
                  <a:pt x="12" y="174"/>
                </a:lnTo>
                <a:lnTo>
                  <a:pt x="12" y="168"/>
                </a:lnTo>
                <a:lnTo>
                  <a:pt x="18" y="168"/>
                </a:lnTo>
                <a:lnTo>
                  <a:pt x="18" y="162"/>
                </a:lnTo>
                <a:lnTo>
                  <a:pt x="18" y="156"/>
                </a:lnTo>
                <a:lnTo>
                  <a:pt x="18" y="150"/>
                </a:lnTo>
                <a:lnTo>
                  <a:pt x="12" y="144"/>
                </a:lnTo>
                <a:lnTo>
                  <a:pt x="12" y="138"/>
                </a:lnTo>
                <a:lnTo>
                  <a:pt x="6" y="144"/>
                </a:lnTo>
                <a:lnTo>
                  <a:pt x="0" y="138"/>
                </a:lnTo>
                <a:lnTo>
                  <a:pt x="0" y="132"/>
                </a:lnTo>
                <a:lnTo>
                  <a:pt x="6" y="126"/>
                </a:lnTo>
                <a:lnTo>
                  <a:pt x="6" y="120"/>
                </a:lnTo>
                <a:lnTo>
                  <a:pt x="12" y="114"/>
                </a:lnTo>
                <a:lnTo>
                  <a:pt x="12" y="108"/>
                </a:lnTo>
                <a:lnTo>
                  <a:pt x="18" y="108"/>
                </a:lnTo>
                <a:lnTo>
                  <a:pt x="24" y="102"/>
                </a:lnTo>
                <a:lnTo>
                  <a:pt x="30" y="102"/>
                </a:lnTo>
                <a:lnTo>
                  <a:pt x="30" y="96"/>
                </a:lnTo>
                <a:lnTo>
                  <a:pt x="36" y="96"/>
                </a:lnTo>
                <a:lnTo>
                  <a:pt x="36" y="90"/>
                </a:lnTo>
                <a:lnTo>
                  <a:pt x="42" y="90"/>
                </a:lnTo>
                <a:lnTo>
                  <a:pt x="42" y="84"/>
                </a:lnTo>
                <a:lnTo>
                  <a:pt x="42" y="54"/>
                </a:lnTo>
                <a:lnTo>
                  <a:pt x="42" y="30"/>
                </a:lnTo>
                <a:lnTo>
                  <a:pt x="54" y="24"/>
                </a:lnTo>
                <a:lnTo>
                  <a:pt x="60" y="30"/>
                </a:lnTo>
                <a:lnTo>
                  <a:pt x="66" y="30"/>
                </a:lnTo>
                <a:lnTo>
                  <a:pt x="90" y="18"/>
                </a:lnTo>
                <a:lnTo>
                  <a:pt x="132" y="0"/>
                </a:lnTo>
                <a:lnTo>
                  <a:pt x="138" y="0"/>
                </a:lnTo>
                <a:lnTo>
                  <a:pt x="138" y="6"/>
                </a:lnTo>
                <a:lnTo>
                  <a:pt x="132" y="36"/>
                </a:lnTo>
                <a:lnTo>
                  <a:pt x="144" y="30"/>
                </a:lnTo>
                <a:lnTo>
                  <a:pt x="156" y="36"/>
                </a:lnTo>
                <a:lnTo>
                  <a:pt x="168" y="36"/>
                </a:lnTo>
                <a:lnTo>
                  <a:pt x="174" y="36"/>
                </a:lnTo>
                <a:lnTo>
                  <a:pt x="180" y="36"/>
                </a:lnTo>
                <a:lnTo>
                  <a:pt x="180" y="42"/>
                </a:lnTo>
                <a:lnTo>
                  <a:pt x="186" y="48"/>
                </a:lnTo>
                <a:lnTo>
                  <a:pt x="192" y="54"/>
                </a:lnTo>
                <a:lnTo>
                  <a:pt x="204" y="60"/>
                </a:lnTo>
                <a:lnTo>
                  <a:pt x="258" y="72"/>
                </a:lnTo>
                <a:lnTo>
                  <a:pt x="270" y="72"/>
                </a:lnTo>
                <a:lnTo>
                  <a:pt x="270" y="78"/>
                </a:lnTo>
                <a:lnTo>
                  <a:pt x="282" y="78"/>
                </a:lnTo>
                <a:lnTo>
                  <a:pt x="288" y="78"/>
                </a:lnTo>
                <a:lnTo>
                  <a:pt x="294" y="84"/>
                </a:lnTo>
                <a:lnTo>
                  <a:pt x="294" y="78"/>
                </a:lnTo>
                <a:lnTo>
                  <a:pt x="300" y="78"/>
                </a:lnTo>
                <a:lnTo>
                  <a:pt x="306" y="84"/>
                </a:lnTo>
                <a:lnTo>
                  <a:pt x="312" y="84"/>
                </a:lnTo>
                <a:lnTo>
                  <a:pt x="318" y="84"/>
                </a:lnTo>
                <a:lnTo>
                  <a:pt x="324" y="84"/>
                </a:lnTo>
                <a:lnTo>
                  <a:pt x="330" y="84"/>
                </a:lnTo>
                <a:lnTo>
                  <a:pt x="330" y="90"/>
                </a:lnTo>
                <a:lnTo>
                  <a:pt x="336" y="90"/>
                </a:lnTo>
                <a:lnTo>
                  <a:pt x="330" y="96"/>
                </a:lnTo>
                <a:lnTo>
                  <a:pt x="330" y="102"/>
                </a:lnTo>
                <a:lnTo>
                  <a:pt x="336" y="102"/>
                </a:lnTo>
                <a:lnTo>
                  <a:pt x="336" y="96"/>
                </a:lnTo>
                <a:lnTo>
                  <a:pt x="342" y="102"/>
                </a:lnTo>
                <a:lnTo>
                  <a:pt x="348" y="102"/>
                </a:lnTo>
                <a:lnTo>
                  <a:pt x="354" y="108"/>
                </a:lnTo>
                <a:lnTo>
                  <a:pt x="354" y="114"/>
                </a:lnTo>
                <a:lnTo>
                  <a:pt x="354" y="120"/>
                </a:lnTo>
                <a:lnTo>
                  <a:pt x="354" y="126"/>
                </a:lnTo>
                <a:lnTo>
                  <a:pt x="354" y="132"/>
                </a:lnTo>
                <a:lnTo>
                  <a:pt x="348" y="132"/>
                </a:lnTo>
                <a:lnTo>
                  <a:pt x="354" y="138"/>
                </a:lnTo>
                <a:lnTo>
                  <a:pt x="348" y="138"/>
                </a:lnTo>
                <a:lnTo>
                  <a:pt x="354" y="138"/>
                </a:lnTo>
                <a:lnTo>
                  <a:pt x="354" y="144"/>
                </a:lnTo>
                <a:lnTo>
                  <a:pt x="354" y="138"/>
                </a:lnTo>
                <a:lnTo>
                  <a:pt x="360" y="138"/>
                </a:lnTo>
                <a:lnTo>
                  <a:pt x="366" y="138"/>
                </a:lnTo>
                <a:lnTo>
                  <a:pt x="366" y="150"/>
                </a:lnTo>
                <a:lnTo>
                  <a:pt x="360" y="150"/>
                </a:lnTo>
                <a:lnTo>
                  <a:pt x="360" y="156"/>
                </a:lnTo>
                <a:lnTo>
                  <a:pt x="366" y="162"/>
                </a:lnTo>
                <a:lnTo>
                  <a:pt x="372" y="168"/>
                </a:lnTo>
                <a:lnTo>
                  <a:pt x="372" y="174"/>
                </a:lnTo>
                <a:lnTo>
                  <a:pt x="360" y="180"/>
                </a:lnTo>
                <a:close/>
                <a:moveTo>
                  <a:pt x="408" y="144"/>
                </a:moveTo>
                <a:lnTo>
                  <a:pt x="414" y="144"/>
                </a:lnTo>
                <a:lnTo>
                  <a:pt x="414" y="150"/>
                </a:lnTo>
                <a:lnTo>
                  <a:pt x="408" y="144"/>
                </a:lnTo>
                <a:lnTo>
                  <a:pt x="414" y="156"/>
                </a:lnTo>
                <a:lnTo>
                  <a:pt x="408" y="156"/>
                </a:lnTo>
                <a:lnTo>
                  <a:pt x="408" y="162"/>
                </a:lnTo>
                <a:lnTo>
                  <a:pt x="408" y="168"/>
                </a:lnTo>
                <a:lnTo>
                  <a:pt x="402" y="174"/>
                </a:lnTo>
                <a:lnTo>
                  <a:pt x="402" y="180"/>
                </a:lnTo>
                <a:lnTo>
                  <a:pt x="402" y="186"/>
                </a:lnTo>
                <a:lnTo>
                  <a:pt x="396" y="192"/>
                </a:lnTo>
                <a:lnTo>
                  <a:pt x="390" y="192"/>
                </a:lnTo>
                <a:lnTo>
                  <a:pt x="390" y="180"/>
                </a:lnTo>
                <a:lnTo>
                  <a:pt x="390" y="174"/>
                </a:lnTo>
                <a:lnTo>
                  <a:pt x="396" y="168"/>
                </a:lnTo>
                <a:lnTo>
                  <a:pt x="396" y="156"/>
                </a:lnTo>
                <a:lnTo>
                  <a:pt x="402" y="156"/>
                </a:lnTo>
                <a:lnTo>
                  <a:pt x="408" y="14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4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09" name="Freeform 11"/>
          <p:cNvSpPr>
            <a:spLocks/>
          </p:cNvSpPr>
          <p:nvPr/>
        </p:nvSpPr>
        <p:spPr bwMode="auto">
          <a:xfrm>
            <a:off x="2333625" y="2149475"/>
            <a:ext cx="742950" cy="1209675"/>
          </a:xfrm>
          <a:custGeom>
            <a:avLst/>
            <a:gdLst>
              <a:gd name="T0" fmla="*/ 2147483647 w 468"/>
              <a:gd name="T1" fmla="*/ 2147483647 h 762"/>
              <a:gd name="T2" fmla="*/ 2147483647 w 468"/>
              <a:gd name="T3" fmla="*/ 2147483647 h 762"/>
              <a:gd name="T4" fmla="*/ 2147483647 w 468"/>
              <a:gd name="T5" fmla="*/ 2147483647 h 762"/>
              <a:gd name="T6" fmla="*/ 2147483647 w 468"/>
              <a:gd name="T7" fmla="*/ 2147483647 h 762"/>
              <a:gd name="T8" fmla="*/ 2147483647 w 468"/>
              <a:gd name="T9" fmla="*/ 2147483647 h 762"/>
              <a:gd name="T10" fmla="*/ 2147483647 w 468"/>
              <a:gd name="T11" fmla="*/ 2147483647 h 762"/>
              <a:gd name="T12" fmla="*/ 2147483647 w 468"/>
              <a:gd name="T13" fmla="*/ 2147483647 h 762"/>
              <a:gd name="T14" fmla="*/ 2147483647 w 468"/>
              <a:gd name="T15" fmla="*/ 2147483647 h 762"/>
              <a:gd name="T16" fmla="*/ 2147483647 w 468"/>
              <a:gd name="T17" fmla="*/ 2147483647 h 762"/>
              <a:gd name="T18" fmla="*/ 2147483647 w 468"/>
              <a:gd name="T19" fmla="*/ 2147483647 h 762"/>
              <a:gd name="T20" fmla="*/ 2147483647 w 468"/>
              <a:gd name="T21" fmla="*/ 2147483647 h 762"/>
              <a:gd name="T22" fmla="*/ 2147483647 w 468"/>
              <a:gd name="T23" fmla="*/ 2147483647 h 762"/>
              <a:gd name="T24" fmla="*/ 2147483647 w 468"/>
              <a:gd name="T25" fmla="*/ 2147483647 h 762"/>
              <a:gd name="T26" fmla="*/ 2147483647 w 468"/>
              <a:gd name="T27" fmla="*/ 2147483647 h 762"/>
              <a:gd name="T28" fmla="*/ 2147483647 w 468"/>
              <a:gd name="T29" fmla="*/ 0 h 762"/>
              <a:gd name="T30" fmla="*/ 2147483647 w 468"/>
              <a:gd name="T31" fmla="*/ 2147483647 h 762"/>
              <a:gd name="T32" fmla="*/ 2147483647 w 468"/>
              <a:gd name="T33" fmla="*/ 2147483647 h 762"/>
              <a:gd name="T34" fmla="*/ 2147483647 w 468"/>
              <a:gd name="T35" fmla="*/ 2147483647 h 762"/>
              <a:gd name="T36" fmla="*/ 2147483647 w 468"/>
              <a:gd name="T37" fmla="*/ 2147483647 h 762"/>
              <a:gd name="T38" fmla="*/ 2147483647 w 468"/>
              <a:gd name="T39" fmla="*/ 2147483647 h 762"/>
              <a:gd name="T40" fmla="*/ 2147483647 w 468"/>
              <a:gd name="T41" fmla="*/ 2147483647 h 762"/>
              <a:gd name="T42" fmla="*/ 2147483647 w 468"/>
              <a:gd name="T43" fmla="*/ 2147483647 h 762"/>
              <a:gd name="T44" fmla="*/ 2147483647 w 468"/>
              <a:gd name="T45" fmla="*/ 2147483647 h 762"/>
              <a:gd name="T46" fmla="*/ 2147483647 w 468"/>
              <a:gd name="T47" fmla="*/ 2147483647 h 762"/>
              <a:gd name="T48" fmla="*/ 2147483647 w 468"/>
              <a:gd name="T49" fmla="*/ 2147483647 h 762"/>
              <a:gd name="T50" fmla="*/ 2147483647 w 468"/>
              <a:gd name="T51" fmla="*/ 2147483647 h 762"/>
              <a:gd name="T52" fmla="*/ 2147483647 w 468"/>
              <a:gd name="T53" fmla="*/ 2147483647 h 762"/>
              <a:gd name="T54" fmla="*/ 2147483647 w 468"/>
              <a:gd name="T55" fmla="*/ 2147483647 h 762"/>
              <a:gd name="T56" fmla="*/ 2147483647 w 468"/>
              <a:gd name="T57" fmla="*/ 2147483647 h 762"/>
              <a:gd name="T58" fmla="*/ 2147483647 w 468"/>
              <a:gd name="T59" fmla="*/ 2147483647 h 762"/>
              <a:gd name="T60" fmla="*/ 2147483647 w 468"/>
              <a:gd name="T61" fmla="*/ 2147483647 h 762"/>
              <a:gd name="T62" fmla="*/ 2147483647 w 468"/>
              <a:gd name="T63" fmla="*/ 2147483647 h 762"/>
              <a:gd name="T64" fmla="*/ 2147483647 w 468"/>
              <a:gd name="T65" fmla="*/ 2147483647 h 762"/>
              <a:gd name="T66" fmla="*/ 2147483647 w 468"/>
              <a:gd name="T67" fmla="*/ 2147483647 h 762"/>
              <a:gd name="T68" fmla="*/ 2147483647 w 468"/>
              <a:gd name="T69" fmla="*/ 2147483647 h 762"/>
              <a:gd name="T70" fmla="*/ 2147483647 w 468"/>
              <a:gd name="T71" fmla="*/ 2147483647 h 762"/>
              <a:gd name="T72" fmla="*/ 2147483647 w 468"/>
              <a:gd name="T73" fmla="*/ 2147483647 h 762"/>
              <a:gd name="T74" fmla="*/ 2147483647 w 468"/>
              <a:gd name="T75" fmla="*/ 2147483647 h 762"/>
              <a:gd name="T76" fmla="*/ 2147483647 w 468"/>
              <a:gd name="T77" fmla="*/ 2147483647 h 762"/>
              <a:gd name="T78" fmla="*/ 2147483647 w 468"/>
              <a:gd name="T79" fmla="*/ 2147483647 h 762"/>
              <a:gd name="T80" fmla="*/ 2147483647 w 468"/>
              <a:gd name="T81" fmla="*/ 2147483647 h 762"/>
              <a:gd name="T82" fmla="*/ 2147483647 w 468"/>
              <a:gd name="T83" fmla="*/ 2147483647 h 762"/>
              <a:gd name="T84" fmla="*/ 2147483647 w 468"/>
              <a:gd name="T85" fmla="*/ 2147483647 h 762"/>
              <a:gd name="T86" fmla="*/ 2147483647 w 468"/>
              <a:gd name="T87" fmla="*/ 2147483647 h 762"/>
              <a:gd name="T88" fmla="*/ 2147483647 w 468"/>
              <a:gd name="T89" fmla="*/ 2147483647 h 762"/>
              <a:gd name="T90" fmla="*/ 2147483647 w 468"/>
              <a:gd name="T91" fmla="*/ 2147483647 h 762"/>
              <a:gd name="T92" fmla="*/ 2147483647 w 468"/>
              <a:gd name="T93" fmla="*/ 2147483647 h 762"/>
              <a:gd name="T94" fmla="*/ 2147483647 w 468"/>
              <a:gd name="T95" fmla="*/ 2147483647 h 762"/>
              <a:gd name="T96" fmla="*/ 2147483647 w 468"/>
              <a:gd name="T97" fmla="*/ 2147483647 h 762"/>
              <a:gd name="T98" fmla="*/ 2147483647 w 468"/>
              <a:gd name="T99" fmla="*/ 2147483647 h 762"/>
              <a:gd name="T100" fmla="*/ 2147483647 w 468"/>
              <a:gd name="T101" fmla="*/ 2147483647 h 762"/>
              <a:gd name="T102" fmla="*/ 2147483647 w 468"/>
              <a:gd name="T103" fmla="*/ 2147483647 h 762"/>
              <a:gd name="T104" fmla="*/ 2147483647 w 468"/>
              <a:gd name="T105" fmla="*/ 2147483647 h 762"/>
              <a:gd name="T106" fmla="*/ 2147483647 w 468"/>
              <a:gd name="T107" fmla="*/ 2147483647 h 762"/>
              <a:gd name="T108" fmla="*/ 2147483647 w 468"/>
              <a:gd name="T109" fmla="*/ 2147483647 h 762"/>
              <a:gd name="T110" fmla="*/ 2147483647 w 468"/>
              <a:gd name="T111" fmla="*/ 2147483647 h 762"/>
              <a:gd name="T112" fmla="*/ 2147483647 w 468"/>
              <a:gd name="T113" fmla="*/ 2147483647 h 762"/>
              <a:gd name="T114" fmla="*/ 2147483647 w 468"/>
              <a:gd name="T115" fmla="*/ 2147483647 h 76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68"/>
              <a:gd name="T175" fmla="*/ 0 h 762"/>
              <a:gd name="T176" fmla="*/ 468 w 468"/>
              <a:gd name="T177" fmla="*/ 762 h 76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68" h="762">
                <a:moveTo>
                  <a:pt x="36" y="516"/>
                </a:moveTo>
                <a:lnTo>
                  <a:pt x="42" y="504"/>
                </a:lnTo>
                <a:lnTo>
                  <a:pt x="42" y="498"/>
                </a:lnTo>
                <a:lnTo>
                  <a:pt x="48" y="498"/>
                </a:lnTo>
                <a:lnTo>
                  <a:pt x="48" y="492"/>
                </a:lnTo>
                <a:lnTo>
                  <a:pt x="48" y="486"/>
                </a:lnTo>
                <a:lnTo>
                  <a:pt x="54" y="486"/>
                </a:lnTo>
                <a:lnTo>
                  <a:pt x="48" y="474"/>
                </a:lnTo>
                <a:lnTo>
                  <a:pt x="54" y="474"/>
                </a:lnTo>
                <a:lnTo>
                  <a:pt x="60" y="468"/>
                </a:lnTo>
                <a:lnTo>
                  <a:pt x="54" y="462"/>
                </a:lnTo>
                <a:lnTo>
                  <a:pt x="48" y="456"/>
                </a:lnTo>
                <a:lnTo>
                  <a:pt x="48" y="462"/>
                </a:lnTo>
                <a:lnTo>
                  <a:pt x="48" y="456"/>
                </a:lnTo>
                <a:lnTo>
                  <a:pt x="42" y="456"/>
                </a:lnTo>
                <a:lnTo>
                  <a:pt x="42" y="450"/>
                </a:lnTo>
                <a:lnTo>
                  <a:pt x="42" y="444"/>
                </a:lnTo>
                <a:lnTo>
                  <a:pt x="42" y="438"/>
                </a:lnTo>
                <a:lnTo>
                  <a:pt x="42" y="432"/>
                </a:lnTo>
                <a:lnTo>
                  <a:pt x="48" y="432"/>
                </a:lnTo>
                <a:lnTo>
                  <a:pt x="48" y="426"/>
                </a:lnTo>
                <a:lnTo>
                  <a:pt x="54" y="426"/>
                </a:lnTo>
                <a:lnTo>
                  <a:pt x="60" y="414"/>
                </a:lnTo>
                <a:lnTo>
                  <a:pt x="60" y="408"/>
                </a:lnTo>
                <a:lnTo>
                  <a:pt x="66" y="408"/>
                </a:lnTo>
                <a:lnTo>
                  <a:pt x="72" y="402"/>
                </a:lnTo>
                <a:lnTo>
                  <a:pt x="78" y="402"/>
                </a:lnTo>
                <a:lnTo>
                  <a:pt x="78" y="396"/>
                </a:lnTo>
                <a:lnTo>
                  <a:pt x="78" y="390"/>
                </a:lnTo>
                <a:lnTo>
                  <a:pt x="84" y="384"/>
                </a:lnTo>
                <a:lnTo>
                  <a:pt x="84" y="378"/>
                </a:lnTo>
                <a:lnTo>
                  <a:pt x="90" y="378"/>
                </a:lnTo>
                <a:lnTo>
                  <a:pt x="96" y="366"/>
                </a:lnTo>
                <a:lnTo>
                  <a:pt x="96" y="360"/>
                </a:lnTo>
                <a:lnTo>
                  <a:pt x="108" y="348"/>
                </a:lnTo>
                <a:lnTo>
                  <a:pt x="114" y="342"/>
                </a:lnTo>
                <a:lnTo>
                  <a:pt x="120" y="336"/>
                </a:lnTo>
                <a:lnTo>
                  <a:pt x="114" y="330"/>
                </a:lnTo>
                <a:lnTo>
                  <a:pt x="114" y="324"/>
                </a:lnTo>
                <a:lnTo>
                  <a:pt x="108" y="318"/>
                </a:lnTo>
                <a:lnTo>
                  <a:pt x="108" y="312"/>
                </a:lnTo>
                <a:lnTo>
                  <a:pt x="102" y="312"/>
                </a:lnTo>
                <a:lnTo>
                  <a:pt x="102" y="306"/>
                </a:lnTo>
                <a:lnTo>
                  <a:pt x="96" y="300"/>
                </a:lnTo>
                <a:lnTo>
                  <a:pt x="96" y="294"/>
                </a:lnTo>
                <a:lnTo>
                  <a:pt x="96" y="282"/>
                </a:lnTo>
                <a:lnTo>
                  <a:pt x="102" y="276"/>
                </a:lnTo>
                <a:lnTo>
                  <a:pt x="96" y="270"/>
                </a:lnTo>
                <a:lnTo>
                  <a:pt x="96" y="264"/>
                </a:lnTo>
                <a:lnTo>
                  <a:pt x="96" y="258"/>
                </a:lnTo>
                <a:lnTo>
                  <a:pt x="96" y="252"/>
                </a:lnTo>
                <a:lnTo>
                  <a:pt x="96" y="246"/>
                </a:lnTo>
                <a:lnTo>
                  <a:pt x="102" y="240"/>
                </a:lnTo>
                <a:lnTo>
                  <a:pt x="114" y="180"/>
                </a:lnTo>
                <a:lnTo>
                  <a:pt x="114" y="168"/>
                </a:lnTo>
                <a:lnTo>
                  <a:pt x="120" y="162"/>
                </a:lnTo>
                <a:lnTo>
                  <a:pt x="132" y="102"/>
                </a:lnTo>
                <a:lnTo>
                  <a:pt x="132" y="96"/>
                </a:lnTo>
                <a:lnTo>
                  <a:pt x="150" y="18"/>
                </a:lnTo>
                <a:lnTo>
                  <a:pt x="156" y="0"/>
                </a:lnTo>
                <a:lnTo>
                  <a:pt x="216" y="18"/>
                </a:lnTo>
                <a:lnTo>
                  <a:pt x="204" y="66"/>
                </a:lnTo>
                <a:lnTo>
                  <a:pt x="198" y="90"/>
                </a:lnTo>
                <a:lnTo>
                  <a:pt x="198" y="114"/>
                </a:lnTo>
                <a:lnTo>
                  <a:pt x="198" y="120"/>
                </a:lnTo>
                <a:lnTo>
                  <a:pt x="198" y="126"/>
                </a:lnTo>
                <a:lnTo>
                  <a:pt x="204" y="132"/>
                </a:lnTo>
                <a:lnTo>
                  <a:pt x="204" y="138"/>
                </a:lnTo>
                <a:lnTo>
                  <a:pt x="210" y="138"/>
                </a:lnTo>
                <a:lnTo>
                  <a:pt x="210" y="144"/>
                </a:lnTo>
                <a:lnTo>
                  <a:pt x="210" y="150"/>
                </a:lnTo>
                <a:lnTo>
                  <a:pt x="210" y="156"/>
                </a:lnTo>
                <a:lnTo>
                  <a:pt x="204" y="162"/>
                </a:lnTo>
                <a:lnTo>
                  <a:pt x="210" y="162"/>
                </a:lnTo>
                <a:lnTo>
                  <a:pt x="210" y="168"/>
                </a:lnTo>
                <a:lnTo>
                  <a:pt x="204" y="168"/>
                </a:lnTo>
                <a:lnTo>
                  <a:pt x="204" y="174"/>
                </a:lnTo>
                <a:lnTo>
                  <a:pt x="210" y="174"/>
                </a:lnTo>
                <a:lnTo>
                  <a:pt x="210" y="180"/>
                </a:lnTo>
                <a:lnTo>
                  <a:pt x="216" y="186"/>
                </a:lnTo>
                <a:lnTo>
                  <a:pt x="222" y="192"/>
                </a:lnTo>
                <a:lnTo>
                  <a:pt x="228" y="192"/>
                </a:lnTo>
                <a:lnTo>
                  <a:pt x="228" y="204"/>
                </a:lnTo>
                <a:lnTo>
                  <a:pt x="234" y="210"/>
                </a:lnTo>
                <a:lnTo>
                  <a:pt x="240" y="210"/>
                </a:lnTo>
                <a:lnTo>
                  <a:pt x="240" y="216"/>
                </a:lnTo>
                <a:lnTo>
                  <a:pt x="240" y="222"/>
                </a:lnTo>
                <a:lnTo>
                  <a:pt x="240" y="228"/>
                </a:lnTo>
                <a:lnTo>
                  <a:pt x="246" y="228"/>
                </a:lnTo>
                <a:lnTo>
                  <a:pt x="246" y="234"/>
                </a:lnTo>
                <a:lnTo>
                  <a:pt x="246" y="240"/>
                </a:lnTo>
                <a:lnTo>
                  <a:pt x="246" y="246"/>
                </a:lnTo>
                <a:lnTo>
                  <a:pt x="252" y="246"/>
                </a:lnTo>
                <a:lnTo>
                  <a:pt x="258" y="252"/>
                </a:lnTo>
                <a:lnTo>
                  <a:pt x="252" y="252"/>
                </a:lnTo>
                <a:lnTo>
                  <a:pt x="258" y="258"/>
                </a:lnTo>
                <a:lnTo>
                  <a:pt x="258" y="252"/>
                </a:lnTo>
                <a:lnTo>
                  <a:pt x="264" y="252"/>
                </a:lnTo>
                <a:lnTo>
                  <a:pt x="264" y="258"/>
                </a:lnTo>
                <a:lnTo>
                  <a:pt x="264" y="264"/>
                </a:lnTo>
                <a:lnTo>
                  <a:pt x="270" y="264"/>
                </a:lnTo>
                <a:lnTo>
                  <a:pt x="276" y="264"/>
                </a:lnTo>
                <a:lnTo>
                  <a:pt x="282" y="264"/>
                </a:lnTo>
                <a:lnTo>
                  <a:pt x="282" y="270"/>
                </a:lnTo>
                <a:lnTo>
                  <a:pt x="282" y="276"/>
                </a:lnTo>
                <a:lnTo>
                  <a:pt x="276" y="276"/>
                </a:lnTo>
                <a:lnTo>
                  <a:pt x="276" y="282"/>
                </a:lnTo>
                <a:lnTo>
                  <a:pt x="276" y="288"/>
                </a:lnTo>
                <a:lnTo>
                  <a:pt x="270" y="300"/>
                </a:lnTo>
                <a:lnTo>
                  <a:pt x="264" y="300"/>
                </a:lnTo>
                <a:lnTo>
                  <a:pt x="270" y="306"/>
                </a:lnTo>
                <a:lnTo>
                  <a:pt x="264" y="312"/>
                </a:lnTo>
                <a:lnTo>
                  <a:pt x="258" y="312"/>
                </a:lnTo>
                <a:lnTo>
                  <a:pt x="264" y="312"/>
                </a:lnTo>
                <a:lnTo>
                  <a:pt x="264" y="318"/>
                </a:lnTo>
                <a:lnTo>
                  <a:pt x="264" y="324"/>
                </a:lnTo>
                <a:lnTo>
                  <a:pt x="258" y="324"/>
                </a:lnTo>
                <a:lnTo>
                  <a:pt x="264" y="324"/>
                </a:lnTo>
                <a:lnTo>
                  <a:pt x="258" y="330"/>
                </a:lnTo>
                <a:lnTo>
                  <a:pt x="264" y="330"/>
                </a:lnTo>
                <a:lnTo>
                  <a:pt x="264" y="336"/>
                </a:lnTo>
                <a:lnTo>
                  <a:pt x="264" y="342"/>
                </a:lnTo>
                <a:lnTo>
                  <a:pt x="258" y="342"/>
                </a:lnTo>
                <a:lnTo>
                  <a:pt x="252" y="342"/>
                </a:lnTo>
                <a:lnTo>
                  <a:pt x="252" y="348"/>
                </a:lnTo>
                <a:lnTo>
                  <a:pt x="252" y="354"/>
                </a:lnTo>
                <a:lnTo>
                  <a:pt x="252" y="360"/>
                </a:lnTo>
                <a:lnTo>
                  <a:pt x="246" y="360"/>
                </a:lnTo>
                <a:lnTo>
                  <a:pt x="252" y="366"/>
                </a:lnTo>
                <a:lnTo>
                  <a:pt x="246" y="366"/>
                </a:lnTo>
                <a:lnTo>
                  <a:pt x="252" y="366"/>
                </a:lnTo>
                <a:lnTo>
                  <a:pt x="252" y="372"/>
                </a:lnTo>
                <a:lnTo>
                  <a:pt x="258" y="372"/>
                </a:lnTo>
                <a:lnTo>
                  <a:pt x="258" y="378"/>
                </a:lnTo>
                <a:lnTo>
                  <a:pt x="264" y="378"/>
                </a:lnTo>
                <a:lnTo>
                  <a:pt x="270" y="378"/>
                </a:lnTo>
                <a:lnTo>
                  <a:pt x="270" y="372"/>
                </a:lnTo>
                <a:lnTo>
                  <a:pt x="270" y="378"/>
                </a:lnTo>
                <a:lnTo>
                  <a:pt x="276" y="372"/>
                </a:lnTo>
                <a:lnTo>
                  <a:pt x="282" y="372"/>
                </a:lnTo>
                <a:lnTo>
                  <a:pt x="282" y="366"/>
                </a:lnTo>
                <a:lnTo>
                  <a:pt x="288" y="366"/>
                </a:lnTo>
                <a:lnTo>
                  <a:pt x="288" y="360"/>
                </a:lnTo>
                <a:lnTo>
                  <a:pt x="288" y="366"/>
                </a:lnTo>
                <a:lnTo>
                  <a:pt x="294" y="366"/>
                </a:lnTo>
                <a:lnTo>
                  <a:pt x="294" y="372"/>
                </a:lnTo>
                <a:lnTo>
                  <a:pt x="300" y="372"/>
                </a:lnTo>
                <a:lnTo>
                  <a:pt x="300" y="378"/>
                </a:lnTo>
                <a:lnTo>
                  <a:pt x="294" y="384"/>
                </a:lnTo>
                <a:lnTo>
                  <a:pt x="300" y="384"/>
                </a:lnTo>
                <a:lnTo>
                  <a:pt x="300" y="390"/>
                </a:lnTo>
                <a:lnTo>
                  <a:pt x="300" y="396"/>
                </a:lnTo>
                <a:lnTo>
                  <a:pt x="300" y="402"/>
                </a:lnTo>
                <a:lnTo>
                  <a:pt x="300" y="408"/>
                </a:lnTo>
                <a:lnTo>
                  <a:pt x="300" y="414"/>
                </a:lnTo>
                <a:lnTo>
                  <a:pt x="306" y="420"/>
                </a:lnTo>
                <a:lnTo>
                  <a:pt x="306" y="426"/>
                </a:lnTo>
                <a:lnTo>
                  <a:pt x="312" y="426"/>
                </a:lnTo>
                <a:lnTo>
                  <a:pt x="312" y="432"/>
                </a:lnTo>
                <a:lnTo>
                  <a:pt x="312" y="438"/>
                </a:lnTo>
                <a:lnTo>
                  <a:pt x="312" y="444"/>
                </a:lnTo>
                <a:lnTo>
                  <a:pt x="306" y="444"/>
                </a:lnTo>
                <a:lnTo>
                  <a:pt x="312" y="450"/>
                </a:lnTo>
                <a:lnTo>
                  <a:pt x="312" y="456"/>
                </a:lnTo>
                <a:lnTo>
                  <a:pt x="318" y="456"/>
                </a:lnTo>
                <a:lnTo>
                  <a:pt x="318" y="462"/>
                </a:lnTo>
                <a:lnTo>
                  <a:pt x="324" y="456"/>
                </a:lnTo>
                <a:lnTo>
                  <a:pt x="330" y="462"/>
                </a:lnTo>
                <a:lnTo>
                  <a:pt x="330" y="468"/>
                </a:lnTo>
                <a:lnTo>
                  <a:pt x="330" y="474"/>
                </a:lnTo>
                <a:lnTo>
                  <a:pt x="336" y="480"/>
                </a:lnTo>
                <a:lnTo>
                  <a:pt x="330" y="480"/>
                </a:lnTo>
                <a:lnTo>
                  <a:pt x="330" y="486"/>
                </a:lnTo>
                <a:lnTo>
                  <a:pt x="336" y="492"/>
                </a:lnTo>
                <a:lnTo>
                  <a:pt x="330" y="492"/>
                </a:lnTo>
                <a:lnTo>
                  <a:pt x="336" y="498"/>
                </a:lnTo>
                <a:lnTo>
                  <a:pt x="330" y="498"/>
                </a:lnTo>
                <a:lnTo>
                  <a:pt x="336" y="498"/>
                </a:lnTo>
                <a:lnTo>
                  <a:pt x="342" y="504"/>
                </a:lnTo>
                <a:lnTo>
                  <a:pt x="342" y="510"/>
                </a:lnTo>
                <a:lnTo>
                  <a:pt x="342" y="504"/>
                </a:lnTo>
                <a:lnTo>
                  <a:pt x="348" y="504"/>
                </a:lnTo>
                <a:lnTo>
                  <a:pt x="348" y="498"/>
                </a:lnTo>
                <a:lnTo>
                  <a:pt x="354" y="498"/>
                </a:lnTo>
                <a:lnTo>
                  <a:pt x="354" y="492"/>
                </a:lnTo>
                <a:lnTo>
                  <a:pt x="360" y="498"/>
                </a:lnTo>
                <a:lnTo>
                  <a:pt x="366" y="498"/>
                </a:lnTo>
                <a:lnTo>
                  <a:pt x="372" y="498"/>
                </a:lnTo>
                <a:lnTo>
                  <a:pt x="372" y="504"/>
                </a:lnTo>
                <a:lnTo>
                  <a:pt x="378" y="504"/>
                </a:lnTo>
                <a:lnTo>
                  <a:pt x="378" y="498"/>
                </a:lnTo>
                <a:lnTo>
                  <a:pt x="384" y="498"/>
                </a:lnTo>
                <a:lnTo>
                  <a:pt x="390" y="492"/>
                </a:lnTo>
                <a:lnTo>
                  <a:pt x="390" y="498"/>
                </a:lnTo>
                <a:lnTo>
                  <a:pt x="396" y="498"/>
                </a:lnTo>
                <a:lnTo>
                  <a:pt x="402" y="498"/>
                </a:lnTo>
                <a:lnTo>
                  <a:pt x="408" y="498"/>
                </a:lnTo>
                <a:lnTo>
                  <a:pt x="414" y="498"/>
                </a:lnTo>
                <a:lnTo>
                  <a:pt x="420" y="504"/>
                </a:lnTo>
                <a:lnTo>
                  <a:pt x="426" y="504"/>
                </a:lnTo>
                <a:lnTo>
                  <a:pt x="432" y="504"/>
                </a:lnTo>
                <a:lnTo>
                  <a:pt x="438" y="504"/>
                </a:lnTo>
                <a:lnTo>
                  <a:pt x="444" y="504"/>
                </a:lnTo>
                <a:lnTo>
                  <a:pt x="438" y="504"/>
                </a:lnTo>
                <a:lnTo>
                  <a:pt x="438" y="498"/>
                </a:lnTo>
                <a:lnTo>
                  <a:pt x="444" y="498"/>
                </a:lnTo>
                <a:lnTo>
                  <a:pt x="444" y="492"/>
                </a:lnTo>
                <a:lnTo>
                  <a:pt x="444" y="486"/>
                </a:lnTo>
                <a:lnTo>
                  <a:pt x="450" y="492"/>
                </a:lnTo>
                <a:lnTo>
                  <a:pt x="450" y="486"/>
                </a:lnTo>
                <a:lnTo>
                  <a:pt x="456" y="486"/>
                </a:lnTo>
                <a:lnTo>
                  <a:pt x="456" y="492"/>
                </a:lnTo>
                <a:lnTo>
                  <a:pt x="456" y="498"/>
                </a:lnTo>
                <a:lnTo>
                  <a:pt x="462" y="498"/>
                </a:lnTo>
                <a:lnTo>
                  <a:pt x="456" y="504"/>
                </a:lnTo>
                <a:lnTo>
                  <a:pt x="462" y="504"/>
                </a:lnTo>
                <a:lnTo>
                  <a:pt x="462" y="510"/>
                </a:lnTo>
                <a:lnTo>
                  <a:pt x="462" y="516"/>
                </a:lnTo>
                <a:lnTo>
                  <a:pt x="468" y="516"/>
                </a:lnTo>
                <a:lnTo>
                  <a:pt x="462" y="564"/>
                </a:lnTo>
                <a:lnTo>
                  <a:pt x="456" y="612"/>
                </a:lnTo>
                <a:lnTo>
                  <a:pt x="450" y="636"/>
                </a:lnTo>
                <a:lnTo>
                  <a:pt x="450" y="660"/>
                </a:lnTo>
                <a:lnTo>
                  <a:pt x="438" y="708"/>
                </a:lnTo>
                <a:lnTo>
                  <a:pt x="432" y="762"/>
                </a:lnTo>
                <a:lnTo>
                  <a:pt x="396" y="756"/>
                </a:lnTo>
                <a:lnTo>
                  <a:pt x="354" y="744"/>
                </a:lnTo>
                <a:lnTo>
                  <a:pt x="294" y="738"/>
                </a:lnTo>
                <a:lnTo>
                  <a:pt x="216" y="720"/>
                </a:lnTo>
                <a:lnTo>
                  <a:pt x="198" y="720"/>
                </a:lnTo>
                <a:lnTo>
                  <a:pt x="144" y="708"/>
                </a:lnTo>
                <a:lnTo>
                  <a:pt x="78" y="696"/>
                </a:lnTo>
                <a:lnTo>
                  <a:pt x="6" y="678"/>
                </a:lnTo>
                <a:lnTo>
                  <a:pt x="0" y="678"/>
                </a:lnTo>
                <a:lnTo>
                  <a:pt x="36" y="516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10" name="Freeform 12"/>
          <p:cNvSpPr>
            <a:spLocks/>
          </p:cNvSpPr>
          <p:nvPr/>
        </p:nvSpPr>
        <p:spPr bwMode="auto">
          <a:xfrm>
            <a:off x="7248525" y="2673350"/>
            <a:ext cx="209550" cy="390525"/>
          </a:xfrm>
          <a:custGeom>
            <a:avLst/>
            <a:gdLst>
              <a:gd name="T0" fmla="*/ 2147483647 w 132"/>
              <a:gd name="T1" fmla="*/ 2147483647 h 246"/>
              <a:gd name="T2" fmla="*/ 2147483647 w 132"/>
              <a:gd name="T3" fmla="*/ 2147483647 h 246"/>
              <a:gd name="T4" fmla="*/ 2147483647 w 132"/>
              <a:gd name="T5" fmla="*/ 2147483647 h 246"/>
              <a:gd name="T6" fmla="*/ 2147483647 w 132"/>
              <a:gd name="T7" fmla="*/ 2147483647 h 246"/>
              <a:gd name="T8" fmla="*/ 2147483647 w 132"/>
              <a:gd name="T9" fmla="*/ 2147483647 h 246"/>
              <a:gd name="T10" fmla="*/ 2147483647 w 132"/>
              <a:gd name="T11" fmla="*/ 2147483647 h 246"/>
              <a:gd name="T12" fmla="*/ 2147483647 w 132"/>
              <a:gd name="T13" fmla="*/ 2147483647 h 246"/>
              <a:gd name="T14" fmla="*/ 2147483647 w 132"/>
              <a:gd name="T15" fmla="*/ 2147483647 h 246"/>
              <a:gd name="T16" fmla="*/ 2147483647 w 132"/>
              <a:gd name="T17" fmla="*/ 2147483647 h 246"/>
              <a:gd name="T18" fmla="*/ 2147483647 w 132"/>
              <a:gd name="T19" fmla="*/ 2147483647 h 246"/>
              <a:gd name="T20" fmla="*/ 2147483647 w 132"/>
              <a:gd name="T21" fmla="*/ 2147483647 h 246"/>
              <a:gd name="T22" fmla="*/ 2147483647 w 132"/>
              <a:gd name="T23" fmla="*/ 2147483647 h 246"/>
              <a:gd name="T24" fmla="*/ 2147483647 w 132"/>
              <a:gd name="T25" fmla="*/ 2147483647 h 246"/>
              <a:gd name="T26" fmla="*/ 2147483647 w 132"/>
              <a:gd name="T27" fmla="*/ 2147483647 h 246"/>
              <a:gd name="T28" fmla="*/ 0 w 132"/>
              <a:gd name="T29" fmla="*/ 2147483647 h 246"/>
              <a:gd name="T30" fmla="*/ 2147483647 w 132"/>
              <a:gd name="T31" fmla="*/ 2147483647 h 246"/>
              <a:gd name="T32" fmla="*/ 2147483647 w 132"/>
              <a:gd name="T33" fmla="*/ 2147483647 h 246"/>
              <a:gd name="T34" fmla="*/ 2147483647 w 132"/>
              <a:gd name="T35" fmla="*/ 0 h 246"/>
              <a:gd name="T36" fmla="*/ 2147483647 w 132"/>
              <a:gd name="T37" fmla="*/ 2147483647 h 246"/>
              <a:gd name="T38" fmla="*/ 2147483647 w 132"/>
              <a:gd name="T39" fmla="*/ 2147483647 h 246"/>
              <a:gd name="T40" fmla="*/ 2147483647 w 132"/>
              <a:gd name="T41" fmla="*/ 2147483647 h 246"/>
              <a:gd name="T42" fmla="*/ 2147483647 w 132"/>
              <a:gd name="T43" fmla="*/ 2147483647 h 246"/>
              <a:gd name="T44" fmla="*/ 2147483647 w 132"/>
              <a:gd name="T45" fmla="*/ 2147483647 h 246"/>
              <a:gd name="T46" fmla="*/ 2147483647 w 132"/>
              <a:gd name="T47" fmla="*/ 2147483647 h 246"/>
              <a:gd name="T48" fmla="*/ 2147483647 w 132"/>
              <a:gd name="T49" fmla="*/ 2147483647 h 246"/>
              <a:gd name="T50" fmla="*/ 2147483647 w 132"/>
              <a:gd name="T51" fmla="*/ 2147483647 h 246"/>
              <a:gd name="T52" fmla="*/ 2147483647 w 132"/>
              <a:gd name="T53" fmla="*/ 2147483647 h 246"/>
              <a:gd name="T54" fmla="*/ 2147483647 w 132"/>
              <a:gd name="T55" fmla="*/ 2147483647 h 246"/>
              <a:gd name="T56" fmla="*/ 2147483647 w 132"/>
              <a:gd name="T57" fmla="*/ 2147483647 h 246"/>
              <a:gd name="T58" fmla="*/ 2147483647 w 132"/>
              <a:gd name="T59" fmla="*/ 2147483647 h 246"/>
              <a:gd name="T60" fmla="*/ 2147483647 w 132"/>
              <a:gd name="T61" fmla="*/ 2147483647 h 246"/>
              <a:gd name="T62" fmla="*/ 2147483647 w 132"/>
              <a:gd name="T63" fmla="*/ 2147483647 h 246"/>
              <a:gd name="T64" fmla="*/ 2147483647 w 132"/>
              <a:gd name="T65" fmla="*/ 2147483647 h 246"/>
              <a:gd name="T66" fmla="*/ 2147483647 w 132"/>
              <a:gd name="T67" fmla="*/ 2147483647 h 246"/>
              <a:gd name="T68" fmla="*/ 2147483647 w 132"/>
              <a:gd name="T69" fmla="*/ 2147483647 h 246"/>
              <a:gd name="T70" fmla="*/ 2147483647 w 132"/>
              <a:gd name="T71" fmla="*/ 2147483647 h 246"/>
              <a:gd name="T72" fmla="*/ 2147483647 w 132"/>
              <a:gd name="T73" fmla="*/ 2147483647 h 246"/>
              <a:gd name="T74" fmla="*/ 2147483647 w 132"/>
              <a:gd name="T75" fmla="*/ 2147483647 h 246"/>
              <a:gd name="T76" fmla="*/ 2147483647 w 132"/>
              <a:gd name="T77" fmla="*/ 2147483647 h 246"/>
              <a:gd name="T78" fmla="*/ 2147483647 w 132"/>
              <a:gd name="T79" fmla="*/ 2147483647 h 246"/>
              <a:gd name="T80" fmla="*/ 2147483647 w 132"/>
              <a:gd name="T81" fmla="*/ 2147483647 h 246"/>
              <a:gd name="T82" fmla="*/ 2147483647 w 132"/>
              <a:gd name="T83" fmla="*/ 2147483647 h 24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32"/>
              <a:gd name="T127" fmla="*/ 0 h 246"/>
              <a:gd name="T128" fmla="*/ 132 w 132"/>
              <a:gd name="T129" fmla="*/ 246 h 24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32" h="246">
                <a:moveTo>
                  <a:pt x="60" y="246"/>
                </a:moveTo>
                <a:lnTo>
                  <a:pt x="54" y="240"/>
                </a:lnTo>
                <a:lnTo>
                  <a:pt x="54" y="228"/>
                </a:lnTo>
                <a:lnTo>
                  <a:pt x="48" y="192"/>
                </a:lnTo>
                <a:lnTo>
                  <a:pt x="42" y="174"/>
                </a:lnTo>
                <a:lnTo>
                  <a:pt x="42" y="168"/>
                </a:lnTo>
                <a:lnTo>
                  <a:pt x="36" y="168"/>
                </a:lnTo>
                <a:lnTo>
                  <a:pt x="36" y="162"/>
                </a:lnTo>
                <a:lnTo>
                  <a:pt x="30" y="162"/>
                </a:lnTo>
                <a:lnTo>
                  <a:pt x="30" y="168"/>
                </a:lnTo>
                <a:lnTo>
                  <a:pt x="24" y="162"/>
                </a:lnTo>
                <a:lnTo>
                  <a:pt x="30" y="156"/>
                </a:lnTo>
                <a:lnTo>
                  <a:pt x="30" y="150"/>
                </a:lnTo>
                <a:lnTo>
                  <a:pt x="24" y="144"/>
                </a:lnTo>
                <a:lnTo>
                  <a:pt x="24" y="138"/>
                </a:lnTo>
                <a:lnTo>
                  <a:pt x="18" y="138"/>
                </a:lnTo>
                <a:lnTo>
                  <a:pt x="18" y="126"/>
                </a:lnTo>
                <a:lnTo>
                  <a:pt x="18" y="120"/>
                </a:lnTo>
                <a:lnTo>
                  <a:pt x="18" y="114"/>
                </a:lnTo>
                <a:lnTo>
                  <a:pt x="18" y="108"/>
                </a:lnTo>
                <a:lnTo>
                  <a:pt x="18" y="102"/>
                </a:lnTo>
                <a:lnTo>
                  <a:pt x="18" y="90"/>
                </a:lnTo>
                <a:lnTo>
                  <a:pt x="18" y="84"/>
                </a:lnTo>
                <a:lnTo>
                  <a:pt x="12" y="72"/>
                </a:lnTo>
                <a:lnTo>
                  <a:pt x="6" y="72"/>
                </a:lnTo>
                <a:lnTo>
                  <a:pt x="6" y="66"/>
                </a:lnTo>
                <a:lnTo>
                  <a:pt x="6" y="60"/>
                </a:lnTo>
                <a:lnTo>
                  <a:pt x="6" y="48"/>
                </a:lnTo>
                <a:lnTo>
                  <a:pt x="0" y="48"/>
                </a:lnTo>
                <a:lnTo>
                  <a:pt x="0" y="36"/>
                </a:lnTo>
                <a:lnTo>
                  <a:pt x="0" y="30"/>
                </a:lnTo>
                <a:lnTo>
                  <a:pt x="12" y="30"/>
                </a:lnTo>
                <a:lnTo>
                  <a:pt x="54" y="18"/>
                </a:lnTo>
                <a:lnTo>
                  <a:pt x="96" y="6"/>
                </a:lnTo>
                <a:lnTo>
                  <a:pt x="126" y="0"/>
                </a:lnTo>
                <a:lnTo>
                  <a:pt x="120" y="0"/>
                </a:lnTo>
                <a:lnTo>
                  <a:pt x="126" y="6"/>
                </a:lnTo>
                <a:lnTo>
                  <a:pt x="126" y="18"/>
                </a:lnTo>
                <a:lnTo>
                  <a:pt x="126" y="24"/>
                </a:lnTo>
                <a:lnTo>
                  <a:pt x="120" y="24"/>
                </a:lnTo>
                <a:lnTo>
                  <a:pt x="126" y="30"/>
                </a:lnTo>
                <a:lnTo>
                  <a:pt x="126" y="36"/>
                </a:lnTo>
                <a:lnTo>
                  <a:pt x="132" y="36"/>
                </a:lnTo>
                <a:lnTo>
                  <a:pt x="132" y="42"/>
                </a:lnTo>
                <a:lnTo>
                  <a:pt x="132" y="48"/>
                </a:lnTo>
                <a:lnTo>
                  <a:pt x="132" y="54"/>
                </a:lnTo>
                <a:lnTo>
                  <a:pt x="126" y="54"/>
                </a:lnTo>
                <a:lnTo>
                  <a:pt x="126" y="60"/>
                </a:lnTo>
                <a:lnTo>
                  <a:pt x="120" y="60"/>
                </a:lnTo>
                <a:lnTo>
                  <a:pt x="120" y="66"/>
                </a:lnTo>
                <a:lnTo>
                  <a:pt x="114" y="72"/>
                </a:lnTo>
                <a:lnTo>
                  <a:pt x="108" y="72"/>
                </a:lnTo>
                <a:lnTo>
                  <a:pt x="108" y="78"/>
                </a:lnTo>
                <a:lnTo>
                  <a:pt x="102" y="78"/>
                </a:lnTo>
                <a:lnTo>
                  <a:pt x="108" y="84"/>
                </a:lnTo>
                <a:lnTo>
                  <a:pt x="108" y="90"/>
                </a:lnTo>
                <a:lnTo>
                  <a:pt x="108" y="96"/>
                </a:lnTo>
                <a:lnTo>
                  <a:pt x="114" y="96"/>
                </a:lnTo>
                <a:lnTo>
                  <a:pt x="108" y="102"/>
                </a:lnTo>
                <a:lnTo>
                  <a:pt x="108" y="108"/>
                </a:lnTo>
                <a:lnTo>
                  <a:pt x="108" y="114"/>
                </a:lnTo>
                <a:lnTo>
                  <a:pt x="108" y="120"/>
                </a:lnTo>
                <a:lnTo>
                  <a:pt x="108" y="126"/>
                </a:lnTo>
                <a:lnTo>
                  <a:pt x="108" y="132"/>
                </a:lnTo>
                <a:lnTo>
                  <a:pt x="102" y="132"/>
                </a:lnTo>
                <a:lnTo>
                  <a:pt x="102" y="138"/>
                </a:lnTo>
                <a:lnTo>
                  <a:pt x="102" y="150"/>
                </a:lnTo>
                <a:lnTo>
                  <a:pt x="102" y="156"/>
                </a:lnTo>
                <a:lnTo>
                  <a:pt x="102" y="162"/>
                </a:lnTo>
                <a:lnTo>
                  <a:pt x="102" y="168"/>
                </a:lnTo>
                <a:lnTo>
                  <a:pt x="102" y="174"/>
                </a:lnTo>
                <a:lnTo>
                  <a:pt x="102" y="180"/>
                </a:lnTo>
                <a:lnTo>
                  <a:pt x="102" y="186"/>
                </a:lnTo>
                <a:lnTo>
                  <a:pt x="102" y="192"/>
                </a:lnTo>
                <a:lnTo>
                  <a:pt x="108" y="198"/>
                </a:lnTo>
                <a:lnTo>
                  <a:pt x="108" y="204"/>
                </a:lnTo>
                <a:lnTo>
                  <a:pt x="108" y="210"/>
                </a:lnTo>
                <a:lnTo>
                  <a:pt x="108" y="216"/>
                </a:lnTo>
                <a:lnTo>
                  <a:pt x="102" y="222"/>
                </a:lnTo>
                <a:lnTo>
                  <a:pt x="108" y="228"/>
                </a:lnTo>
                <a:lnTo>
                  <a:pt x="114" y="228"/>
                </a:lnTo>
                <a:lnTo>
                  <a:pt x="114" y="234"/>
                </a:lnTo>
                <a:lnTo>
                  <a:pt x="84" y="240"/>
                </a:lnTo>
                <a:lnTo>
                  <a:pt x="78" y="240"/>
                </a:lnTo>
                <a:lnTo>
                  <a:pt x="60" y="246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11" name="Freeform 13"/>
          <p:cNvSpPr>
            <a:spLocks/>
          </p:cNvSpPr>
          <p:nvPr/>
        </p:nvSpPr>
        <p:spPr bwMode="auto">
          <a:xfrm>
            <a:off x="4629152" y="2339975"/>
            <a:ext cx="809625" cy="914400"/>
          </a:xfrm>
          <a:custGeom>
            <a:avLst/>
            <a:gdLst>
              <a:gd name="T0" fmla="*/ 2147483647 w 510"/>
              <a:gd name="T1" fmla="*/ 2147483647 h 576"/>
              <a:gd name="T2" fmla="*/ 2147483647 w 510"/>
              <a:gd name="T3" fmla="*/ 2147483647 h 576"/>
              <a:gd name="T4" fmla="*/ 2147483647 w 510"/>
              <a:gd name="T5" fmla="*/ 2147483647 h 576"/>
              <a:gd name="T6" fmla="*/ 2147483647 w 510"/>
              <a:gd name="T7" fmla="*/ 2147483647 h 576"/>
              <a:gd name="T8" fmla="*/ 2147483647 w 510"/>
              <a:gd name="T9" fmla="*/ 2147483647 h 576"/>
              <a:gd name="T10" fmla="*/ 2147483647 w 510"/>
              <a:gd name="T11" fmla="*/ 2147483647 h 576"/>
              <a:gd name="T12" fmla="*/ 2147483647 w 510"/>
              <a:gd name="T13" fmla="*/ 2147483647 h 576"/>
              <a:gd name="T14" fmla="*/ 2147483647 w 510"/>
              <a:gd name="T15" fmla="*/ 2147483647 h 576"/>
              <a:gd name="T16" fmla="*/ 2147483647 w 510"/>
              <a:gd name="T17" fmla="*/ 2147483647 h 576"/>
              <a:gd name="T18" fmla="*/ 2147483647 w 510"/>
              <a:gd name="T19" fmla="*/ 2147483647 h 576"/>
              <a:gd name="T20" fmla="*/ 2147483647 w 510"/>
              <a:gd name="T21" fmla="*/ 2147483647 h 576"/>
              <a:gd name="T22" fmla="*/ 2147483647 w 510"/>
              <a:gd name="T23" fmla="*/ 2147483647 h 576"/>
              <a:gd name="T24" fmla="*/ 2147483647 w 510"/>
              <a:gd name="T25" fmla="*/ 2147483647 h 576"/>
              <a:gd name="T26" fmla="*/ 2147483647 w 510"/>
              <a:gd name="T27" fmla="*/ 2147483647 h 576"/>
              <a:gd name="T28" fmla="*/ 2147483647 w 510"/>
              <a:gd name="T29" fmla="*/ 2147483647 h 576"/>
              <a:gd name="T30" fmla="*/ 2147483647 w 510"/>
              <a:gd name="T31" fmla="*/ 2147483647 h 576"/>
              <a:gd name="T32" fmla="*/ 2147483647 w 510"/>
              <a:gd name="T33" fmla="*/ 2147483647 h 576"/>
              <a:gd name="T34" fmla="*/ 2147483647 w 510"/>
              <a:gd name="T35" fmla="*/ 2147483647 h 576"/>
              <a:gd name="T36" fmla="*/ 2147483647 w 510"/>
              <a:gd name="T37" fmla="*/ 2147483647 h 576"/>
              <a:gd name="T38" fmla="*/ 2147483647 w 510"/>
              <a:gd name="T39" fmla="*/ 2147483647 h 576"/>
              <a:gd name="T40" fmla="*/ 2147483647 w 510"/>
              <a:gd name="T41" fmla="*/ 2147483647 h 576"/>
              <a:gd name="T42" fmla="*/ 2147483647 w 510"/>
              <a:gd name="T43" fmla="*/ 2147483647 h 576"/>
              <a:gd name="T44" fmla="*/ 0 w 510"/>
              <a:gd name="T45" fmla="*/ 2147483647 h 576"/>
              <a:gd name="T46" fmla="*/ 2147483647 w 510"/>
              <a:gd name="T47" fmla="*/ 0 h 576"/>
              <a:gd name="T48" fmla="*/ 2147483647 w 510"/>
              <a:gd name="T49" fmla="*/ 2147483647 h 576"/>
              <a:gd name="T50" fmla="*/ 2147483647 w 510"/>
              <a:gd name="T51" fmla="*/ 2147483647 h 576"/>
              <a:gd name="T52" fmla="*/ 2147483647 w 510"/>
              <a:gd name="T53" fmla="*/ 2147483647 h 576"/>
              <a:gd name="T54" fmla="*/ 2147483647 w 510"/>
              <a:gd name="T55" fmla="*/ 2147483647 h 576"/>
              <a:gd name="T56" fmla="*/ 2147483647 w 510"/>
              <a:gd name="T57" fmla="*/ 2147483647 h 576"/>
              <a:gd name="T58" fmla="*/ 2147483647 w 510"/>
              <a:gd name="T59" fmla="*/ 2147483647 h 576"/>
              <a:gd name="T60" fmla="*/ 2147483647 w 510"/>
              <a:gd name="T61" fmla="*/ 2147483647 h 576"/>
              <a:gd name="T62" fmla="*/ 2147483647 w 510"/>
              <a:gd name="T63" fmla="*/ 2147483647 h 576"/>
              <a:gd name="T64" fmla="*/ 2147483647 w 510"/>
              <a:gd name="T65" fmla="*/ 2147483647 h 576"/>
              <a:gd name="T66" fmla="*/ 2147483647 w 510"/>
              <a:gd name="T67" fmla="*/ 2147483647 h 576"/>
              <a:gd name="T68" fmla="*/ 2147483647 w 510"/>
              <a:gd name="T69" fmla="*/ 2147483647 h 576"/>
              <a:gd name="T70" fmla="*/ 2147483647 w 510"/>
              <a:gd name="T71" fmla="*/ 2147483647 h 576"/>
              <a:gd name="T72" fmla="*/ 2147483647 w 510"/>
              <a:gd name="T73" fmla="*/ 2147483647 h 576"/>
              <a:gd name="T74" fmla="*/ 2147483647 w 510"/>
              <a:gd name="T75" fmla="*/ 2147483647 h 576"/>
              <a:gd name="T76" fmla="*/ 2147483647 w 510"/>
              <a:gd name="T77" fmla="*/ 2147483647 h 576"/>
              <a:gd name="T78" fmla="*/ 2147483647 w 510"/>
              <a:gd name="T79" fmla="*/ 2147483647 h 576"/>
              <a:gd name="T80" fmla="*/ 2147483647 w 510"/>
              <a:gd name="T81" fmla="*/ 2147483647 h 576"/>
              <a:gd name="T82" fmla="*/ 2147483647 w 510"/>
              <a:gd name="T83" fmla="*/ 2147483647 h 576"/>
              <a:gd name="T84" fmla="*/ 2147483647 w 510"/>
              <a:gd name="T85" fmla="*/ 2147483647 h 576"/>
              <a:gd name="T86" fmla="*/ 2147483647 w 510"/>
              <a:gd name="T87" fmla="*/ 2147483647 h 576"/>
              <a:gd name="T88" fmla="*/ 2147483647 w 510"/>
              <a:gd name="T89" fmla="*/ 2147483647 h 576"/>
              <a:gd name="T90" fmla="*/ 2147483647 w 510"/>
              <a:gd name="T91" fmla="*/ 2147483647 h 576"/>
              <a:gd name="T92" fmla="*/ 2147483647 w 510"/>
              <a:gd name="T93" fmla="*/ 2147483647 h 576"/>
              <a:gd name="T94" fmla="*/ 2147483647 w 510"/>
              <a:gd name="T95" fmla="*/ 2147483647 h 576"/>
              <a:gd name="T96" fmla="*/ 2147483647 w 510"/>
              <a:gd name="T97" fmla="*/ 2147483647 h 576"/>
              <a:gd name="T98" fmla="*/ 2147483647 w 510"/>
              <a:gd name="T99" fmla="*/ 2147483647 h 576"/>
              <a:gd name="T100" fmla="*/ 2147483647 w 510"/>
              <a:gd name="T101" fmla="*/ 2147483647 h 576"/>
              <a:gd name="T102" fmla="*/ 2147483647 w 510"/>
              <a:gd name="T103" fmla="*/ 2147483647 h 57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510"/>
              <a:gd name="T157" fmla="*/ 0 h 576"/>
              <a:gd name="T158" fmla="*/ 510 w 510"/>
              <a:gd name="T159" fmla="*/ 576 h 57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510" h="576">
                <a:moveTo>
                  <a:pt x="384" y="570"/>
                </a:moveTo>
                <a:lnTo>
                  <a:pt x="360" y="570"/>
                </a:lnTo>
                <a:lnTo>
                  <a:pt x="336" y="570"/>
                </a:lnTo>
                <a:lnTo>
                  <a:pt x="324" y="570"/>
                </a:lnTo>
                <a:lnTo>
                  <a:pt x="294" y="576"/>
                </a:lnTo>
                <a:lnTo>
                  <a:pt x="288" y="576"/>
                </a:lnTo>
                <a:lnTo>
                  <a:pt x="258" y="576"/>
                </a:lnTo>
                <a:lnTo>
                  <a:pt x="246" y="576"/>
                </a:lnTo>
                <a:lnTo>
                  <a:pt x="222" y="576"/>
                </a:lnTo>
                <a:lnTo>
                  <a:pt x="204" y="576"/>
                </a:lnTo>
                <a:lnTo>
                  <a:pt x="192" y="576"/>
                </a:lnTo>
                <a:lnTo>
                  <a:pt x="162" y="576"/>
                </a:lnTo>
                <a:lnTo>
                  <a:pt x="156" y="576"/>
                </a:lnTo>
                <a:lnTo>
                  <a:pt x="126" y="576"/>
                </a:lnTo>
                <a:lnTo>
                  <a:pt x="120" y="576"/>
                </a:lnTo>
                <a:lnTo>
                  <a:pt x="90" y="576"/>
                </a:lnTo>
                <a:lnTo>
                  <a:pt x="78" y="576"/>
                </a:lnTo>
                <a:lnTo>
                  <a:pt x="48" y="576"/>
                </a:lnTo>
                <a:lnTo>
                  <a:pt x="48" y="540"/>
                </a:lnTo>
                <a:lnTo>
                  <a:pt x="48" y="510"/>
                </a:lnTo>
                <a:lnTo>
                  <a:pt x="48" y="474"/>
                </a:lnTo>
                <a:lnTo>
                  <a:pt x="48" y="468"/>
                </a:lnTo>
                <a:lnTo>
                  <a:pt x="48" y="450"/>
                </a:lnTo>
                <a:lnTo>
                  <a:pt x="48" y="432"/>
                </a:lnTo>
                <a:lnTo>
                  <a:pt x="48" y="402"/>
                </a:lnTo>
                <a:lnTo>
                  <a:pt x="48" y="396"/>
                </a:lnTo>
                <a:lnTo>
                  <a:pt x="42" y="390"/>
                </a:lnTo>
                <a:lnTo>
                  <a:pt x="36" y="390"/>
                </a:lnTo>
                <a:lnTo>
                  <a:pt x="30" y="390"/>
                </a:lnTo>
                <a:lnTo>
                  <a:pt x="30" y="384"/>
                </a:lnTo>
                <a:lnTo>
                  <a:pt x="24" y="378"/>
                </a:lnTo>
                <a:lnTo>
                  <a:pt x="24" y="372"/>
                </a:lnTo>
                <a:lnTo>
                  <a:pt x="18" y="366"/>
                </a:lnTo>
                <a:lnTo>
                  <a:pt x="24" y="366"/>
                </a:lnTo>
                <a:lnTo>
                  <a:pt x="36" y="354"/>
                </a:lnTo>
                <a:lnTo>
                  <a:pt x="36" y="348"/>
                </a:lnTo>
                <a:lnTo>
                  <a:pt x="42" y="348"/>
                </a:lnTo>
                <a:lnTo>
                  <a:pt x="42" y="336"/>
                </a:lnTo>
                <a:lnTo>
                  <a:pt x="42" y="330"/>
                </a:lnTo>
                <a:lnTo>
                  <a:pt x="42" y="318"/>
                </a:lnTo>
                <a:lnTo>
                  <a:pt x="42" y="312"/>
                </a:lnTo>
                <a:lnTo>
                  <a:pt x="42" y="306"/>
                </a:lnTo>
                <a:lnTo>
                  <a:pt x="36" y="306"/>
                </a:lnTo>
                <a:lnTo>
                  <a:pt x="36" y="294"/>
                </a:lnTo>
                <a:lnTo>
                  <a:pt x="30" y="288"/>
                </a:lnTo>
                <a:lnTo>
                  <a:pt x="30" y="282"/>
                </a:lnTo>
                <a:lnTo>
                  <a:pt x="30" y="270"/>
                </a:lnTo>
                <a:lnTo>
                  <a:pt x="24" y="270"/>
                </a:lnTo>
                <a:lnTo>
                  <a:pt x="24" y="264"/>
                </a:lnTo>
                <a:lnTo>
                  <a:pt x="24" y="258"/>
                </a:lnTo>
                <a:lnTo>
                  <a:pt x="24" y="252"/>
                </a:lnTo>
                <a:lnTo>
                  <a:pt x="30" y="246"/>
                </a:lnTo>
                <a:lnTo>
                  <a:pt x="30" y="240"/>
                </a:lnTo>
                <a:lnTo>
                  <a:pt x="24" y="240"/>
                </a:lnTo>
                <a:lnTo>
                  <a:pt x="24" y="234"/>
                </a:lnTo>
                <a:lnTo>
                  <a:pt x="24" y="228"/>
                </a:lnTo>
                <a:lnTo>
                  <a:pt x="24" y="222"/>
                </a:lnTo>
                <a:lnTo>
                  <a:pt x="24" y="216"/>
                </a:lnTo>
                <a:lnTo>
                  <a:pt x="24" y="210"/>
                </a:lnTo>
                <a:lnTo>
                  <a:pt x="24" y="204"/>
                </a:lnTo>
                <a:lnTo>
                  <a:pt x="24" y="198"/>
                </a:lnTo>
                <a:lnTo>
                  <a:pt x="24" y="192"/>
                </a:lnTo>
                <a:lnTo>
                  <a:pt x="24" y="186"/>
                </a:lnTo>
                <a:lnTo>
                  <a:pt x="24" y="180"/>
                </a:lnTo>
                <a:lnTo>
                  <a:pt x="24" y="174"/>
                </a:lnTo>
                <a:lnTo>
                  <a:pt x="24" y="168"/>
                </a:lnTo>
                <a:lnTo>
                  <a:pt x="18" y="162"/>
                </a:lnTo>
                <a:lnTo>
                  <a:pt x="18" y="156"/>
                </a:lnTo>
                <a:lnTo>
                  <a:pt x="12" y="150"/>
                </a:lnTo>
                <a:lnTo>
                  <a:pt x="12" y="144"/>
                </a:lnTo>
                <a:lnTo>
                  <a:pt x="12" y="138"/>
                </a:lnTo>
                <a:lnTo>
                  <a:pt x="6" y="126"/>
                </a:lnTo>
                <a:lnTo>
                  <a:pt x="6" y="120"/>
                </a:lnTo>
                <a:lnTo>
                  <a:pt x="6" y="114"/>
                </a:lnTo>
                <a:lnTo>
                  <a:pt x="6" y="108"/>
                </a:lnTo>
                <a:lnTo>
                  <a:pt x="6" y="102"/>
                </a:lnTo>
                <a:lnTo>
                  <a:pt x="6" y="96"/>
                </a:lnTo>
                <a:lnTo>
                  <a:pt x="6" y="90"/>
                </a:lnTo>
                <a:lnTo>
                  <a:pt x="6" y="84"/>
                </a:lnTo>
                <a:lnTo>
                  <a:pt x="6" y="78"/>
                </a:lnTo>
                <a:lnTo>
                  <a:pt x="0" y="78"/>
                </a:lnTo>
                <a:lnTo>
                  <a:pt x="6" y="78"/>
                </a:lnTo>
                <a:lnTo>
                  <a:pt x="6" y="72"/>
                </a:lnTo>
                <a:lnTo>
                  <a:pt x="6" y="66"/>
                </a:lnTo>
                <a:lnTo>
                  <a:pt x="6" y="60"/>
                </a:lnTo>
                <a:lnTo>
                  <a:pt x="6" y="54"/>
                </a:lnTo>
                <a:lnTo>
                  <a:pt x="0" y="54"/>
                </a:lnTo>
                <a:lnTo>
                  <a:pt x="6" y="54"/>
                </a:lnTo>
                <a:lnTo>
                  <a:pt x="0" y="54"/>
                </a:lnTo>
                <a:lnTo>
                  <a:pt x="0" y="48"/>
                </a:lnTo>
                <a:lnTo>
                  <a:pt x="0" y="42"/>
                </a:lnTo>
                <a:lnTo>
                  <a:pt x="0" y="36"/>
                </a:lnTo>
                <a:lnTo>
                  <a:pt x="54" y="36"/>
                </a:lnTo>
                <a:lnTo>
                  <a:pt x="126" y="36"/>
                </a:lnTo>
                <a:lnTo>
                  <a:pt x="138" y="36"/>
                </a:lnTo>
                <a:lnTo>
                  <a:pt x="138" y="0"/>
                </a:lnTo>
                <a:lnTo>
                  <a:pt x="156" y="0"/>
                </a:lnTo>
                <a:lnTo>
                  <a:pt x="168" y="48"/>
                </a:lnTo>
                <a:lnTo>
                  <a:pt x="168" y="54"/>
                </a:lnTo>
                <a:lnTo>
                  <a:pt x="174" y="60"/>
                </a:lnTo>
                <a:lnTo>
                  <a:pt x="186" y="60"/>
                </a:lnTo>
                <a:lnTo>
                  <a:pt x="192" y="60"/>
                </a:lnTo>
                <a:lnTo>
                  <a:pt x="198" y="66"/>
                </a:lnTo>
                <a:lnTo>
                  <a:pt x="222" y="72"/>
                </a:lnTo>
                <a:lnTo>
                  <a:pt x="228" y="78"/>
                </a:lnTo>
                <a:lnTo>
                  <a:pt x="228" y="84"/>
                </a:lnTo>
                <a:lnTo>
                  <a:pt x="246" y="78"/>
                </a:lnTo>
                <a:lnTo>
                  <a:pt x="246" y="72"/>
                </a:lnTo>
                <a:lnTo>
                  <a:pt x="258" y="66"/>
                </a:lnTo>
                <a:lnTo>
                  <a:pt x="270" y="66"/>
                </a:lnTo>
                <a:lnTo>
                  <a:pt x="282" y="66"/>
                </a:lnTo>
                <a:lnTo>
                  <a:pt x="294" y="78"/>
                </a:lnTo>
                <a:lnTo>
                  <a:pt x="300" y="78"/>
                </a:lnTo>
                <a:lnTo>
                  <a:pt x="306" y="78"/>
                </a:lnTo>
                <a:lnTo>
                  <a:pt x="300" y="78"/>
                </a:lnTo>
                <a:lnTo>
                  <a:pt x="300" y="84"/>
                </a:lnTo>
                <a:lnTo>
                  <a:pt x="312" y="84"/>
                </a:lnTo>
                <a:lnTo>
                  <a:pt x="318" y="90"/>
                </a:lnTo>
                <a:lnTo>
                  <a:pt x="312" y="96"/>
                </a:lnTo>
                <a:lnTo>
                  <a:pt x="324" y="108"/>
                </a:lnTo>
                <a:lnTo>
                  <a:pt x="330" y="102"/>
                </a:lnTo>
                <a:lnTo>
                  <a:pt x="324" y="102"/>
                </a:lnTo>
                <a:lnTo>
                  <a:pt x="330" y="96"/>
                </a:lnTo>
                <a:lnTo>
                  <a:pt x="336" y="90"/>
                </a:lnTo>
                <a:lnTo>
                  <a:pt x="342" y="90"/>
                </a:lnTo>
                <a:lnTo>
                  <a:pt x="348" y="102"/>
                </a:lnTo>
                <a:lnTo>
                  <a:pt x="360" y="108"/>
                </a:lnTo>
                <a:lnTo>
                  <a:pt x="366" y="108"/>
                </a:lnTo>
                <a:lnTo>
                  <a:pt x="366" y="114"/>
                </a:lnTo>
                <a:lnTo>
                  <a:pt x="378" y="114"/>
                </a:lnTo>
                <a:lnTo>
                  <a:pt x="378" y="120"/>
                </a:lnTo>
                <a:lnTo>
                  <a:pt x="396" y="120"/>
                </a:lnTo>
                <a:lnTo>
                  <a:pt x="414" y="108"/>
                </a:lnTo>
                <a:lnTo>
                  <a:pt x="420" y="102"/>
                </a:lnTo>
                <a:lnTo>
                  <a:pt x="432" y="114"/>
                </a:lnTo>
                <a:lnTo>
                  <a:pt x="444" y="108"/>
                </a:lnTo>
                <a:lnTo>
                  <a:pt x="444" y="114"/>
                </a:lnTo>
                <a:lnTo>
                  <a:pt x="468" y="108"/>
                </a:lnTo>
                <a:lnTo>
                  <a:pt x="480" y="114"/>
                </a:lnTo>
                <a:lnTo>
                  <a:pt x="480" y="120"/>
                </a:lnTo>
                <a:lnTo>
                  <a:pt x="486" y="120"/>
                </a:lnTo>
                <a:lnTo>
                  <a:pt x="498" y="114"/>
                </a:lnTo>
                <a:lnTo>
                  <a:pt x="510" y="120"/>
                </a:lnTo>
                <a:lnTo>
                  <a:pt x="504" y="120"/>
                </a:lnTo>
                <a:lnTo>
                  <a:pt x="480" y="138"/>
                </a:lnTo>
                <a:lnTo>
                  <a:pt x="450" y="150"/>
                </a:lnTo>
                <a:lnTo>
                  <a:pt x="414" y="180"/>
                </a:lnTo>
                <a:lnTo>
                  <a:pt x="384" y="210"/>
                </a:lnTo>
                <a:lnTo>
                  <a:pt x="366" y="234"/>
                </a:lnTo>
                <a:lnTo>
                  <a:pt x="348" y="246"/>
                </a:lnTo>
                <a:lnTo>
                  <a:pt x="336" y="258"/>
                </a:lnTo>
                <a:lnTo>
                  <a:pt x="330" y="258"/>
                </a:lnTo>
                <a:lnTo>
                  <a:pt x="336" y="258"/>
                </a:lnTo>
                <a:lnTo>
                  <a:pt x="336" y="282"/>
                </a:lnTo>
                <a:lnTo>
                  <a:pt x="336" y="312"/>
                </a:lnTo>
                <a:lnTo>
                  <a:pt x="336" y="318"/>
                </a:lnTo>
                <a:lnTo>
                  <a:pt x="330" y="318"/>
                </a:lnTo>
                <a:lnTo>
                  <a:pt x="330" y="324"/>
                </a:lnTo>
                <a:lnTo>
                  <a:pt x="324" y="324"/>
                </a:lnTo>
                <a:lnTo>
                  <a:pt x="324" y="330"/>
                </a:lnTo>
                <a:lnTo>
                  <a:pt x="318" y="330"/>
                </a:lnTo>
                <a:lnTo>
                  <a:pt x="312" y="336"/>
                </a:lnTo>
                <a:lnTo>
                  <a:pt x="306" y="336"/>
                </a:lnTo>
                <a:lnTo>
                  <a:pt x="306" y="342"/>
                </a:lnTo>
                <a:lnTo>
                  <a:pt x="300" y="348"/>
                </a:lnTo>
                <a:lnTo>
                  <a:pt x="300" y="354"/>
                </a:lnTo>
                <a:lnTo>
                  <a:pt x="294" y="360"/>
                </a:lnTo>
                <a:lnTo>
                  <a:pt x="294" y="366"/>
                </a:lnTo>
                <a:lnTo>
                  <a:pt x="300" y="372"/>
                </a:lnTo>
                <a:lnTo>
                  <a:pt x="306" y="366"/>
                </a:lnTo>
                <a:lnTo>
                  <a:pt x="306" y="372"/>
                </a:lnTo>
                <a:lnTo>
                  <a:pt x="312" y="378"/>
                </a:lnTo>
                <a:lnTo>
                  <a:pt x="312" y="384"/>
                </a:lnTo>
                <a:lnTo>
                  <a:pt x="312" y="390"/>
                </a:lnTo>
                <a:lnTo>
                  <a:pt x="312" y="396"/>
                </a:lnTo>
                <a:lnTo>
                  <a:pt x="306" y="396"/>
                </a:lnTo>
                <a:lnTo>
                  <a:pt x="306" y="402"/>
                </a:lnTo>
                <a:lnTo>
                  <a:pt x="306" y="408"/>
                </a:lnTo>
                <a:lnTo>
                  <a:pt x="306" y="414"/>
                </a:lnTo>
                <a:lnTo>
                  <a:pt x="306" y="420"/>
                </a:lnTo>
                <a:lnTo>
                  <a:pt x="306" y="426"/>
                </a:lnTo>
                <a:lnTo>
                  <a:pt x="306" y="432"/>
                </a:lnTo>
                <a:lnTo>
                  <a:pt x="306" y="438"/>
                </a:lnTo>
                <a:lnTo>
                  <a:pt x="306" y="450"/>
                </a:lnTo>
                <a:lnTo>
                  <a:pt x="312" y="450"/>
                </a:lnTo>
                <a:lnTo>
                  <a:pt x="318" y="462"/>
                </a:lnTo>
                <a:lnTo>
                  <a:pt x="324" y="468"/>
                </a:lnTo>
                <a:lnTo>
                  <a:pt x="336" y="468"/>
                </a:lnTo>
                <a:lnTo>
                  <a:pt x="342" y="468"/>
                </a:lnTo>
                <a:lnTo>
                  <a:pt x="342" y="474"/>
                </a:lnTo>
                <a:lnTo>
                  <a:pt x="342" y="480"/>
                </a:lnTo>
                <a:lnTo>
                  <a:pt x="348" y="480"/>
                </a:lnTo>
                <a:lnTo>
                  <a:pt x="354" y="480"/>
                </a:lnTo>
                <a:lnTo>
                  <a:pt x="366" y="486"/>
                </a:lnTo>
                <a:lnTo>
                  <a:pt x="366" y="492"/>
                </a:lnTo>
                <a:lnTo>
                  <a:pt x="372" y="498"/>
                </a:lnTo>
                <a:lnTo>
                  <a:pt x="372" y="504"/>
                </a:lnTo>
                <a:lnTo>
                  <a:pt x="378" y="510"/>
                </a:lnTo>
                <a:lnTo>
                  <a:pt x="390" y="516"/>
                </a:lnTo>
                <a:lnTo>
                  <a:pt x="396" y="516"/>
                </a:lnTo>
                <a:lnTo>
                  <a:pt x="402" y="522"/>
                </a:lnTo>
                <a:lnTo>
                  <a:pt x="408" y="522"/>
                </a:lnTo>
                <a:lnTo>
                  <a:pt x="414" y="534"/>
                </a:lnTo>
                <a:lnTo>
                  <a:pt x="420" y="540"/>
                </a:lnTo>
                <a:lnTo>
                  <a:pt x="420" y="546"/>
                </a:lnTo>
                <a:lnTo>
                  <a:pt x="420" y="552"/>
                </a:lnTo>
                <a:lnTo>
                  <a:pt x="420" y="558"/>
                </a:lnTo>
                <a:lnTo>
                  <a:pt x="420" y="564"/>
                </a:lnTo>
                <a:lnTo>
                  <a:pt x="420" y="570"/>
                </a:lnTo>
                <a:lnTo>
                  <a:pt x="396" y="570"/>
                </a:lnTo>
                <a:lnTo>
                  <a:pt x="384" y="570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 250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12" name="Freeform 14"/>
          <p:cNvSpPr>
            <a:spLocks/>
          </p:cNvSpPr>
          <p:nvPr/>
        </p:nvSpPr>
        <p:spPr bwMode="auto">
          <a:xfrm>
            <a:off x="7410452" y="2616202"/>
            <a:ext cx="200025" cy="428625"/>
          </a:xfrm>
          <a:custGeom>
            <a:avLst/>
            <a:gdLst>
              <a:gd name="T0" fmla="*/ 2147483647 w 126"/>
              <a:gd name="T1" fmla="*/ 2147483647 h 270"/>
              <a:gd name="T2" fmla="*/ 2147483647 w 126"/>
              <a:gd name="T3" fmla="*/ 2147483647 h 270"/>
              <a:gd name="T4" fmla="*/ 2147483647 w 126"/>
              <a:gd name="T5" fmla="*/ 2147483647 h 270"/>
              <a:gd name="T6" fmla="*/ 2147483647 w 126"/>
              <a:gd name="T7" fmla="*/ 2147483647 h 270"/>
              <a:gd name="T8" fmla="*/ 0 w 126"/>
              <a:gd name="T9" fmla="*/ 2147483647 h 270"/>
              <a:gd name="T10" fmla="*/ 0 w 126"/>
              <a:gd name="T11" fmla="*/ 2147483647 h 270"/>
              <a:gd name="T12" fmla="*/ 0 w 126"/>
              <a:gd name="T13" fmla="*/ 2147483647 h 270"/>
              <a:gd name="T14" fmla="*/ 0 w 126"/>
              <a:gd name="T15" fmla="*/ 2147483647 h 270"/>
              <a:gd name="T16" fmla="*/ 0 w 126"/>
              <a:gd name="T17" fmla="*/ 2147483647 h 270"/>
              <a:gd name="T18" fmla="*/ 2147483647 w 126"/>
              <a:gd name="T19" fmla="*/ 2147483647 h 270"/>
              <a:gd name="T20" fmla="*/ 2147483647 w 126"/>
              <a:gd name="T21" fmla="*/ 2147483647 h 270"/>
              <a:gd name="T22" fmla="*/ 2147483647 w 126"/>
              <a:gd name="T23" fmla="*/ 2147483647 h 270"/>
              <a:gd name="T24" fmla="*/ 2147483647 w 126"/>
              <a:gd name="T25" fmla="*/ 2147483647 h 270"/>
              <a:gd name="T26" fmla="*/ 2147483647 w 126"/>
              <a:gd name="T27" fmla="*/ 2147483647 h 270"/>
              <a:gd name="T28" fmla="*/ 0 w 126"/>
              <a:gd name="T29" fmla="*/ 2147483647 h 270"/>
              <a:gd name="T30" fmla="*/ 2147483647 w 126"/>
              <a:gd name="T31" fmla="*/ 2147483647 h 270"/>
              <a:gd name="T32" fmla="*/ 2147483647 w 126"/>
              <a:gd name="T33" fmla="*/ 2147483647 h 270"/>
              <a:gd name="T34" fmla="*/ 2147483647 w 126"/>
              <a:gd name="T35" fmla="*/ 2147483647 h 270"/>
              <a:gd name="T36" fmla="*/ 2147483647 w 126"/>
              <a:gd name="T37" fmla="*/ 2147483647 h 270"/>
              <a:gd name="T38" fmla="*/ 2147483647 w 126"/>
              <a:gd name="T39" fmla="*/ 2147483647 h 270"/>
              <a:gd name="T40" fmla="*/ 2147483647 w 126"/>
              <a:gd name="T41" fmla="*/ 2147483647 h 270"/>
              <a:gd name="T42" fmla="*/ 2147483647 w 126"/>
              <a:gd name="T43" fmla="*/ 2147483647 h 270"/>
              <a:gd name="T44" fmla="*/ 2147483647 w 126"/>
              <a:gd name="T45" fmla="*/ 2147483647 h 270"/>
              <a:gd name="T46" fmla="*/ 2147483647 w 126"/>
              <a:gd name="T47" fmla="*/ 2147483647 h 270"/>
              <a:gd name="T48" fmla="*/ 2147483647 w 126"/>
              <a:gd name="T49" fmla="*/ 2147483647 h 270"/>
              <a:gd name="T50" fmla="*/ 2147483647 w 126"/>
              <a:gd name="T51" fmla="*/ 2147483647 h 270"/>
              <a:gd name="T52" fmla="*/ 2147483647 w 126"/>
              <a:gd name="T53" fmla="*/ 2147483647 h 270"/>
              <a:gd name="T54" fmla="*/ 2147483647 w 126"/>
              <a:gd name="T55" fmla="*/ 2147483647 h 270"/>
              <a:gd name="T56" fmla="*/ 2147483647 w 126"/>
              <a:gd name="T57" fmla="*/ 2147483647 h 270"/>
              <a:gd name="T58" fmla="*/ 2147483647 w 126"/>
              <a:gd name="T59" fmla="*/ 2147483647 h 270"/>
              <a:gd name="T60" fmla="*/ 2147483647 w 126"/>
              <a:gd name="T61" fmla="*/ 2147483647 h 270"/>
              <a:gd name="T62" fmla="*/ 2147483647 w 126"/>
              <a:gd name="T63" fmla="*/ 2147483647 h 270"/>
              <a:gd name="T64" fmla="*/ 2147483647 w 126"/>
              <a:gd name="T65" fmla="*/ 2147483647 h 270"/>
              <a:gd name="T66" fmla="*/ 2147483647 w 126"/>
              <a:gd name="T67" fmla="*/ 2147483647 h 270"/>
              <a:gd name="T68" fmla="*/ 2147483647 w 126"/>
              <a:gd name="T69" fmla="*/ 2147483647 h 270"/>
              <a:gd name="T70" fmla="*/ 2147483647 w 126"/>
              <a:gd name="T71" fmla="*/ 2147483647 h 270"/>
              <a:gd name="T72" fmla="*/ 2147483647 w 126"/>
              <a:gd name="T73" fmla="*/ 2147483647 h 270"/>
              <a:gd name="T74" fmla="*/ 2147483647 w 126"/>
              <a:gd name="T75" fmla="*/ 2147483647 h 270"/>
              <a:gd name="T76" fmla="*/ 2147483647 w 126"/>
              <a:gd name="T77" fmla="*/ 2147483647 h 270"/>
              <a:gd name="T78" fmla="*/ 2147483647 w 126"/>
              <a:gd name="T79" fmla="*/ 2147483647 h 270"/>
              <a:gd name="T80" fmla="*/ 2147483647 w 126"/>
              <a:gd name="T81" fmla="*/ 2147483647 h 270"/>
              <a:gd name="T82" fmla="*/ 2147483647 w 126"/>
              <a:gd name="T83" fmla="*/ 2147483647 h 270"/>
              <a:gd name="T84" fmla="*/ 2147483647 w 126"/>
              <a:gd name="T85" fmla="*/ 2147483647 h 27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26"/>
              <a:gd name="T130" fmla="*/ 0 h 270"/>
              <a:gd name="T131" fmla="*/ 126 w 126"/>
              <a:gd name="T132" fmla="*/ 270 h 27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26" h="270">
                <a:moveTo>
                  <a:pt x="24" y="270"/>
                </a:moveTo>
                <a:lnTo>
                  <a:pt x="12" y="270"/>
                </a:lnTo>
                <a:lnTo>
                  <a:pt x="12" y="264"/>
                </a:lnTo>
                <a:lnTo>
                  <a:pt x="6" y="264"/>
                </a:lnTo>
                <a:lnTo>
                  <a:pt x="0" y="258"/>
                </a:lnTo>
                <a:lnTo>
                  <a:pt x="6" y="252"/>
                </a:lnTo>
                <a:lnTo>
                  <a:pt x="6" y="246"/>
                </a:lnTo>
                <a:lnTo>
                  <a:pt x="6" y="240"/>
                </a:lnTo>
                <a:lnTo>
                  <a:pt x="6" y="234"/>
                </a:lnTo>
                <a:lnTo>
                  <a:pt x="0" y="228"/>
                </a:lnTo>
                <a:lnTo>
                  <a:pt x="0" y="222"/>
                </a:lnTo>
                <a:lnTo>
                  <a:pt x="0" y="216"/>
                </a:lnTo>
                <a:lnTo>
                  <a:pt x="0" y="210"/>
                </a:lnTo>
                <a:lnTo>
                  <a:pt x="0" y="204"/>
                </a:lnTo>
                <a:lnTo>
                  <a:pt x="0" y="198"/>
                </a:lnTo>
                <a:lnTo>
                  <a:pt x="0" y="192"/>
                </a:lnTo>
                <a:lnTo>
                  <a:pt x="0" y="186"/>
                </a:lnTo>
                <a:lnTo>
                  <a:pt x="0" y="174"/>
                </a:lnTo>
                <a:lnTo>
                  <a:pt x="0" y="168"/>
                </a:lnTo>
                <a:lnTo>
                  <a:pt x="6" y="168"/>
                </a:lnTo>
                <a:lnTo>
                  <a:pt x="6" y="162"/>
                </a:lnTo>
                <a:lnTo>
                  <a:pt x="6" y="156"/>
                </a:lnTo>
                <a:lnTo>
                  <a:pt x="6" y="150"/>
                </a:lnTo>
                <a:lnTo>
                  <a:pt x="6" y="144"/>
                </a:lnTo>
                <a:lnTo>
                  <a:pt x="6" y="138"/>
                </a:lnTo>
                <a:lnTo>
                  <a:pt x="12" y="132"/>
                </a:lnTo>
                <a:lnTo>
                  <a:pt x="6" y="132"/>
                </a:lnTo>
                <a:lnTo>
                  <a:pt x="6" y="126"/>
                </a:lnTo>
                <a:lnTo>
                  <a:pt x="6" y="120"/>
                </a:lnTo>
                <a:lnTo>
                  <a:pt x="0" y="114"/>
                </a:lnTo>
                <a:lnTo>
                  <a:pt x="6" y="114"/>
                </a:lnTo>
                <a:lnTo>
                  <a:pt x="6" y="108"/>
                </a:lnTo>
                <a:lnTo>
                  <a:pt x="12" y="108"/>
                </a:lnTo>
                <a:lnTo>
                  <a:pt x="18" y="102"/>
                </a:lnTo>
                <a:lnTo>
                  <a:pt x="18" y="96"/>
                </a:lnTo>
                <a:lnTo>
                  <a:pt x="24" y="96"/>
                </a:lnTo>
                <a:lnTo>
                  <a:pt x="24" y="90"/>
                </a:lnTo>
                <a:lnTo>
                  <a:pt x="30" y="90"/>
                </a:lnTo>
                <a:lnTo>
                  <a:pt x="30" y="84"/>
                </a:lnTo>
                <a:lnTo>
                  <a:pt x="30" y="78"/>
                </a:lnTo>
                <a:lnTo>
                  <a:pt x="30" y="72"/>
                </a:lnTo>
                <a:lnTo>
                  <a:pt x="24" y="72"/>
                </a:lnTo>
                <a:lnTo>
                  <a:pt x="24" y="66"/>
                </a:lnTo>
                <a:lnTo>
                  <a:pt x="18" y="60"/>
                </a:lnTo>
                <a:lnTo>
                  <a:pt x="24" y="60"/>
                </a:lnTo>
                <a:lnTo>
                  <a:pt x="24" y="54"/>
                </a:lnTo>
                <a:lnTo>
                  <a:pt x="24" y="42"/>
                </a:lnTo>
                <a:lnTo>
                  <a:pt x="18" y="36"/>
                </a:lnTo>
                <a:lnTo>
                  <a:pt x="24" y="36"/>
                </a:lnTo>
                <a:lnTo>
                  <a:pt x="18" y="30"/>
                </a:lnTo>
                <a:lnTo>
                  <a:pt x="24" y="24"/>
                </a:lnTo>
                <a:lnTo>
                  <a:pt x="24" y="12"/>
                </a:lnTo>
                <a:lnTo>
                  <a:pt x="18" y="12"/>
                </a:lnTo>
                <a:lnTo>
                  <a:pt x="24" y="12"/>
                </a:lnTo>
                <a:lnTo>
                  <a:pt x="30" y="6"/>
                </a:lnTo>
                <a:lnTo>
                  <a:pt x="42" y="6"/>
                </a:lnTo>
                <a:lnTo>
                  <a:pt x="42" y="0"/>
                </a:lnTo>
                <a:lnTo>
                  <a:pt x="60" y="60"/>
                </a:lnTo>
                <a:lnTo>
                  <a:pt x="72" y="96"/>
                </a:lnTo>
                <a:lnTo>
                  <a:pt x="90" y="144"/>
                </a:lnTo>
                <a:lnTo>
                  <a:pt x="96" y="162"/>
                </a:lnTo>
                <a:lnTo>
                  <a:pt x="96" y="168"/>
                </a:lnTo>
                <a:lnTo>
                  <a:pt x="96" y="174"/>
                </a:lnTo>
                <a:lnTo>
                  <a:pt x="102" y="174"/>
                </a:lnTo>
                <a:lnTo>
                  <a:pt x="102" y="180"/>
                </a:lnTo>
                <a:lnTo>
                  <a:pt x="108" y="186"/>
                </a:lnTo>
                <a:lnTo>
                  <a:pt x="114" y="192"/>
                </a:lnTo>
                <a:lnTo>
                  <a:pt x="114" y="198"/>
                </a:lnTo>
                <a:lnTo>
                  <a:pt x="120" y="204"/>
                </a:lnTo>
                <a:lnTo>
                  <a:pt x="114" y="204"/>
                </a:lnTo>
                <a:lnTo>
                  <a:pt x="114" y="210"/>
                </a:lnTo>
                <a:lnTo>
                  <a:pt x="120" y="204"/>
                </a:lnTo>
                <a:lnTo>
                  <a:pt x="126" y="204"/>
                </a:lnTo>
                <a:lnTo>
                  <a:pt x="126" y="228"/>
                </a:lnTo>
                <a:lnTo>
                  <a:pt x="120" y="228"/>
                </a:lnTo>
                <a:lnTo>
                  <a:pt x="114" y="228"/>
                </a:lnTo>
                <a:lnTo>
                  <a:pt x="108" y="234"/>
                </a:lnTo>
                <a:lnTo>
                  <a:pt x="108" y="240"/>
                </a:lnTo>
                <a:lnTo>
                  <a:pt x="102" y="234"/>
                </a:lnTo>
                <a:lnTo>
                  <a:pt x="102" y="240"/>
                </a:lnTo>
                <a:lnTo>
                  <a:pt x="102" y="246"/>
                </a:lnTo>
                <a:lnTo>
                  <a:pt x="96" y="246"/>
                </a:lnTo>
                <a:lnTo>
                  <a:pt x="96" y="252"/>
                </a:lnTo>
                <a:lnTo>
                  <a:pt x="54" y="264"/>
                </a:lnTo>
                <a:lnTo>
                  <a:pt x="48" y="264"/>
                </a:lnTo>
                <a:lnTo>
                  <a:pt x="24" y="270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13" name="Freeform 15"/>
          <p:cNvSpPr>
            <a:spLocks noEditPoints="1"/>
          </p:cNvSpPr>
          <p:nvPr/>
        </p:nvSpPr>
        <p:spPr bwMode="auto">
          <a:xfrm>
            <a:off x="7334250" y="2978154"/>
            <a:ext cx="438150" cy="238125"/>
          </a:xfrm>
          <a:custGeom>
            <a:avLst/>
            <a:gdLst>
              <a:gd name="T0" fmla="*/ 2147483647 w 276"/>
              <a:gd name="T1" fmla="*/ 2147483647 h 150"/>
              <a:gd name="T2" fmla="*/ 2147483647 w 276"/>
              <a:gd name="T3" fmla="*/ 2147483647 h 150"/>
              <a:gd name="T4" fmla="*/ 2147483647 w 276"/>
              <a:gd name="T5" fmla="*/ 2147483647 h 150"/>
              <a:gd name="T6" fmla="*/ 2147483647 w 276"/>
              <a:gd name="T7" fmla="*/ 2147483647 h 150"/>
              <a:gd name="T8" fmla="*/ 2147483647 w 276"/>
              <a:gd name="T9" fmla="*/ 2147483647 h 150"/>
              <a:gd name="T10" fmla="*/ 2147483647 w 276"/>
              <a:gd name="T11" fmla="*/ 2147483647 h 150"/>
              <a:gd name="T12" fmla="*/ 2147483647 w 276"/>
              <a:gd name="T13" fmla="*/ 2147483647 h 150"/>
              <a:gd name="T14" fmla="*/ 2147483647 w 276"/>
              <a:gd name="T15" fmla="*/ 2147483647 h 150"/>
              <a:gd name="T16" fmla="*/ 2147483647 w 276"/>
              <a:gd name="T17" fmla="*/ 2147483647 h 150"/>
              <a:gd name="T18" fmla="*/ 2147483647 w 276"/>
              <a:gd name="T19" fmla="*/ 2147483647 h 150"/>
              <a:gd name="T20" fmla="*/ 2147483647 w 276"/>
              <a:gd name="T21" fmla="*/ 2147483647 h 150"/>
              <a:gd name="T22" fmla="*/ 2147483647 w 276"/>
              <a:gd name="T23" fmla="*/ 2147483647 h 150"/>
              <a:gd name="T24" fmla="*/ 2147483647 w 276"/>
              <a:gd name="T25" fmla="*/ 2147483647 h 150"/>
              <a:gd name="T26" fmla="*/ 2147483647 w 276"/>
              <a:gd name="T27" fmla="*/ 2147483647 h 150"/>
              <a:gd name="T28" fmla="*/ 2147483647 w 276"/>
              <a:gd name="T29" fmla="*/ 2147483647 h 150"/>
              <a:gd name="T30" fmla="*/ 2147483647 w 276"/>
              <a:gd name="T31" fmla="*/ 2147483647 h 150"/>
              <a:gd name="T32" fmla="*/ 2147483647 w 276"/>
              <a:gd name="T33" fmla="*/ 2147483647 h 150"/>
              <a:gd name="T34" fmla="*/ 2147483647 w 276"/>
              <a:gd name="T35" fmla="*/ 0 h 150"/>
              <a:gd name="T36" fmla="*/ 2147483647 w 276"/>
              <a:gd name="T37" fmla="*/ 2147483647 h 150"/>
              <a:gd name="T38" fmla="*/ 2147483647 w 276"/>
              <a:gd name="T39" fmla="*/ 2147483647 h 150"/>
              <a:gd name="T40" fmla="*/ 2147483647 w 276"/>
              <a:gd name="T41" fmla="*/ 2147483647 h 150"/>
              <a:gd name="T42" fmla="*/ 2147483647 w 276"/>
              <a:gd name="T43" fmla="*/ 2147483647 h 150"/>
              <a:gd name="T44" fmla="*/ 2147483647 w 276"/>
              <a:gd name="T45" fmla="*/ 2147483647 h 150"/>
              <a:gd name="T46" fmla="*/ 2147483647 w 276"/>
              <a:gd name="T47" fmla="*/ 2147483647 h 150"/>
              <a:gd name="T48" fmla="*/ 2147483647 w 276"/>
              <a:gd name="T49" fmla="*/ 2147483647 h 150"/>
              <a:gd name="T50" fmla="*/ 2147483647 w 276"/>
              <a:gd name="T51" fmla="*/ 2147483647 h 150"/>
              <a:gd name="T52" fmla="*/ 2147483647 w 276"/>
              <a:gd name="T53" fmla="*/ 2147483647 h 150"/>
              <a:gd name="T54" fmla="*/ 2147483647 w 276"/>
              <a:gd name="T55" fmla="*/ 2147483647 h 150"/>
              <a:gd name="T56" fmla="*/ 2147483647 w 276"/>
              <a:gd name="T57" fmla="*/ 2147483647 h 150"/>
              <a:gd name="T58" fmla="*/ 2147483647 w 276"/>
              <a:gd name="T59" fmla="*/ 2147483647 h 150"/>
              <a:gd name="T60" fmla="*/ 2147483647 w 276"/>
              <a:gd name="T61" fmla="*/ 2147483647 h 150"/>
              <a:gd name="T62" fmla="*/ 2147483647 w 276"/>
              <a:gd name="T63" fmla="*/ 2147483647 h 150"/>
              <a:gd name="T64" fmla="*/ 2147483647 w 276"/>
              <a:gd name="T65" fmla="*/ 2147483647 h 150"/>
              <a:gd name="T66" fmla="*/ 2147483647 w 276"/>
              <a:gd name="T67" fmla="*/ 2147483647 h 150"/>
              <a:gd name="T68" fmla="*/ 2147483647 w 276"/>
              <a:gd name="T69" fmla="*/ 2147483647 h 150"/>
              <a:gd name="T70" fmla="*/ 2147483647 w 276"/>
              <a:gd name="T71" fmla="*/ 2147483647 h 150"/>
              <a:gd name="T72" fmla="*/ 2147483647 w 276"/>
              <a:gd name="T73" fmla="*/ 2147483647 h 150"/>
              <a:gd name="T74" fmla="*/ 2147483647 w 276"/>
              <a:gd name="T75" fmla="*/ 2147483647 h 150"/>
              <a:gd name="T76" fmla="*/ 2147483647 w 276"/>
              <a:gd name="T77" fmla="*/ 2147483647 h 150"/>
              <a:gd name="T78" fmla="*/ 2147483647 w 276"/>
              <a:gd name="T79" fmla="*/ 2147483647 h 150"/>
              <a:gd name="T80" fmla="*/ 2147483647 w 276"/>
              <a:gd name="T81" fmla="*/ 2147483647 h 150"/>
              <a:gd name="T82" fmla="*/ 2147483647 w 276"/>
              <a:gd name="T83" fmla="*/ 2147483647 h 150"/>
              <a:gd name="T84" fmla="*/ 2147483647 w 276"/>
              <a:gd name="T85" fmla="*/ 2147483647 h 150"/>
              <a:gd name="T86" fmla="*/ 2147483647 w 276"/>
              <a:gd name="T87" fmla="*/ 2147483647 h 150"/>
              <a:gd name="T88" fmla="*/ 2147483647 w 276"/>
              <a:gd name="T89" fmla="*/ 2147483647 h 150"/>
              <a:gd name="T90" fmla="*/ 2147483647 w 276"/>
              <a:gd name="T91" fmla="*/ 2147483647 h 150"/>
              <a:gd name="T92" fmla="*/ 2147483647 w 276"/>
              <a:gd name="T93" fmla="*/ 2147483647 h 150"/>
              <a:gd name="T94" fmla="*/ 2147483647 w 276"/>
              <a:gd name="T95" fmla="*/ 2147483647 h 150"/>
              <a:gd name="T96" fmla="*/ 2147483647 w 276"/>
              <a:gd name="T97" fmla="*/ 2147483647 h 150"/>
              <a:gd name="T98" fmla="*/ 2147483647 w 276"/>
              <a:gd name="T99" fmla="*/ 2147483647 h 15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6"/>
              <a:gd name="T151" fmla="*/ 0 h 150"/>
              <a:gd name="T152" fmla="*/ 276 w 276"/>
              <a:gd name="T153" fmla="*/ 150 h 150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6" h="150">
                <a:moveTo>
                  <a:pt x="162" y="114"/>
                </a:moveTo>
                <a:lnTo>
                  <a:pt x="162" y="108"/>
                </a:lnTo>
                <a:lnTo>
                  <a:pt x="162" y="102"/>
                </a:lnTo>
                <a:lnTo>
                  <a:pt x="156" y="102"/>
                </a:lnTo>
                <a:lnTo>
                  <a:pt x="156" y="96"/>
                </a:lnTo>
                <a:lnTo>
                  <a:pt x="156" y="90"/>
                </a:lnTo>
                <a:lnTo>
                  <a:pt x="144" y="96"/>
                </a:lnTo>
                <a:lnTo>
                  <a:pt x="126" y="102"/>
                </a:lnTo>
                <a:lnTo>
                  <a:pt x="126" y="96"/>
                </a:lnTo>
                <a:lnTo>
                  <a:pt x="102" y="102"/>
                </a:lnTo>
                <a:lnTo>
                  <a:pt x="72" y="108"/>
                </a:lnTo>
                <a:lnTo>
                  <a:pt x="72" y="114"/>
                </a:lnTo>
                <a:lnTo>
                  <a:pt x="66" y="114"/>
                </a:lnTo>
                <a:lnTo>
                  <a:pt x="54" y="114"/>
                </a:lnTo>
                <a:lnTo>
                  <a:pt x="54" y="120"/>
                </a:lnTo>
                <a:lnTo>
                  <a:pt x="54" y="114"/>
                </a:lnTo>
                <a:lnTo>
                  <a:pt x="36" y="120"/>
                </a:lnTo>
                <a:lnTo>
                  <a:pt x="6" y="126"/>
                </a:lnTo>
                <a:lnTo>
                  <a:pt x="0" y="120"/>
                </a:lnTo>
                <a:lnTo>
                  <a:pt x="6" y="78"/>
                </a:lnTo>
                <a:lnTo>
                  <a:pt x="6" y="54"/>
                </a:lnTo>
                <a:lnTo>
                  <a:pt x="24" y="48"/>
                </a:lnTo>
                <a:lnTo>
                  <a:pt x="30" y="48"/>
                </a:lnTo>
                <a:lnTo>
                  <a:pt x="60" y="42"/>
                </a:lnTo>
                <a:lnTo>
                  <a:pt x="72" y="42"/>
                </a:lnTo>
                <a:lnTo>
                  <a:pt x="96" y="36"/>
                </a:lnTo>
                <a:lnTo>
                  <a:pt x="102" y="36"/>
                </a:lnTo>
                <a:lnTo>
                  <a:pt x="144" y="24"/>
                </a:lnTo>
                <a:lnTo>
                  <a:pt x="144" y="18"/>
                </a:lnTo>
                <a:lnTo>
                  <a:pt x="150" y="18"/>
                </a:lnTo>
                <a:lnTo>
                  <a:pt x="150" y="12"/>
                </a:lnTo>
                <a:lnTo>
                  <a:pt x="150" y="6"/>
                </a:lnTo>
                <a:lnTo>
                  <a:pt x="156" y="12"/>
                </a:lnTo>
                <a:lnTo>
                  <a:pt x="156" y="6"/>
                </a:lnTo>
                <a:lnTo>
                  <a:pt x="162" y="0"/>
                </a:lnTo>
                <a:lnTo>
                  <a:pt x="168" y="0"/>
                </a:lnTo>
                <a:lnTo>
                  <a:pt x="174" y="0"/>
                </a:lnTo>
                <a:lnTo>
                  <a:pt x="180" y="18"/>
                </a:lnTo>
                <a:lnTo>
                  <a:pt x="192" y="18"/>
                </a:lnTo>
                <a:lnTo>
                  <a:pt x="192" y="24"/>
                </a:lnTo>
                <a:lnTo>
                  <a:pt x="180" y="30"/>
                </a:lnTo>
                <a:lnTo>
                  <a:pt x="180" y="42"/>
                </a:lnTo>
                <a:lnTo>
                  <a:pt x="174" y="42"/>
                </a:lnTo>
                <a:lnTo>
                  <a:pt x="174" y="60"/>
                </a:lnTo>
                <a:lnTo>
                  <a:pt x="180" y="60"/>
                </a:lnTo>
                <a:lnTo>
                  <a:pt x="186" y="54"/>
                </a:lnTo>
                <a:lnTo>
                  <a:pt x="192" y="54"/>
                </a:lnTo>
                <a:lnTo>
                  <a:pt x="198" y="66"/>
                </a:lnTo>
                <a:lnTo>
                  <a:pt x="210" y="78"/>
                </a:lnTo>
                <a:lnTo>
                  <a:pt x="216" y="84"/>
                </a:lnTo>
                <a:lnTo>
                  <a:pt x="222" y="96"/>
                </a:lnTo>
                <a:lnTo>
                  <a:pt x="228" y="96"/>
                </a:lnTo>
                <a:lnTo>
                  <a:pt x="240" y="96"/>
                </a:lnTo>
                <a:lnTo>
                  <a:pt x="234" y="102"/>
                </a:lnTo>
                <a:lnTo>
                  <a:pt x="246" y="96"/>
                </a:lnTo>
                <a:lnTo>
                  <a:pt x="258" y="84"/>
                </a:lnTo>
                <a:lnTo>
                  <a:pt x="258" y="78"/>
                </a:lnTo>
                <a:lnTo>
                  <a:pt x="246" y="66"/>
                </a:lnTo>
                <a:lnTo>
                  <a:pt x="234" y="66"/>
                </a:lnTo>
                <a:lnTo>
                  <a:pt x="240" y="60"/>
                </a:lnTo>
                <a:lnTo>
                  <a:pt x="246" y="66"/>
                </a:lnTo>
                <a:lnTo>
                  <a:pt x="258" y="72"/>
                </a:lnTo>
                <a:lnTo>
                  <a:pt x="264" y="84"/>
                </a:lnTo>
                <a:lnTo>
                  <a:pt x="264" y="96"/>
                </a:lnTo>
                <a:lnTo>
                  <a:pt x="234" y="108"/>
                </a:lnTo>
                <a:lnTo>
                  <a:pt x="234" y="114"/>
                </a:lnTo>
                <a:lnTo>
                  <a:pt x="222" y="120"/>
                </a:lnTo>
                <a:lnTo>
                  <a:pt x="216" y="120"/>
                </a:lnTo>
                <a:lnTo>
                  <a:pt x="216" y="102"/>
                </a:lnTo>
                <a:lnTo>
                  <a:pt x="204" y="120"/>
                </a:lnTo>
                <a:lnTo>
                  <a:pt x="198" y="120"/>
                </a:lnTo>
                <a:lnTo>
                  <a:pt x="192" y="132"/>
                </a:lnTo>
                <a:lnTo>
                  <a:pt x="186" y="138"/>
                </a:lnTo>
                <a:lnTo>
                  <a:pt x="180" y="120"/>
                </a:lnTo>
                <a:lnTo>
                  <a:pt x="174" y="120"/>
                </a:lnTo>
                <a:lnTo>
                  <a:pt x="168" y="114"/>
                </a:lnTo>
                <a:lnTo>
                  <a:pt x="162" y="114"/>
                </a:lnTo>
                <a:close/>
                <a:moveTo>
                  <a:pt x="222" y="132"/>
                </a:moveTo>
                <a:lnTo>
                  <a:pt x="228" y="126"/>
                </a:lnTo>
                <a:lnTo>
                  <a:pt x="228" y="132"/>
                </a:lnTo>
                <a:lnTo>
                  <a:pt x="234" y="132"/>
                </a:lnTo>
                <a:lnTo>
                  <a:pt x="234" y="138"/>
                </a:lnTo>
                <a:lnTo>
                  <a:pt x="216" y="144"/>
                </a:lnTo>
                <a:lnTo>
                  <a:pt x="216" y="150"/>
                </a:lnTo>
                <a:lnTo>
                  <a:pt x="210" y="144"/>
                </a:lnTo>
                <a:lnTo>
                  <a:pt x="216" y="144"/>
                </a:lnTo>
                <a:lnTo>
                  <a:pt x="216" y="138"/>
                </a:lnTo>
                <a:lnTo>
                  <a:pt x="222" y="132"/>
                </a:lnTo>
                <a:lnTo>
                  <a:pt x="222" y="126"/>
                </a:lnTo>
                <a:lnTo>
                  <a:pt x="222" y="132"/>
                </a:lnTo>
                <a:close/>
                <a:moveTo>
                  <a:pt x="270" y="132"/>
                </a:moveTo>
                <a:lnTo>
                  <a:pt x="264" y="132"/>
                </a:lnTo>
                <a:lnTo>
                  <a:pt x="270" y="126"/>
                </a:lnTo>
                <a:lnTo>
                  <a:pt x="264" y="126"/>
                </a:lnTo>
                <a:lnTo>
                  <a:pt x="276" y="132"/>
                </a:lnTo>
                <a:lnTo>
                  <a:pt x="276" y="138"/>
                </a:lnTo>
                <a:lnTo>
                  <a:pt x="264" y="138"/>
                </a:lnTo>
                <a:lnTo>
                  <a:pt x="258" y="138"/>
                </a:lnTo>
                <a:lnTo>
                  <a:pt x="264" y="138"/>
                </a:lnTo>
                <a:lnTo>
                  <a:pt x="270" y="132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14" name="Freeform 16"/>
          <p:cNvSpPr>
            <a:spLocks noEditPoints="1"/>
          </p:cNvSpPr>
          <p:nvPr/>
        </p:nvSpPr>
        <p:spPr bwMode="auto">
          <a:xfrm>
            <a:off x="6619877" y="2720975"/>
            <a:ext cx="942975" cy="714375"/>
          </a:xfrm>
          <a:custGeom>
            <a:avLst/>
            <a:gdLst>
              <a:gd name="T0" fmla="*/ 2147483647 w 594"/>
              <a:gd name="T1" fmla="*/ 2147483647 h 450"/>
              <a:gd name="T2" fmla="*/ 2147483647 w 594"/>
              <a:gd name="T3" fmla="*/ 2147483647 h 450"/>
              <a:gd name="T4" fmla="*/ 2147483647 w 594"/>
              <a:gd name="T5" fmla="*/ 2147483647 h 450"/>
              <a:gd name="T6" fmla="*/ 2147483647 w 594"/>
              <a:gd name="T7" fmla="*/ 2147483647 h 450"/>
              <a:gd name="T8" fmla="*/ 2147483647 w 594"/>
              <a:gd name="T9" fmla="*/ 2147483647 h 450"/>
              <a:gd name="T10" fmla="*/ 2147483647 w 594"/>
              <a:gd name="T11" fmla="*/ 2147483647 h 450"/>
              <a:gd name="T12" fmla="*/ 2147483647 w 594"/>
              <a:gd name="T13" fmla="*/ 2147483647 h 450"/>
              <a:gd name="T14" fmla="*/ 2147483647 w 594"/>
              <a:gd name="T15" fmla="*/ 2147483647 h 450"/>
              <a:gd name="T16" fmla="*/ 2147483647 w 594"/>
              <a:gd name="T17" fmla="*/ 2147483647 h 450"/>
              <a:gd name="T18" fmla="*/ 2147483647 w 594"/>
              <a:gd name="T19" fmla="*/ 2147483647 h 450"/>
              <a:gd name="T20" fmla="*/ 2147483647 w 594"/>
              <a:gd name="T21" fmla="*/ 2147483647 h 450"/>
              <a:gd name="T22" fmla="*/ 2147483647 w 594"/>
              <a:gd name="T23" fmla="*/ 2147483647 h 450"/>
              <a:gd name="T24" fmla="*/ 2147483647 w 594"/>
              <a:gd name="T25" fmla="*/ 2147483647 h 450"/>
              <a:gd name="T26" fmla="*/ 2147483647 w 594"/>
              <a:gd name="T27" fmla="*/ 2147483647 h 450"/>
              <a:gd name="T28" fmla="*/ 2147483647 w 594"/>
              <a:gd name="T29" fmla="*/ 2147483647 h 450"/>
              <a:gd name="T30" fmla="*/ 2147483647 w 594"/>
              <a:gd name="T31" fmla="*/ 2147483647 h 450"/>
              <a:gd name="T32" fmla="*/ 2147483647 w 594"/>
              <a:gd name="T33" fmla="*/ 2147483647 h 450"/>
              <a:gd name="T34" fmla="*/ 2147483647 w 594"/>
              <a:gd name="T35" fmla="*/ 2147483647 h 450"/>
              <a:gd name="T36" fmla="*/ 2147483647 w 594"/>
              <a:gd name="T37" fmla="*/ 2147483647 h 450"/>
              <a:gd name="T38" fmla="*/ 2147483647 w 594"/>
              <a:gd name="T39" fmla="*/ 2147483647 h 450"/>
              <a:gd name="T40" fmla="*/ 2147483647 w 594"/>
              <a:gd name="T41" fmla="*/ 2147483647 h 450"/>
              <a:gd name="T42" fmla="*/ 2147483647 w 594"/>
              <a:gd name="T43" fmla="*/ 2147483647 h 450"/>
              <a:gd name="T44" fmla="*/ 2147483647 w 594"/>
              <a:gd name="T45" fmla="*/ 2147483647 h 450"/>
              <a:gd name="T46" fmla="*/ 2147483647 w 594"/>
              <a:gd name="T47" fmla="*/ 2147483647 h 450"/>
              <a:gd name="T48" fmla="*/ 2147483647 w 594"/>
              <a:gd name="T49" fmla="*/ 2147483647 h 450"/>
              <a:gd name="T50" fmla="*/ 2147483647 w 594"/>
              <a:gd name="T51" fmla="*/ 2147483647 h 450"/>
              <a:gd name="T52" fmla="*/ 2147483647 w 594"/>
              <a:gd name="T53" fmla="*/ 2147483647 h 450"/>
              <a:gd name="T54" fmla="*/ 2147483647 w 594"/>
              <a:gd name="T55" fmla="*/ 2147483647 h 450"/>
              <a:gd name="T56" fmla="*/ 2147483647 w 594"/>
              <a:gd name="T57" fmla="*/ 2147483647 h 450"/>
              <a:gd name="T58" fmla="*/ 2147483647 w 594"/>
              <a:gd name="T59" fmla="*/ 2147483647 h 450"/>
              <a:gd name="T60" fmla="*/ 2147483647 w 594"/>
              <a:gd name="T61" fmla="*/ 2147483647 h 450"/>
              <a:gd name="T62" fmla="*/ 2147483647 w 594"/>
              <a:gd name="T63" fmla="*/ 2147483647 h 450"/>
              <a:gd name="T64" fmla="*/ 2147483647 w 594"/>
              <a:gd name="T65" fmla="*/ 2147483647 h 450"/>
              <a:gd name="T66" fmla="*/ 2147483647 w 594"/>
              <a:gd name="T67" fmla="*/ 2147483647 h 450"/>
              <a:gd name="T68" fmla="*/ 2147483647 w 594"/>
              <a:gd name="T69" fmla="*/ 2147483647 h 450"/>
              <a:gd name="T70" fmla="*/ 2147483647 w 594"/>
              <a:gd name="T71" fmla="*/ 2147483647 h 450"/>
              <a:gd name="T72" fmla="*/ 2147483647 w 594"/>
              <a:gd name="T73" fmla="*/ 2147483647 h 450"/>
              <a:gd name="T74" fmla="*/ 2147483647 w 594"/>
              <a:gd name="T75" fmla="*/ 2147483647 h 450"/>
              <a:gd name="T76" fmla="*/ 2147483647 w 594"/>
              <a:gd name="T77" fmla="*/ 2147483647 h 450"/>
              <a:gd name="T78" fmla="*/ 2147483647 w 594"/>
              <a:gd name="T79" fmla="*/ 2147483647 h 450"/>
              <a:gd name="T80" fmla="*/ 2147483647 w 594"/>
              <a:gd name="T81" fmla="*/ 2147483647 h 450"/>
              <a:gd name="T82" fmla="*/ 2147483647 w 594"/>
              <a:gd name="T83" fmla="*/ 2147483647 h 450"/>
              <a:gd name="T84" fmla="*/ 2147483647 w 594"/>
              <a:gd name="T85" fmla="*/ 2147483647 h 450"/>
              <a:gd name="T86" fmla="*/ 2147483647 w 594"/>
              <a:gd name="T87" fmla="*/ 2147483647 h 450"/>
              <a:gd name="T88" fmla="*/ 2147483647 w 594"/>
              <a:gd name="T89" fmla="*/ 2147483647 h 450"/>
              <a:gd name="T90" fmla="*/ 2147483647 w 594"/>
              <a:gd name="T91" fmla="*/ 2147483647 h 450"/>
              <a:gd name="T92" fmla="*/ 2147483647 w 594"/>
              <a:gd name="T93" fmla="*/ 2147483647 h 450"/>
              <a:gd name="T94" fmla="*/ 2147483647 w 594"/>
              <a:gd name="T95" fmla="*/ 2147483647 h 450"/>
              <a:gd name="T96" fmla="*/ 2147483647 w 594"/>
              <a:gd name="T97" fmla="*/ 2147483647 h 450"/>
              <a:gd name="T98" fmla="*/ 2147483647 w 594"/>
              <a:gd name="T99" fmla="*/ 2147483647 h 450"/>
              <a:gd name="T100" fmla="*/ 2147483647 w 594"/>
              <a:gd name="T101" fmla="*/ 2147483647 h 450"/>
              <a:gd name="T102" fmla="*/ 2147483647 w 594"/>
              <a:gd name="T103" fmla="*/ 2147483647 h 450"/>
              <a:gd name="T104" fmla="*/ 2147483647 w 594"/>
              <a:gd name="T105" fmla="*/ 2147483647 h 450"/>
              <a:gd name="T106" fmla="*/ 2147483647 w 594"/>
              <a:gd name="T107" fmla="*/ 2147483647 h 450"/>
              <a:gd name="T108" fmla="*/ 2147483647 w 594"/>
              <a:gd name="T109" fmla="*/ 2147483647 h 450"/>
              <a:gd name="T110" fmla="*/ 2147483647 w 594"/>
              <a:gd name="T111" fmla="*/ 2147483647 h 450"/>
              <a:gd name="T112" fmla="*/ 2147483647 w 594"/>
              <a:gd name="T113" fmla="*/ 2147483647 h 450"/>
              <a:gd name="T114" fmla="*/ 2147483647 w 594"/>
              <a:gd name="T115" fmla="*/ 2147483647 h 45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94"/>
              <a:gd name="T175" fmla="*/ 0 h 450"/>
              <a:gd name="T176" fmla="*/ 594 w 594"/>
              <a:gd name="T177" fmla="*/ 450 h 45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94" h="450">
                <a:moveTo>
                  <a:pt x="0" y="360"/>
                </a:moveTo>
                <a:lnTo>
                  <a:pt x="24" y="342"/>
                </a:lnTo>
                <a:lnTo>
                  <a:pt x="30" y="330"/>
                </a:lnTo>
                <a:lnTo>
                  <a:pt x="42" y="318"/>
                </a:lnTo>
                <a:lnTo>
                  <a:pt x="48" y="306"/>
                </a:lnTo>
                <a:lnTo>
                  <a:pt x="60" y="294"/>
                </a:lnTo>
                <a:lnTo>
                  <a:pt x="48" y="282"/>
                </a:lnTo>
                <a:lnTo>
                  <a:pt x="54" y="276"/>
                </a:lnTo>
                <a:lnTo>
                  <a:pt x="48" y="270"/>
                </a:lnTo>
                <a:lnTo>
                  <a:pt x="36" y="270"/>
                </a:lnTo>
                <a:lnTo>
                  <a:pt x="36" y="264"/>
                </a:lnTo>
                <a:lnTo>
                  <a:pt x="36" y="252"/>
                </a:lnTo>
                <a:lnTo>
                  <a:pt x="78" y="234"/>
                </a:lnTo>
                <a:lnTo>
                  <a:pt x="108" y="228"/>
                </a:lnTo>
                <a:lnTo>
                  <a:pt x="126" y="228"/>
                </a:lnTo>
                <a:lnTo>
                  <a:pt x="138" y="234"/>
                </a:lnTo>
                <a:lnTo>
                  <a:pt x="156" y="228"/>
                </a:lnTo>
                <a:lnTo>
                  <a:pt x="186" y="222"/>
                </a:lnTo>
                <a:lnTo>
                  <a:pt x="198" y="216"/>
                </a:lnTo>
                <a:lnTo>
                  <a:pt x="204" y="204"/>
                </a:lnTo>
                <a:lnTo>
                  <a:pt x="216" y="192"/>
                </a:lnTo>
                <a:lnTo>
                  <a:pt x="228" y="186"/>
                </a:lnTo>
                <a:lnTo>
                  <a:pt x="228" y="174"/>
                </a:lnTo>
                <a:lnTo>
                  <a:pt x="222" y="156"/>
                </a:lnTo>
                <a:lnTo>
                  <a:pt x="222" y="150"/>
                </a:lnTo>
                <a:lnTo>
                  <a:pt x="228" y="150"/>
                </a:lnTo>
                <a:lnTo>
                  <a:pt x="228" y="138"/>
                </a:lnTo>
                <a:lnTo>
                  <a:pt x="222" y="138"/>
                </a:lnTo>
                <a:lnTo>
                  <a:pt x="216" y="138"/>
                </a:lnTo>
                <a:lnTo>
                  <a:pt x="210" y="132"/>
                </a:lnTo>
                <a:lnTo>
                  <a:pt x="240" y="96"/>
                </a:lnTo>
                <a:lnTo>
                  <a:pt x="240" y="84"/>
                </a:lnTo>
                <a:lnTo>
                  <a:pt x="264" y="48"/>
                </a:lnTo>
                <a:lnTo>
                  <a:pt x="288" y="30"/>
                </a:lnTo>
                <a:lnTo>
                  <a:pt x="300" y="24"/>
                </a:lnTo>
                <a:lnTo>
                  <a:pt x="348" y="12"/>
                </a:lnTo>
                <a:lnTo>
                  <a:pt x="396" y="0"/>
                </a:lnTo>
                <a:lnTo>
                  <a:pt x="396" y="6"/>
                </a:lnTo>
                <a:lnTo>
                  <a:pt x="396" y="18"/>
                </a:lnTo>
                <a:lnTo>
                  <a:pt x="402" y="18"/>
                </a:lnTo>
                <a:lnTo>
                  <a:pt x="402" y="30"/>
                </a:lnTo>
                <a:lnTo>
                  <a:pt x="402" y="36"/>
                </a:lnTo>
                <a:lnTo>
                  <a:pt x="402" y="42"/>
                </a:lnTo>
                <a:lnTo>
                  <a:pt x="408" y="42"/>
                </a:lnTo>
                <a:lnTo>
                  <a:pt x="414" y="54"/>
                </a:lnTo>
                <a:lnTo>
                  <a:pt x="414" y="60"/>
                </a:lnTo>
                <a:lnTo>
                  <a:pt x="414" y="72"/>
                </a:lnTo>
                <a:lnTo>
                  <a:pt x="414" y="78"/>
                </a:lnTo>
                <a:lnTo>
                  <a:pt x="414" y="84"/>
                </a:lnTo>
                <a:lnTo>
                  <a:pt x="414" y="90"/>
                </a:lnTo>
                <a:lnTo>
                  <a:pt x="414" y="96"/>
                </a:lnTo>
                <a:lnTo>
                  <a:pt x="414" y="108"/>
                </a:lnTo>
                <a:lnTo>
                  <a:pt x="420" y="108"/>
                </a:lnTo>
                <a:lnTo>
                  <a:pt x="420" y="114"/>
                </a:lnTo>
                <a:lnTo>
                  <a:pt x="426" y="120"/>
                </a:lnTo>
                <a:lnTo>
                  <a:pt x="426" y="126"/>
                </a:lnTo>
                <a:lnTo>
                  <a:pt x="420" y="132"/>
                </a:lnTo>
                <a:lnTo>
                  <a:pt x="426" y="138"/>
                </a:lnTo>
                <a:lnTo>
                  <a:pt x="426" y="132"/>
                </a:lnTo>
                <a:lnTo>
                  <a:pt x="432" y="132"/>
                </a:lnTo>
                <a:lnTo>
                  <a:pt x="432" y="138"/>
                </a:lnTo>
                <a:lnTo>
                  <a:pt x="438" y="138"/>
                </a:lnTo>
                <a:lnTo>
                  <a:pt x="438" y="144"/>
                </a:lnTo>
                <a:lnTo>
                  <a:pt x="444" y="162"/>
                </a:lnTo>
                <a:lnTo>
                  <a:pt x="450" y="198"/>
                </a:lnTo>
                <a:lnTo>
                  <a:pt x="450" y="210"/>
                </a:lnTo>
                <a:lnTo>
                  <a:pt x="456" y="216"/>
                </a:lnTo>
                <a:lnTo>
                  <a:pt x="456" y="240"/>
                </a:lnTo>
                <a:lnTo>
                  <a:pt x="450" y="282"/>
                </a:lnTo>
                <a:lnTo>
                  <a:pt x="456" y="288"/>
                </a:lnTo>
                <a:lnTo>
                  <a:pt x="462" y="324"/>
                </a:lnTo>
                <a:lnTo>
                  <a:pt x="462" y="336"/>
                </a:lnTo>
                <a:lnTo>
                  <a:pt x="468" y="354"/>
                </a:lnTo>
                <a:lnTo>
                  <a:pt x="468" y="360"/>
                </a:lnTo>
                <a:lnTo>
                  <a:pt x="474" y="366"/>
                </a:lnTo>
                <a:lnTo>
                  <a:pt x="462" y="384"/>
                </a:lnTo>
                <a:lnTo>
                  <a:pt x="468" y="390"/>
                </a:lnTo>
                <a:lnTo>
                  <a:pt x="462" y="402"/>
                </a:lnTo>
                <a:lnTo>
                  <a:pt x="462" y="408"/>
                </a:lnTo>
                <a:lnTo>
                  <a:pt x="450" y="414"/>
                </a:lnTo>
                <a:lnTo>
                  <a:pt x="450" y="426"/>
                </a:lnTo>
                <a:lnTo>
                  <a:pt x="450" y="420"/>
                </a:lnTo>
                <a:lnTo>
                  <a:pt x="450" y="414"/>
                </a:lnTo>
                <a:lnTo>
                  <a:pt x="450" y="408"/>
                </a:lnTo>
                <a:lnTo>
                  <a:pt x="450" y="402"/>
                </a:lnTo>
                <a:lnTo>
                  <a:pt x="450" y="396"/>
                </a:lnTo>
                <a:lnTo>
                  <a:pt x="426" y="390"/>
                </a:lnTo>
                <a:lnTo>
                  <a:pt x="420" y="390"/>
                </a:lnTo>
                <a:lnTo>
                  <a:pt x="408" y="384"/>
                </a:lnTo>
                <a:lnTo>
                  <a:pt x="384" y="378"/>
                </a:lnTo>
                <a:lnTo>
                  <a:pt x="384" y="372"/>
                </a:lnTo>
                <a:lnTo>
                  <a:pt x="378" y="372"/>
                </a:lnTo>
                <a:lnTo>
                  <a:pt x="378" y="366"/>
                </a:lnTo>
                <a:lnTo>
                  <a:pt x="372" y="366"/>
                </a:lnTo>
                <a:lnTo>
                  <a:pt x="366" y="372"/>
                </a:lnTo>
                <a:lnTo>
                  <a:pt x="366" y="366"/>
                </a:lnTo>
                <a:lnTo>
                  <a:pt x="360" y="366"/>
                </a:lnTo>
                <a:lnTo>
                  <a:pt x="354" y="360"/>
                </a:lnTo>
                <a:lnTo>
                  <a:pt x="354" y="354"/>
                </a:lnTo>
                <a:lnTo>
                  <a:pt x="348" y="348"/>
                </a:lnTo>
                <a:lnTo>
                  <a:pt x="348" y="342"/>
                </a:lnTo>
                <a:lnTo>
                  <a:pt x="348" y="336"/>
                </a:lnTo>
                <a:lnTo>
                  <a:pt x="342" y="336"/>
                </a:lnTo>
                <a:lnTo>
                  <a:pt x="336" y="330"/>
                </a:lnTo>
                <a:lnTo>
                  <a:pt x="330" y="336"/>
                </a:lnTo>
                <a:lnTo>
                  <a:pt x="330" y="324"/>
                </a:lnTo>
                <a:lnTo>
                  <a:pt x="324" y="324"/>
                </a:lnTo>
                <a:lnTo>
                  <a:pt x="318" y="324"/>
                </a:lnTo>
                <a:lnTo>
                  <a:pt x="312" y="324"/>
                </a:lnTo>
                <a:lnTo>
                  <a:pt x="270" y="336"/>
                </a:lnTo>
                <a:lnTo>
                  <a:pt x="264" y="336"/>
                </a:lnTo>
                <a:lnTo>
                  <a:pt x="234" y="342"/>
                </a:lnTo>
                <a:lnTo>
                  <a:pt x="210" y="348"/>
                </a:lnTo>
                <a:lnTo>
                  <a:pt x="162" y="354"/>
                </a:lnTo>
                <a:lnTo>
                  <a:pt x="150" y="360"/>
                </a:lnTo>
                <a:lnTo>
                  <a:pt x="120" y="366"/>
                </a:lnTo>
                <a:lnTo>
                  <a:pt x="114" y="366"/>
                </a:lnTo>
                <a:lnTo>
                  <a:pt x="66" y="372"/>
                </a:lnTo>
                <a:lnTo>
                  <a:pt x="60" y="378"/>
                </a:lnTo>
                <a:lnTo>
                  <a:pt x="18" y="384"/>
                </a:lnTo>
                <a:lnTo>
                  <a:pt x="6" y="384"/>
                </a:lnTo>
                <a:lnTo>
                  <a:pt x="0" y="360"/>
                </a:lnTo>
                <a:close/>
                <a:moveTo>
                  <a:pt x="468" y="432"/>
                </a:moveTo>
                <a:lnTo>
                  <a:pt x="456" y="438"/>
                </a:lnTo>
                <a:lnTo>
                  <a:pt x="468" y="432"/>
                </a:lnTo>
                <a:lnTo>
                  <a:pt x="468" y="426"/>
                </a:lnTo>
                <a:lnTo>
                  <a:pt x="462" y="426"/>
                </a:lnTo>
                <a:lnTo>
                  <a:pt x="456" y="432"/>
                </a:lnTo>
                <a:lnTo>
                  <a:pt x="462" y="432"/>
                </a:lnTo>
                <a:lnTo>
                  <a:pt x="450" y="438"/>
                </a:lnTo>
                <a:lnTo>
                  <a:pt x="450" y="432"/>
                </a:lnTo>
                <a:lnTo>
                  <a:pt x="450" y="420"/>
                </a:lnTo>
                <a:lnTo>
                  <a:pt x="456" y="414"/>
                </a:lnTo>
                <a:lnTo>
                  <a:pt x="462" y="414"/>
                </a:lnTo>
                <a:lnTo>
                  <a:pt x="462" y="408"/>
                </a:lnTo>
                <a:lnTo>
                  <a:pt x="474" y="402"/>
                </a:lnTo>
                <a:lnTo>
                  <a:pt x="480" y="402"/>
                </a:lnTo>
                <a:lnTo>
                  <a:pt x="486" y="396"/>
                </a:lnTo>
                <a:lnTo>
                  <a:pt x="498" y="396"/>
                </a:lnTo>
                <a:lnTo>
                  <a:pt x="504" y="390"/>
                </a:lnTo>
                <a:lnTo>
                  <a:pt x="516" y="384"/>
                </a:lnTo>
                <a:lnTo>
                  <a:pt x="540" y="378"/>
                </a:lnTo>
                <a:lnTo>
                  <a:pt x="558" y="354"/>
                </a:lnTo>
                <a:lnTo>
                  <a:pt x="564" y="354"/>
                </a:lnTo>
                <a:lnTo>
                  <a:pt x="558" y="360"/>
                </a:lnTo>
                <a:lnTo>
                  <a:pt x="558" y="366"/>
                </a:lnTo>
                <a:lnTo>
                  <a:pt x="546" y="378"/>
                </a:lnTo>
                <a:lnTo>
                  <a:pt x="546" y="384"/>
                </a:lnTo>
                <a:lnTo>
                  <a:pt x="552" y="378"/>
                </a:lnTo>
                <a:lnTo>
                  <a:pt x="564" y="366"/>
                </a:lnTo>
                <a:lnTo>
                  <a:pt x="570" y="360"/>
                </a:lnTo>
                <a:lnTo>
                  <a:pt x="582" y="366"/>
                </a:lnTo>
                <a:lnTo>
                  <a:pt x="588" y="354"/>
                </a:lnTo>
                <a:lnTo>
                  <a:pt x="594" y="354"/>
                </a:lnTo>
                <a:lnTo>
                  <a:pt x="588" y="360"/>
                </a:lnTo>
                <a:lnTo>
                  <a:pt x="552" y="390"/>
                </a:lnTo>
                <a:lnTo>
                  <a:pt x="492" y="420"/>
                </a:lnTo>
                <a:lnTo>
                  <a:pt x="468" y="432"/>
                </a:lnTo>
                <a:close/>
                <a:moveTo>
                  <a:pt x="504" y="420"/>
                </a:moveTo>
                <a:lnTo>
                  <a:pt x="516" y="414"/>
                </a:lnTo>
                <a:lnTo>
                  <a:pt x="528" y="402"/>
                </a:lnTo>
                <a:lnTo>
                  <a:pt x="534" y="396"/>
                </a:lnTo>
                <a:lnTo>
                  <a:pt x="540" y="396"/>
                </a:lnTo>
                <a:lnTo>
                  <a:pt x="534" y="402"/>
                </a:lnTo>
                <a:lnTo>
                  <a:pt x="522" y="408"/>
                </a:lnTo>
                <a:lnTo>
                  <a:pt x="522" y="414"/>
                </a:lnTo>
                <a:lnTo>
                  <a:pt x="504" y="420"/>
                </a:lnTo>
                <a:close/>
                <a:moveTo>
                  <a:pt x="438" y="450"/>
                </a:moveTo>
                <a:lnTo>
                  <a:pt x="438" y="444"/>
                </a:lnTo>
                <a:lnTo>
                  <a:pt x="438" y="438"/>
                </a:lnTo>
                <a:lnTo>
                  <a:pt x="444" y="432"/>
                </a:lnTo>
                <a:lnTo>
                  <a:pt x="444" y="438"/>
                </a:lnTo>
                <a:lnTo>
                  <a:pt x="444" y="444"/>
                </a:lnTo>
                <a:lnTo>
                  <a:pt x="438" y="450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15" name="Freeform 17"/>
          <p:cNvSpPr>
            <a:spLocks/>
          </p:cNvSpPr>
          <p:nvPr/>
        </p:nvSpPr>
        <p:spPr bwMode="auto">
          <a:xfrm>
            <a:off x="6543675" y="3235453"/>
            <a:ext cx="723900" cy="466725"/>
          </a:xfrm>
          <a:custGeom>
            <a:avLst/>
            <a:gdLst>
              <a:gd name="T0" fmla="*/ 2147483647 w 456"/>
              <a:gd name="T1" fmla="*/ 2147483647 h 294"/>
              <a:gd name="T2" fmla="*/ 2147483647 w 456"/>
              <a:gd name="T3" fmla="*/ 2147483647 h 294"/>
              <a:gd name="T4" fmla="*/ 2147483647 w 456"/>
              <a:gd name="T5" fmla="*/ 2147483647 h 294"/>
              <a:gd name="T6" fmla="*/ 2147483647 w 456"/>
              <a:gd name="T7" fmla="*/ 2147483647 h 294"/>
              <a:gd name="T8" fmla="*/ 2147483647 w 456"/>
              <a:gd name="T9" fmla="*/ 2147483647 h 294"/>
              <a:gd name="T10" fmla="*/ 2147483647 w 456"/>
              <a:gd name="T11" fmla="*/ 2147483647 h 294"/>
              <a:gd name="T12" fmla="*/ 2147483647 w 456"/>
              <a:gd name="T13" fmla="*/ 2147483647 h 294"/>
              <a:gd name="T14" fmla="*/ 2147483647 w 456"/>
              <a:gd name="T15" fmla="*/ 2147483647 h 294"/>
              <a:gd name="T16" fmla="*/ 2147483647 w 456"/>
              <a:gd name="T17" fmla="*/ 2147483647 h 294"/>
              <a:gd name="T18" fmla="*/ 2147483647 w 456"/>
              <a:gd name="T19" fmla="*/ 2147483647 h 294"/>
              <a:gd name="T20" fmla="*/ 0 w 456"/>
              <a:gd name="T21" fmla="*/ 2147483647 h 294"/>
              <a:gd name="T22" fmla="*/ 2147483647 w 456"/>
              <a:gd name="T23" fmla="*/ 2147483647 h 294"/>
              <a:gd name="T24" fmla="*/ 2147483647 w 456"/>
              <a:gd name="T25" fmla="*/ 2147483647 h 294"/>
              <a:gd name="T26" fmla="*/ 2147483647 w 456"/>
              <a:gd name="T27" fmla="*/ 2147483647 h 294"/>
              <a:gd name="T28" fmla="*/ 2147483647 w 456"/>
              <a:gd name="T29" fmla="*/ 2147483647 h 294"/>
              <a:gd name="T30" fmla="*/ 2147483647 w 456"/>
              <a:gd name="T31" fmla="*/ 2147483647 h 294"/>
              <a:gd name="T32" fmla="*/ 2147483647 w 456"/>
              <a:gd name="T33" fmla="*/ 2147483647 h 294"/>
              <a:gd name="T34" fmla="*/ 2147483647 w 456"/>
              <a:gd name="T35" fmla="*/ 0 h 294"/>
              <a:gd name="T36" fmla="*/ 2147483647 w 456"/>
              <a:gd name="T37" fmla="*/ 0 h 294"/>
              <a:gd name="T38" fmla="*/ 2147483647 w 456"/>
              <a:gd name="T39" fmla="*/ 2147483647 h 294"/>
              <a:gd name="T40" fmla="*/ 2147483647 w 456"/>
              <a:gd name="T41" fmla="*/ 2147483647 h 294"/>
              <a:gd name="T42" fmla="*/ 2147483647 w 456"/>
              <a:gd name="T43" fmla="*/ 2147483647 h 294"/>
              <a:gd name="T44" fmla="*/ 2147483647 w 456"/>
              <a:gd name="T45" fmla="*/ 2147483647 h 294"/>
              <a:gd name="T46" fmla="*/ 2147483647 w 456"/>
              <a:gd name="T47" fmla="*/ 2147483647 h 294"/>
              <a:gd name="T48" fmla="*/ 2147483647 w 456"/>
              <a:gd name="T49" fmla="*/ 2147483647 h 294"/>
              <a:gd name="T50" fmla="*/ 2147483647 w 456"/>
              <a:gd name="T51" fmla="*/ 2147483647 h 294"/>
              <a:gd name="T52" fmla="*/ 2147483647 w 456"/>
              <a:gd name="T53" fmla="*/ 2147483647 h 294"/>
              <a:gd name="T54" fmla="*/ 2147483647 w 456"/>
              <a:gd name="T55" fmla="*/ 2147483647 h 294"/>
              <a:gd name="T56" fmla="*/ 2147483647 w 456"/>
              <a:gd name="T57" fmla="*/ 2147483647 h 294"/>
              <a:gd name="T58" fmla="*/ 2147483647 w 456"/>
              <a:gd name="T59" fmla="*/ 2147483647 h 294"/>
              <a:gd name="T60" fmla="*/ 2147483647 w 456"/>
              <a:gd name="T61" fmla="*/ 2147483647 h 294"/>
              <a:gd name="T62" fmla="*/ 2147483647 w 456"/>
              <a:gd name="T63" fmla="*/ 2147483647 h 294"/>
              <a:gd name="T64" fmla="*/ 2147483647 w 456"/>
              <a:gd name="T65" fmla="*/ 2147483647 h 294"/>
              <a:gd name="T66" fmla="*/ 2147483647 w 456"/>
              <a:gd name="T67" fmla="*/ 2147483647 h 294"/>
              <a:gd name="T68" fmla="*/ 2147483647 w 456"/>
              <a:gd name="T69" fmla="*/ 2147483647 h 294"/>
              <a:gd name="T70" fmla="*/ 2147483647 w 456"/>
              <a:gd name="T71" fmla="*/ 2147483647 h 294"/>
              <a:gd name="T72" fmla="*/ 2147483647 w 456"/>
              <a:gd name="T73" fmla="*/ 2147483647 h 294"/>
              <a:gd name="T74" fmla="*/ 2147483647 w 456"/>
              <a:gd name="T75" fmla="*/ 2147483647 h 294"/>
              <a:gd name="T76" fmla="*/ 2147483647 w 456"/>
              <a:gd name="T77" fmla="*/ 2147483647 h 294"/>
              <a:gd name="T78" fmla="*/ 2147483647 w 456"/>
              <a:gd name="T79" fmla="*/ 2147483647 h 294"/>
              <a:gd name="T80" fmla="*/ 2147483647 w 456"/>
              <a:gd name="T81" fmla="*/ 2147483647 h 294"/>
              <a:gd name="T82" fmla="*/ 2147483647 w 456"/>
              <a:gd name="T83" fmla="*/ 2147483647 h 294"/>
              <a:gd name="T84" fmla="*/ 2147483647 w 456"/>
              <a:gd name="T85" fmla="*/ 2147483647 h 294"/>
              <a:gd name="T86" fmla="*/ 2147483647 w 456"/>
              <a:gd name="T87" fmla="*/ 2147483647 h 294"/>
              <a:gd name="T88" fmla="*/ 2147483647 w 456"/>
              <a:gd name="T89" fmla="*/ 2147483647 h 294"/>
              <a:gd name="T90" fmla="*/ 2147483647 w 456"/>
              <a:gd name="T91" fmla="*/ 2147483647 h 294"/>
              <a:gd name="T92" fmla="*/ 2147483647 w 456"/>
              <a:gd name="T93" fmla="*/ 2147483647 h 294"/>
              <a:gd name="T94" fmla="*/ 2147483647 w 456"/>
              <a:gd name="T95" fmla="*/ 2147483647 h 294"/>
              <a:gd name="T96" fmla="*/ 2147483647 w 456"/>
              <a:gd name="T97" fmla="*/ 2147483647 h 294"/>
              <a:gd name="T98" fmla="*/ 2147483647 w 456"/>
              <a:gd name="T99" fmla="*/ 2147483647 h 294"/>
              <a:gd name="T100" fmla="*/ 2147483647 w 456"/>
              <a:gd name="T101" fmla="*/ 2147483647 h 294"/>
              <a:gd name="T102" fmla="*/ 2147483647 w 456"/>
              <a:gd name="T103" fmla="*/ 2147483647 h 294"/>
              <a:gd name="T104" fmla="*/ 2147483647 w 456"/>
              <a:gd name="T105" fmla="*/ 2147483647 h 294"/>
              <a:gd name="T106" fmla="*/ 2147483647 w 456"/>
              <a:gd name="T107" fmla="*/ 2147483647 h 294"/>
              <a:gd name="T108" fmla="*/ 2147483647 w 456"/>
              <a:gd name="T109" fmla="*/ 2147483647 h 294"/>
              <a:gd name="T110" fmla="*/ 2147483647 w 456"/>
              <a:gd name="T111" fmla="*/ 2147483647 h 29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56"/>
              <a:gd name="T169" fmla="*/ 0 h 294"/>
              <a:gd name="T170" fmla="*/ 456 w 456"/>
              <a:gd name="T171" fmla="*/ 294 h 29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56" h="294">
                <a:moveTo>
                  <a:pt x="264" y="252"/>
                </a:moveTo>
                <a:lnTo>
                  <a:pt x="216" y="264"/>
                </a:lnTo>
                <a:lnTo>
                  <a:pt x="198" y="264"/>
                </a:lnTo>
                <a:lnTo>
                  <a:pt x="162" y="270"/>
                </a:lnTo>
                <a:lnTo>
                  <a:pt x="156" y="270"/>
                </a:lnTo>
                <a:lnTo>
                  <a:pt x="120" y="282"/>
                </a:lnTo>
                <a:lnTo>
                  <a:pt x="114" y="282"/>
                </a:lnTo>
                <a:lnTo>
                  <a:pt x="96" y="282"/>
                </a:lnTo>
                <a:lnTo>
                  <a:pt x="84" y="288"/>
                </a:lnTo>
                <a:lnTo>
                  <a:pt x="42" y="294"/>
                </a:lnTo>
                <a:lnTo>
                  <a:pt x="36" y="294"/>
                </a:lnTo>
                <a:lnTo>
                  <a:pt x="30" y="270"/>
                </a:lnTo>
                <a:lnTo>
                  <a:pt x="30" y="264"/>
                </a:lnTo>
                <a:lnTo>
                  <a:pt x="30" y="252"/>
                </a:lnTo>
                <a:lnTo>
                  <a:pt x="24" y="228"/>
                </a:lnTo>
                <a:lnTo>
                  <a:pt x="24" y="222"/>
                </a:lnTo>
                <a:lnTo>
                  <a:pt x="24" y="204"/>
                </a:lnTo>
                <a:lnTo>
                  <a:pt x="18" y="180"/>
                </a:lnTo>
                <a:lnTo>
                  <a:pt x="12" y="156"/>
                </a:lnTo>
                <a:lnTo>
                  <a:pt x="6" y="120"/>
                </a:lnTo>
                <a:lnTo>
                  <a:pt x="0" y="84"/>
                </a:lnTo>
                <a:lnTo>
                  <a:pt x="0" y="72"/>
                </a:lnTo>
                <a:lnTo>
                  <a:pt x="48" y="36"/>
                </a:lnTo>
                <a:lnTo>
                  <a:pt x="54" y="60"/>
                </a:lnTo>
                <a:lnTo>
                  <a:pt x="66" y="60"/>
                </a:lnTo>
                <a:lnTo>
                  <a:pt x="108" y="54"/>
                </a:lnTo>
                <a:lnTo>
                  <a:pt x="114" y="48"/>
                </a:lnTo>
                <a:lnTo>
                  <a:pt x="162" y="42"/>
                </a:lnTo>
                <a:lnTo>
                  <a:pt x="168" y="42"/>
                </a:lnTo>
                <a:lnTo>
                  <a:pt x="198" y="36"/>
                </a:lnTo>
                <a:lnTo>
                  <a:pt x="210" y="30"/>
                </a:lnTo>
                <a:lnTo>
                  <a:pt x="258" y="24"/>
                </a:lnTo>
                <a:lnTo>
                  <a:pt x="282" y="18"/>
                </a:lnTo>
                <a:lnTo>
                  <a:pt x="312" y="12"/>
                </a:lnTo>
                <a:lnTo>
                  <a:pt x="318" y="12"/>
                </a:lnTo>
                <a:lnTo>
                  <a:pt x="360" y="0"/>
                </a:lnTo>
                <a:lnTo>
                  <a:pt x="366" y="0"/>
                </a:lnTo>
                <a:lnTo>
                  <a:pt x="372" y="0"/>
                </a:lnTo>
                <a:lnTo>
                  <a:pt x="378" y="0"/>
                </a:lnTo>
                <a:lnTo>
                  <a:pt x="378" y="12"/>
                </a:lnTo>
                <a:lnTo>
                  <a:pt x="384" y="6"/>
                </a:lnTo>
                <a:lnTo>
                  <a:pt x="390" y="12"/>
                </a:lnTo>
                <a:lnTo>
                  <a:pt x="396" y="12"/>
                </a:lnTo>
                <a:lnTo>
                  <a:pt x="396" y="18"/>
                </a:lnTo>
                <a:lnTo>
                  <a:pt x="396" y="24"/>
                </a:lnTo>
                <a:lnTo>
                  <a:pt x="402" y="30"/>
                </a:lnTo>
                <a:lnTo>
                  <a:pt x="402" y="36"/>
                </a:lnTo>
                <a:lnTo>
                  <a:pt x="408" y="42"/>
                </a:lnTo>
                <a:lnTo>
                  <a:pt x="414" y="42"/>
                </a:lnTo>
                <a:lnTo>
                  <a:pt x="414" y="48"/>
                </a:lnTo>
                <a:lnTo>
                  <a:pt x="420" y="42"/>
                </a:lnTo>
                <a:lnTo>
                  <a:pt x="426" y="42"/>
                </a:lnTo>
                <a:lnTo>
                  <a:pt x="426" y="48"/>
                </a:lnTo>
                <a:lnTo>
                  <a:pt x="432" y="48"/>
                </a:lnTo>
                <a:lnTo>
                  <a:pt x="432" y="54"/>
                </a:lnTo>
                <a:lnTo>
                  <a:pt x="426" y="54"/>
                </a:lnTo>
                <a:lnTo>
                  <a:pt x="426" y="60"/>
                </a:lnTo>
                <a:lnTo>
                  <a:pt x="420" y="66"/>
                </a:lnTo>
                <a:lnTo>
                  <a:pt x="426" y="66"/>
                </a:lnTo>
                <a:lnTo>
                  <a:pt x="420" y="72"/>
                </a:lnTo>
                <a:lnTo>
                  <a:pt x="420" y="78"/>
                </a:lnTo>
                <a:lnTo>
                  <a:pt x="414" y="78"/>
                </a:lnTo>
                <a:lnTo>
                  <a:pt x="414" y="84"/>
                </a:lnTo>
                <a:lnTo>
                  <a:pt x="420" y="84"/>
                </a:lnTo>
                <a:lnTo>
                  <a:pt x="414" y="84"/>
                </a:lnTo>
                <a:lnTo>
                  <a:pt x="414" y="90"/>
                </a:lnTo>
                <a:lnTo>
                  <a:pt x="408" y="90"/>
                </a:lnTo>
                <a:lnTo>
                  <a:pt x="408" y="96"/>
                </a:lnTo>
                <a:lnTo>
                  <a:pt x="414" y="102"/>
                </a:lnTo>
                <a:lnTo>
                  <a:pt x="414" y="108"/>
                </a:lnTo>
                <a:lnTo>
                  <a:pt x="414" y="114"/>
                </a:lnTo>
                <a:lnTo>
                  <a:pt x="408" y="114"/>
                </a:lnTo>
                <a:lnTo>
                  <a:pt x="408" y="120"/>
                </a:lnTo>
                <a:lnTo>
                  <a:pt x="408" y="126"/>
                </a:lnTo>
                <a:lnTo>
                  <a:pt x="414" y="126"/>
                </a:lnTo>
                <a:lnTo>
                  <a:pt x="408" y="126"/>
                </a:lnTo>
                <a:lnTo>
                  <a:pt x="414" y="126"/>
                </a:lnTo>
                <a:lnTo>
                  <a:pt x="414" y="132"/>
                </a:lnTo>
                <a:lnTo>
                  <a:pt x="414" y="138"/>
                </a:lnTo>
                <a:lnTo>
                  <a:pt x="420" y="132"/>
                </a:lnTo>
                <a:lnTo>
                  <a:pt x="420" y="138"/>
                </a:lnTo>
                <a:lnTo>
                  <a:pt x="426" y="138"/>
                </a:lnTo>
                <a:lnTo>
                  <a:pt x="426" y="144"/>
                </a:lnTo>
                <a:lnTo>
                  <a:pt x="426" y="150"/>
                </a:lnTo>
                <a:lnTo>
                  <a:pt x="432" y="150"/>
                </a:lnTo>
                <a:lnTo>
                  <a:pt x="438" y="150"/>
                </a:lnTo>
                <a:lnTo>
                  <a:pt x="438" y="156"/>
                </a:lnTo>
                <a:lnTo>
                  <a:pt x="444" y="156"/>
                </a:lnTo>
                <a:lnTo>
                  <a:pt x="444" y="162"/>
                </a:lnTo>
                <a:lnTo>
                  <a:pt x="456" y="168"/>
                </a:lnTo>
                <a:lnTo>
                  <a:pt x="450" y="174"/>
                </a:lnTo>
                <a:lnTo>
                  <a:pt x="450" y="180"/>
                </a:lnTo>
                <a:lnTo>
                  <a:pt x="444" y="180"/>
                </a:lnTo>
                <a:lnTo>
                  <a:pt x="438" y="186"/>
                </a:lnTo>
                <a:lnTo>
                  <a:pt x="432" y="192"/>
                </a:lnTo>
                <a:lnTo>
                  <a:pt x="432" y="198"/>
                </a:lnTo>
                <a:lnTo>
                  <a:pt x="426" y="204"/>
                </a:lnTo>
                <a:lnTo>
                  <a:pt x="420" y="210"/>
                </a:lnTo>
                <a:lnTo>
                  <a:pt x="414" y="216"/>
                </a:lnTo>
                <a:lnTo>
                  <a:pt x="408" y="210"/>
                </a:lnTo>
                <a:lnTo>
                  <a:pt x="402" y="210"/>
                </a:lnTo>
                <a:lnTo>
                  <a:pt x="396" y="216"/>
                </a:lnTo>
                <a:lnTo>
                  <a:pt x="390" y="216"/>
                </a:lnTo>
                <a:lnTo>
                  <a:pt x="390" y="222"/>
                </a:lnTo>
                <a:lnTo>
                  <a:pt x="390" y="228"/>
                </a:lnTo>
                <a:lnTo>
                  <a:pt x="360" y="234"/>
                </a:lnTo>
                <a:lnTo>
                  <a:pt x="354" y="234"/>
                </a:lnTo>
                <a:lnTo>
                  <a:pt x="330" y="240"/>
                </a:lnTo>
                <a:lnTo>
                  <a:pt x="312" y="240"/>
                </a:lnTo>
                <a:lnTo>
                  <a:pt x="300" y="246"/>
                </a:lnTo>
                <a:lnTo>
                  <a:pt x="282" y="246"/>
                </a:lnTo>
                <a:lnTo>
                  <a:pt x="264" y="252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0</a:t>
            </a:r>
            <a:endParaRPr lang="en-US" sz="24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16" name="Freeform 18"/>
          <p:cNvSpPr>
            <a:spLocks/>
          </p:cNvSpPr>
          <p:nvPr/>
        </p:nvSpPr>
        <p:spPr bwMode="auto">
          <a:xfrm>
            <a:off x="7343775" y="3130550"/>
            <a:ext cx="209550" cy="209550"/>
          </a:xfrm>
          <a:custGeom>
            <a:avLst/>
            <a:gdLst>
              <a:gd name="T0" fmla="*/ 2147483647 w 132"/>
              <a:gd name="T1" fmla="*/ 2147483647 h 132"/>
              <a:gd name="T2" fmla="*/ 2147483647 w 132"/>
              <a:gd name="T3" fmla="*/ 2147483647 h 132"/>
              <a:gd name="T4" fmla="*/ 0 w 132"/>
              <a:gd name="T5" fmla="*/ 2147483647 h 132"/>
              <a:gd name="T6" fmla="*/ 2147483647 w 132"/>
              <a:gd name="T7" fmla="*/ 2147483647 h 132"/>
              <a:gd name="T8" fmla="*/ 2147483647 w 132"/>
              <a:gd name="T9" fmla="*/ 2147483647 h 132"/>
              <a:gd name="T10" fmla="*/ 2147483647 w 132"/>
              <a:gd name="T11" fmla="*/ 2147483647 h 132"/>
              <a:gd name="T12" fmla="*/ 2147483647 w 132"/>
              <a:gd name="T13" fmla="*/ 2147483647 h 132"/>
              <a:gd name="T14" fmla="*/ 2147483647 w 132"/>
              <a:gd name="T15" fmla="*/ 2147483647 h 132"/>
              <a:gd name="T16" fmla="*/ 2147483647 w 132"/>
              <a:gd name="T17" fmla="*/ 2147483647 h 132"/>
              <a:gd name="T18" fmla="*/ 2147483647 w 132"/>
              <a:gd name="T19" fmla="*/ 2147483647 h 132"/>
              <a:gd name="T20" fmla="*/ 2147483647 w 132"/>
              <a:gd name="T21" fmla="*/ 2147483647 h 132"/>
              <a:gd name="T22" fmla="*/ 2147483647 w 132"/>
              <a:gd name="T23" fmla="*/ 0 h 132"/>
              <a:gd name="T24" fmla="*/ 2147483647 w 132"/>
              <a:gd name="T25" fmla="*/ 2147483647 h 132"/>
              <a:gd name="T26" fmla="*/ 2147483647 w 132"/>
              <a:gd name="T27" fmla="*/ 2147483647 h 132"/>
              <a:gd name="T28" fmla="*/ 2147483647 w 132"/>
              <a:gd name="T29" fmla="*/ 2147483647 h 132"/>
              <a:gd name="T30" fmla="*/ 2147483647 w 132"/>
              <a:gd name="T31" fmla="*/ 2147483647 h 132"/>
              <a:gd name="T32" fmla="*/ 2147483647 w 132"/>
              <a:gd name="T33" fmla="*/ 2147483647 h 132"/>
              <a:gd name="T34" fmla="*/ 2147483647 w 132"/>
              <a:gd name="T35" fmla="*/ 2147483647 h 132"/>
              <a:gd name="T36" fmla="*/ 2147483647 w 132"/>
              <a:gd name="T37" fmla="*/ 2147483647 h 132"/>
              <a:gd name="T38" fmla="*/ 2147483647 w 132"/>
              <a:gd name="T39" fmla="*/ 2147483647 h 132"/>
              <a:gd name="T40" fmla="*/ 2147483647 w 132"/>
              <a:gd name="T41" fmla="*/ 2147483647 h 132"/>
              <a:gd name="T42" fmla="*/ 2147483647 w 132"/>
              <a:gd name="T43" fmla="*/ 2147483647 h 132"/>
              <a:gd name="T44" fmla="*/ 2147483647 w 132"/>
              <a:gd name="T45" fmla="*/ 2147483647 h 132"/>
              <a:gd name="T46" fmla="*/ 2147483647 w 132"/>
              <a:gd name="T47" fmla="*/ 2147483647 h 132"/>
              <a:gd name="T48" fmla="*/ 2147483647 w 132"/>
              <a:gd name="T49" fmla="*/ 2147483647 h 132"/>
              <a:gd name="T50" fmla="*/ 2147483647 w 132"/>
              <a:gd name="T51" fmla="*/ 2147483647 h 132"/>
              <a:gd name="T52" fmla="*/ 2147483647 w 132"/>
              <a:gd name="T53" fmla="*/ 2147483647 h 132"/>
              <a:gd name="T54" fmla="*/ 2147483647 w 132"/>
              <a:gd name="T55" fmla="*/ 2147483647 h 132"/>
              <a:gd name="T56" fmla="*/ 2147483647 w 132"/>
              <a:gd name="T57" fmla="*/ 2147483647 h 132"/>
              <a:gd name="T58" fmla="*/ 2147483647 w 132"/>
              <a:gd name="T59" fmla="*/ 2147483647 h 132"/>
              <a:gd name="T60" fmla="*/ 2147483647 w 132"/>
              <a:gd name="T61" fmla="*/ 2147483647 h 13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32"/>
              <a:gd name="T94" fmla="*/ 0 h 132"/>
              <a:gd name="T95" fmla="*/ 132 w 132"/>
              <a:gd name="T96" fmla="*/ 132 h 132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32" h="132">
                <a:moveTo>
                  <a:pt x="6" y="78"/>
                </a:moveTo>
                <a:lnTo>
                  <a:pt x="6" y="66"/>
                </a:lnTo>
                <a:lnTo>
                  <a:pt x="0" y="30"/>
                </a:lnTo>
                <a:lnTo>
                  <a:pt x="30" y="24"/>
                </a:lnTo>
                <a:lnTo>
                  <a:pt x="48" y="18"/>
                </a:lnTo>
                <a:lnTo>
                  <a:pt x="48" y="24"/>
                </a:lnTo>
                <a:lnTo>
                  <a:pt x="48" y="18"/>
                </a:lnTo>
                <a:lnTo>
                  <a:pt x="60" y="18"/>
                </a:lnTo>
                <a:lnTo>
                  <a:pt x="66" y="18"/>
                </a:lnTo>
                <a:lnTo>
                  <a:pt x="66" y="12"/>
                </a:lnTo>
                <a:lnTo>
                  <a:pt x="96" y="6"/>
                </a:lnTo>
                <a:lnTo>
                  <a:pt x="120" y="0"/>
                </a:lnTo>
                <a:lnTo>
                  <a:pt x="120" y="6"/>
                </a:lnTo>
                <a:lnTo>
                  <a:pt x="126" y="30"/>
                </a:lnTo>
                <a:lnTo>
                  <a:pt x="126" y="36"/>
                </a:lnTo>
                <a:lnTo>
                  <a:pt x="132" y="42"/>
                </a:lnTo>
                <a:lnTo>
                  <a:pt x="132" y="60"/>
                </a:lnTo>
                <a:lnTo>
                  <a:pt x="132" y="66"/>
                </a:lnTo>
                <a:lnTo>
                  <a:pt x="132" y="72"/>
                </a:lnTo>
                <a:lnTo>
                  <a:pt x="102" y="84"/>
                </a:lnTo>
                <a:lnTo>
                  <a:pt x="96" y="78"/>
                </a:lnTo>
                <a:lnTo>
                  <a:pt x="96" y="84"/>
                </a:lnTo>
                <a:lnTo>
                  <a:pt x="84" y="90"/>
                </a:lnTo>
                <a:lnTo>
                  <a:pt x="60" y="96"/>
                </a:lnTo>
                <a:lnTo>
                  <a:pt x="48" y="108"/>
                </a:lnTo>
                <a:lnTo>
                  <a:pt x="12" y="132"/>
                </a:lnTo>
                <a:lnTo>
                  <a:pt x="6" y="126"/>
                </a:lnTo>
                <a:lnTo>
                  <a:pt x="18" y="108"/>
                </a:lnTo>
                <a:lnTo>
                  <a:pt x="12" y="102"/>
                </a:lnTo>
                <a:lnTo>
                  <a:pt x="12" y="96"/>
                </a:lnTo>
                <a:lnTo>
                  <a:pt x="6" y="78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17" name="Freeform 19"/>
          <p:cNvSpPr>
            <a:spLocks noEditPoints="1"/>
          </p:cNvSpPr>
          <p:nvPr/>
        </p:nvSpPr>
        <p:spPr bwMode="auto">
          <a:xfrm>
            <a:off x="7534275" y="3121153"/>
            <a:ext cx="95250" cy="123825"/>
          </a:xfrm>
          <a:custGeom>
            <a:avLst/>
            <a:gdLst>
              <a:gd name="T0" fmla="*/ 2147483647 w 60"/>
              <a:gd name="T1" fmla="*/ 2147483647 h 78"/>
              <a:gd name="T2" fmla="*/ 2147483647 w 60"/>
              <a:gd name="T3" fmla="*/ 2147483647 h 78"/>
              <a:gd name="T4" fmla="*/ 2147483647 w 60"/>
              <a:gd name="T5" fmla="*/ 2147483647 h 78"/>
              <a:gd name="T6" fmla="*/ 0 w 60"/>
              <a:gd name="T7" fmla="*/ 2147483647 h 78"/>
              <a:gd name="T8" fmla="*/ 2147483647 w 60"/>
              <a:gd name="T9" fmla="*/ 2147483647 h 78"/>
              <a:gd name="T10" fmla="*/ 2147483647 w 60"/>
              <a:gd name="T11" fmla="*/ 0 h 78"/>
              <a:gd name="T12" fmla="*/ 2147483647 w 60"/>
              <a:gd name="T13" fmla="*/ 2147483647 h 78"/>
              <a:gd name="T14" fmla="*/ 2147483647 w 60"/>
              <a:gd name="T15" fmla="*/ 2147483647 h 78"/>
              <a:gd name="T16" fmla="*/ 2147483647 w 60"/>
              <a:gd name="T17" fmla="*/ 2147483647 h 78"/>
              <a:gd name="T18" fmla="*/ 2147483647 w 60"/>
              <a:gd name="T19" fmla="*/ 2147483647 h 78"/>
              <a:gd name="T20" fmla="*/ 2147483647 w 60"/>
              <a:gd name="T21" fmla="*/ 2147483647 h 78"/>
              <a:gd name="T22" fmla="*/ 2147483647 w 60"/>
              <a:gd name="T23" fmla="*/ 2147483647 h 78"/>
              <a:gd name="T24" fmla="*/ 2147483647 w 60"/>
              <a:gd name="T25" fmla="*/ 2147483647 h 78"/>
              <a:gd name="T26" fmla="*/ 2147483647 w 60"/>
              <a:gd name="T27" fmla="*/ 2147483647 h 78"/>
              <a:gd name="T28" fmla="*/ 2147483647 w 60"/>
              <a:gd name="T29" fmla="*/ 2147483647 h 78"/>
              <a:gd name="T30" fmla="*/ 2147483647 w 60"/>
              <a:gd name="T31" fmla="*/ 2147483647 h 78"/>
              <a:gd name="T32" fmla="*/ 2147483647 w 60"/>
              <a:gd name="T33" fmla="*/ 2147483647 h 78"/>
              <a:gd name="T34" fmla="*/ 2147483647 w 60"/>
              <a:gd name="T35" fmla="*/ 2147483647 h 78"/>
              <a:gd name="T36" fmla="*/ 2147483647 w 60"/>
              <a:gd name="T37" fmla="*/ 2147483647 h 78"/>
              <a:gd name="T38" fmla="*/ 2147483647 w 60"/>
              <a:gd name="T39" fmla="*/ 2147483647 h 78"/>
              <a:gd name="T40" fmla="*/ 2147483647 w 60"/>
              <a:gd name="T41" fmla="*/ 2147483647 h 78"/>
              <a:gd name="T42" fmla="*/ 2147483647 w 60"/>
              <a:gd name="T43" fmla="*/ 2147483647 h 78"/>
              <a:gd name="T44" fmla="*/ 2147483647 w 60"/>
              <a:gd name="T45" fmla="*/ 2147483647 h 78"/>
              <a:gd name="T46" fmla="*/ 2147483647 w 60"/>
              <a:gd name="T47" fmla="*/ 2147483647 h 78"/>
              <a:gd name="T48" fmla="*/ 2147483647 w 60"/>
              <a:gd name="T49" fmla="*/ 2147483647 h 78"/>
              <a:gd name="T50" fmla="*/ 2147483647 w 60"/>
              <a:gd name="T51" fmla="*/ 2147483647 h 78"/>
              <a:gd name="T52" fmla="*/ 2147483647 w 60"/>
              <a:gd name="T53" fmla="*/ 2147483647 h 78"/>
              <a:gd name="T54" fmla="*/ 2147483647 w 60"/>
              <a:gd name="T55" fmla="*/ 2147483647 h 78"/>
              <a:gd name="T56" fmla="*/ 2147483647 w 60"/>
              <a:gd name="T57" fmla="*/ 2147483647 h 78"/>
              <a:gd name="T58" fmla="*/ 2147483647 w 60"/>
              <a:gd name="T59" fmla="*/ 2147483647 h 78"/>
              <a:gd name="T60" fmla="*/ 2147483647 w 60"/>
              <a:gd name="T61" fmla="*/ 2147483647 h 78"/>
              <a:gd name="T62" fmla="*/ 2147483647 w 60"/>
              <a:gd name="T63" fmla="*/ 2147483647 h 78"/>
              <a:gd name="T64" fmla="*/ 2147483647 w 60"/>
              <a:gd name="T65" fmla="*/ 2147483647 h 78"/>
              <a:gd name="T66" fmla="*/ 2147483647 w 60"/>
              <a:gd name="T67" fmla="*/ 2147483647 h 7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0"/>
              <a:gd name="T103" fmla="*/ 0 h 78"/>
              <a:gd name="T104" fmla="*/ 60 w 60"/>
              <a:gd name="T105" fmla="*/ 78 h 7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0" h="78">
                <a:moveTo>
                  <a:pt x="12" y="48"/>
                </a:moveTo>
                <a:lnTo>
                  <a:pt x="6" y="42"/>
                </a:lnTo>
                <a:lnTo>
                  <a:pt x="6" y="36"/>
                </a:lnTo>
                <a:lnTo>
                  <a:pt x="0" y="12"/>
                </a:lnTo>
                <a:lnTo>
                  <a:pt x="18" y="6"/>
                </a:lnTo>
                <a:lnTo>
                  <a:pt x="30" y="0"/>
                </a:lnTo>
                <a:lnTo>
                  <a:pt x="30" y="6"/>
                </a:lnTo>
                <a:lnTo>
                  <a:pt x="30" y="12"/>
                </a:lnTo>
                <a:lnTo>
                  <a:pt x="36" y="12"/>
                </a:lnTo>
                <a:lnTo>
                  <a:pt x="36" y="18"/>
                </a:lnTo>
                <a:lnTo>
                  <a:pt x="36" y="24"/>
                </a:lnTo>
                <a:lnTo>
                  <a:pt x="42" y="24"/>
                </a:lnTo>
                <a:lnTo>
                  <a:pt x="48" y="30"/>
                </a:lnTo>
                <a:lnTo>
                  <a:pt x="42" y="30"/>
                </a:lnTo>
                <a:lnTo>
                  <a:pt x="36" y="24"/>
                </a:lnTo>
                <a:lnTo>
                  <a:pt x="36" y="30"/>
                </a:lnTo>
                <a:lnTo>
                  <a:pt x="36" y="36"/>
                </a:lnTo>
                <a:lnTo>
                  <a:pt x="36" y="54"/>
                </a:lnTo>
                <a:lnTo>
                  <a:pt x="36" y="60"/>
                </a:lnTo>
                <a:lnTo>
                  <a:pt x="24" y="72"/>
                </a:lnTo>
                <a:lnTo>
                  <a:pt x="12" y="78"/>
                </a:lnTo>
                <a:lnTo>
                  <a:pt x="12" y="72"/>
                </a:lnTo>
                <a:lnTo>
                  <a:pt x="12" y="66"/>
                </a:lnTo>
                <a:lnTo>
                  <a:pt x="12" y="48"/>
                </a:lnTo>
                <a:close/>
                <a:moveTo>
                  <a:pt x="48" y="30"/>
                </a:moveTo>
                <a:lnTo>
                  <a:pt x="54" y="30"/>
                </a:lnTo>
                <a:lnTo>
                  <a:pt x="60" y="48"/>
                </a:lnTo>
                <a:lnTo>
                  <a:pt x="54" y="48"/>
                </a:lnTo>
                <a:lnTo>
                  <a:pt x="48" y="30"/>
                </a:lnTo>
                <a:close/>
                <a:moveTo>
                  <a:pt x="48" y="36"/>
                </a:moveTo>
                <a:lnTo>
                  <a:pt x="54" y="48"/>
                </a:lnTo>
                <a:lnTo>
                  <a:pt x="48" y="48"/>
                </a:lnTo>
                <a:lnTo>
                  <a:pt x="48" y="54"/>
                </a:lnTo>
                <a:lnTo>
                  <a:pt x="48" y="36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18" name="Freeform 20"/>
          <p:cNvSpPr>
            <a:spLocks/>
          </p:cNvSpPr>
          <p:nvPr/>
        </p:nvSpPr>
        <p:spPr bwMode="auto">
          <a:xfrm>
            <a:off x="7191377" y="3321178"/>
            <a:ext cx="161925" cy="371475"/>
          </a:xfrm>
          <a:custGeom>
            <a:avLst/>
            <a:gdLst>
              <a:gd name="T0" fmla="*/ 0 w 102"/>
              <a:gd name="T1" fmla="*/ 2147483647 h 234"/>
              <a:gd name="T2" fmla="*/ 2147483647 w 102"/>
              <a:gd name="T3" fmla="*/ 2147483647 h 234"/>
              <a:gd name="T4" fmla="*/ 2147483647 w 102"/>
              <a:gd name="T5" fmla="*/ 2147483647 h 234"/>
              <a:gd name="T6" fmla="*/ 2147483647 w 102"/>
              <a:gd name="T7" fmla="*/ 2147483647 h 234"/>
              <a:gd name="T8" fmla="*/ 2147483647 w 102"/>
              <a:gd name="T9" fmla="*/ 2147483647 h 234"/>
              <a:gd name="T10" fmla="*/ 2147483647 w 102"/>
              <a:gd name="T11" fmla="*/ 2147483647 h 234"/>
              <a:gd name="T12" fmla="*/ 2147483647 w 102"/>
              <a:gd name="T13" fmla="*/ 2147483647 h 234"/>
              <a:gd name="T14" fmla="*/ 2147483647 w 102"/>
              <a:gd name="T15" fmla="*/ 2147483647 h 234"/>
              <a:gd name="T16" fmla="*/ 2147483647 w 102"/>
              <a:gd name="T17" fmla="*/ 2147483647 h 234"/>
              <a:gd name="T18" fmla="*/ 2147483647 w 102"/>
              <a:gd name="T19" fmla="*/ 2147483647 h 234"/>
              <a:gd name="T20" fmla="*/ 2147483647 w 102"/>
              <a:gd name="T21" fmla="*/ 2147483647 h 234"/>
              <a:gd name="T22" fmla="*/ 2147483647 w 102"/>
              <a:gd name="T23" fmla="*/ 2147483647 h 234"/>
              <a:gd name="T24" fmla="*/ 0 w 102"/>
              <a:gd name="T25" fmla="*/ 2147483647 h 234"/>
              <a:gd name="T26" fmla="*/ 0 w 102"/>
              <a:gd name="T27" fmla="*/ 2147483647 h 234"/>
              <a:gd name="T28" fmla="*/ 0 w 102"/>
              <a:gd name="T29" fmla="*/ 2147483647 h 234"/>
              <a:gd name="T30" fmla="*/ 2147483647 w 102"/>
              <a:gd name="T31" fmla="*/ 2147483647 h 234"/>
              <a:gd name="T32" fmla="*/ 0 w 102"/>
              <a:gd name="T33" fmla="*/ 2147483647 h 234"/>
              <a:gd name="T34" fmla="*/ 2147483647 w 102"/>
              <a:gd name="T35" fmla="*/ 2147483647 h 234"/>
              <a:gd name="T36" fmla="*/ 2147483647 w 102"/>
              <a:gd name="T37" fmla="*/ 2147483647 h 234"/>
              <a:gd name="T38" fmla="*/ 2147483647 w 102"/>
              <a:gd name="T39" fmla="*/ 2147483647 h 234"/>
              <a:gd name="T40" fmla="*/ 2147483647 w 102"/>
              <a:gd name="T41" fmla="*/ 2147483647 h 234"/>
              <a:gd name="T42" fmla="*/ 2147483647 w 102"/>
              <a:gd name="T43" fmla="*/ 2147483647 h 234"/>
              <a:gd name="T44" fmla="*/ 2147483647 w 102"/>
              <a:gd name="T45" fmla="*/ 0 h 234"/>
              <a:gd name="T46" fmla="*/ 2147483647 w 102"/>
              <a:gd name="T47" fmla="*/ 2147483647 h 234"/>
              <a:gd name="T48" fmla="*/ 2147483647 w 102"/>
              <a:gd name="T49" fmla="*/ 2147483647 h 234"/>
              <a:gd name="T50" fmla="*/ 2147483647 w 102"/>
              <a:gd name="T51" fmla="*/ 2147483647 h 234"/>
              <a:gd name="T52" fmla="*/ 2147483647 w 102"/>
              <a:gd name="T53" fmla="*/ 2147483647 h 234"/>
              <a:gd name="T54" fmla="*/ 2147483647 w 102"/>
              <a:gd name="T55" fmla="*/ 2147483647 h 234"/>
              <a:gd name="T56" fmla="*/ 2147483647 w 102"/>
              <a:gd name="T57" fmla="*/ 2147483647 h 234"/>
              <a:gd name="T58" fmla="*/ 2147483647 w 102"/>
              <a:gd name="T59" fmla="*/ 2147483647 h 234"/>
              <a:gd name="T60" fmla="*/ 2147483647 w 102"/>
              <a:gd name="T61" fmla="*/ 2147483647 h 234"/>
              <a:gd name="T62" fmla="*/ 2147483647 w 102"/>
              <a:gd name="T63" fmla="*/ 2147483647 h 234"/>
              <a:gd name="T64" fmla="*/ 2147483647 w 102"/>
              <a:gd name="T65" fmla="*/ 2147483647 h 234"/>
              <a:gd name="T66" fmla="*/ 2147483647 w 102"/>
              <a:gd name="T67" fmla="*/ 2147483647 h 234"/>
              <a:gd name="T68" fmla="*/ 2147483647 w 102"/>
              <a:gd name="T69" fmla="*/ 2147483647 h 234"/>
              <a:gd name="T70" fmla="*/ 2147483647 w 102"/>
              <a:gd name="T71" fmla="*/ 2147483647 h 234"/>
              <a:gd name="T72" fmla="*/ 2147483647 w 102"/>
              <a:gd name="T73" fmla="*/ 2147483647 h 234"/>
              <a:gd name="T74" fmla="*/ 2147483647 w 102"/>
              <a:gd name="T75" fmla="*/ 2147483647 h 234"/>
              <a:gd name="T76" fmla="*/ 2147483647 w 102"/>
              <a:gd name="T77" fmla="*/ 2147483647 h 234"/>
              <a:gd name="T78" fmla="*/ 2147483647 w 102"/>
              <a:gd name="T79" fmla="*/ 2147483647 h 234"/>
              <a:gd name="T80" fmla="*/ 2147483647 w 102"/>
              <a:gd name="T81" fmla="*/ 2147483647 h 234"/>
              <a:gd name="T82" fmla="*/ 2147483647 w 102"/>
              <a:gd name="T83" fmla="*/ 2147483647 h 234"/>
              <a:gd name="T84" fmla="*/ 2147483647 w 102"/>
              <a:gd name="T85" fmla="*/ 2147483647 h 234"/>
              <a:gd name="T86" fmla="*/ 2147483647 w 102"/>
              <a:gd name="T87" fmla="*/ 2147483647 h 234"/>
              <a:gd name="T88" fmla="*/ 2147483647 w 102"/>
              <a:gd name="T89" fmla="*/ 2147483647 h 234"/>
              <a:gd name="T90" fmla="*/ 0 w 102"/>
              <a:gd name="T91" fmla="*/ 2147483647 h 234"/>
              <a:gd name="T92" fmla="*/ 0 w 102"/>
              <a:gd name="T93" fmla="*/ 2147483647 h 23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02"/>
              <a:gd name="T142" fmla="*/ 0 h 234"/>
              <a:gd name="T143" fmla="*/ 102 w 102"/>
              <a:gd name="T144" fmla="*/ 234 h 23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02" h="234">
                <a:moveTo>
                  <a:pt x="0" y="168"/>
                </a:moveTo>
                <a:lnTo>
                  <a:pt x="0" y="162"/>
                </a:lnTo>
                <a:lnTo>
                  <a:pt x="6" y="162"/>
                </a:lnTo>
                <a:lnTo>
                  <a:pt x="12" y="156"/>
                </a:lnTo>
                <a:lnTo>
                  <a:pt x="18" y="150"/>
                </a:lnTo>
                <a:lnTo>
                  <a:pt x="24" y="144"/>
                </a:lnTo>
                <a:lnTo>
                  <a:pt x="24" y="138"/>
                </a:lnTo>
                <a:lnTo>
                  <a:pt x="30" y="132"/>
                </a:lnTo>
                <a:lnTo>
                  <a:pt x="36" y="126"/>
                </a:lnTo>
                <a:lnTo>
                  <a:pt x="42" y="126"/>
                </a:lnTo>
                <a:lnTo>
                  <a:pt x="42" y="120"/>
                </a:lnTo>
                <a:lnTo>
                  <a:pt x="48" y="114"/>
                </a:lnTo>
                <a:lnTo>
                  <a:pt x="36" y="108"/>
                </a:lnTo>
                <a:lnTo>
                  <a:pt x="36" y="102"/>
                </a:lnTo>
                <a:lnTo>
                  <a:pt x="30" y="102"/>
                </a:lnTo>
                <a:lnTo>
                  <a:pt x="30" y="96"/>
                </a:lnTo>
                <a:lnTo>
                  <a:pt x="24" y="96"/>
                </a:lnTo>
                <a:lnTo>
                  <a:pt x="18" y="96"/>
                </a:lnTo>
                <a:lnTo>
                  <a:pt x="18" y="90"/>
                </a:lnTo>
                <a:lnTo>
                  <a:pt x="18" y="84"/>
                </a:lnTo>
                <a:lnTo>
                  <a:pt x="12" y="84"/>
                </a:lnTo>
                <a:lnTo>
                  <a:pt x="12" y="78"/>
                </a:lnTo>
                <a:lnTo>
                  <a:pt x="6" y="84"/>
                </a:lnTo>
                <a:lnTo>
                  <a:pt x="6" y="78"/>
                </a:lnTo>
                <a:lnTo>
                  <a:pt x="6" y="72"/>
                </a:lnTo>
                <a:lnTo>
                  <a:pt x="0" y="72"/>
                </a:lnTo>
                <a:lnTo>
                  <a:pt x="6" y="72"/>
                </a:lnTo>
                <a:lnTo>
                  <a:pt x="0" y="72"/>
                </a:lnTo>
                <a:lnTo>
                  <a:pt x="0" y="66"/>
                </a:lnTo>
                <a:lnTo>
                  <a:pt x="0" y="60"/>
                </a:lnTo>
                <a:lnTo>
                  <a:pt x="6" y="60"/>
                </a:lnTo>
                <a:lnTo>
                  <a:pt x="6" y="54"/>
                </a:lnTo>
                <a:lnTo>
                  <a:pt x="6" y="48"/>
                </a:lnTo>
                <a:lnTo>
                  <a:pt x="0" y="42"/>
                </a:lnTo>
                <a:lnTo>
                  <a:pt x="0" y="36"/>
                </a:lnTo>
                <a:lnTo>
                  <a:pt x="6" y="36"/>
                </a:lnTo>
                <a:lnTo>
                  <a:pt x="6" y="30"/>
                </a:lnTo>
                <a:lnTo>
                  <a:pt x="12" y="30"/>
                </a:lnTo>
                <a:lnTo>
                  <a:pt x="6" y="30"/>
                </a:lnTo>
                <a:lnTo>
                  <a:pt x="6" y="24"/>
                </a:lnTo>
                <a:lnTo>
                  <a:pt x="12" y="24"/>
                </a:lnTo>
                <a:lnTo>
                  <a:pt x="12" y="18"/>
                </a:lnTo>
                <a:lnTo>
                  <a:pt x="18" y="12"/>
                </a:lnTo>
                <a:lnTo>
                  <a:pt x="12" y="12"/>
                </a:lnTo>
                <a:lnTo>
                  <a:pt x="18" y="6"/>
                </a:lnTo>
                <a:lnTo>
                  <a:pt x="18" y="0"/>
                </a:lnTo>
                <a:lnTo>
                  <a:pt x="24" y="0"/>
                </a:lnTo>
                <a:lnTo>
                  <a:pt x="48" y="6"/>
                </a:lnTo>
                <a:lnTo>
                  <a:pt x="60" y="12"/>
                </a:lnTo>
                <a:lnTo>
                  <a:pt x="66" y="12"/>
                </a:lnTo>
                <a:lnTo>
                  <a:pt x="90" y="18"/>
                </a:lnTo>
                <a:lnTo>
                  <a:pt x="90" y="24"/>
                </a:lnTo>
                <a:lnTo>
                  <a:pt x="90" y="30"/>
                </a:lnTo>
                <a:lnTo>
                  <a:pt x="90" y="36"/>
                </a:lnTo>
                <a:lnTo>
                  <a:pt x="90" y="42"/>
                </a:lnTo>
                <a:lnTo>
                  <a:pt x="90" y="48"/>
                </a:lnTo>
                <a:lnTo>
                  <a:pt x="78" y="54"/>
                </a:lnTo>
                <a:lnTo>
                  <a:pt x="78" y="48"/>
                </a:lnTo>
                <a:lnTo>
                  <a:pt x="78" y="54"/>
                </a:lnTo>
                <a:lnTo>
                  <a:pt x="78" y="60"/>
                </a:lnTo>
                <a:lnTo>
                  <a:pt x="72" y="72"/>
                </a:lnTo>
                <a:lnTo>
                  <a:pt x="72" y="78"/>
                </a:lnTo>
                <a:lnTo>
                  <a:pt x="78" y="78"/>
                </a:lnTo>
                <a:lnTo>
                  <a:pt x="84" y="72"/>
                </a:lnTo>
                <a:lnTo>
                  <a:pt x="96" y="84"/>
                </a:lnTo>
                <a:lnTo>
                  <a:pt x="102" y="108"/>
                </a:lnTo>
                <a:lnTo>
                  <a:pt x="96" y="108"/>
                </a:lnTo>
                <a:lnTo>
                  <a:pt x="102" y="108"/>
                </a:lnTo>
                <a:lnTo>
                  <a:pt x="102" y="114"/>
                </a:lnTo>
                <a:lnTo>
                  <a:pt x="96" y="114"/>
                </a:lnTo>
                <a:lnTo>
                  <a:pt x="96" y="132"/>
                </a:lnTo>
                <a:lnTo>
                  <a:pt x="96" y="144"/>
                </a:lnTo>
                <a:lnTo>
                  <a:pt x="96" y="156"/>
                </a:lnTo>
                <a:lnTo>
                  <a:pt x="90" y="162"/>
                </a:lnTo>
                <a:lnTo>
                  <a:pt x="90" y="168"/>
                </a:lnTo>
                <a:lnTo>
                  <a:pt x="84" y="168"/>
                </a:lnTo>
                <a:lnTo>
                  <a:pt x="84" y="174"/>
                </a:lnTo>
                <a:lnTo>
                  <a:pt x="84" y="180"/>
                </a:lnTo>
                <a:lnTo>
                  <a:pt x="84" y="186"/>
                </a:lnTo>
                <a:lnTo>
                  <a:pt x="72" y="198"/>
                </a:lnTo>
                <a:lnTo>
                  <a:pt x="78" y="198"/>
                </a:lnTo>
                <a:lnTo>
                  <a:pt x="66" y="222"/>
                </a:lnTo>
                <a:lnTo>
                  <a:pt x="60" y="228"/>
                </a:lnTo>
                <a:lnTo>
                  <a:pt x="66" y="234"/>
                </a:lnTo>
                <a:lnTo>
                  <a:pt x="54" y="234"/>
                </a:lnTo>
                <a:lnTo>
                  <a:pt x="60" y="216"/>
                </a:lnTo>
                <a:lnTo>
                  <a:pt x="54" y="210"/>
                </a:lnTo>
                <a:lnTo>
                  <a:pt x="48" y="210"/>
                </a:lnTo>
                <a:lnTo>
                  <a:pt x="42" y="216"/>
                </a:lnTo>
                <a:lnTo>
                  <a:pt x="12" y="198"/>
                </a:lnTo>
                <a:lnTo>
                  <a:pt x="0" y="192"/>
                </a:lnTo>
                <a:lnTo>
                  <a:pt x="0" y="186"/>
                </a:lnTo>
                <a:lnTo>
                  <a:pt x="0" y="180"/>
                </a:lnTo>
                <a:lnTo>
                  <a:pt x="0" y="168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19" name="Freeform 21"/>
          <p:cNvSpPr>
            <a:spLocks/>
          </p:cNvSpPr>
          <p:nvPr/>
        </p:nvSpPr>
        <p:spPr bwMode="auto">
          <a:xfrm>
            <a:off x="5701009" y="3454400"/>
            <a:ext cx="504823" cy="666750"/>
          </a:xfrm>
          <a:custGeom>
            <a:avLst/>
            <a:gdLst>
              <a:gd name="T0" fmla="*/ 2147483647 w 246"/>
              <a:gd name="T1" fmla="*/ 2147483647 h 420"/>
              <a:gd name="T2" fmla="*/ 2147483647 w 246"/>
              <a:gd name="T3" fmla="*/ 2147483647 h 420"/>
              <a:gd name="T4" fmla="*/ 2147483647 w 246"/>
              <a:gd name="T5" fmla="*/ 2147483647 h 420"/>
              <a:gd name="T6" fmla="*/ 2147483647 w 246"/>
              <a:gd name="T7" fmla="*/ 2147483647 h 420"/>
              <a:gd name="T8" fmla="*/ 2147483647 w 246"/>
              <a:gd name="T9" fmla="*/ 2147483647 h 420"/>
              <a:gd name="T10" fmla="*/ 2147483647 w 246"/>
              <a:gd name="T11" fmla="*/ 2147483647 h 420"/>
              <a:gd name="T12" fmla="*/ 2147483647 w 246"/>
              <a:gd name="T13" fmla="*/ 2147483647 h 420"/>
              <a:gd name="T14" fmla="*/ 2147483647 w 246"/>
              <a:gd name="T15" fmla="*/ 2147483647 h 420"/>
              <a:gd name="T16" fmla="*/ 2147483647 w 246"/>
              <a:gd name="T17" fmla="*/ 2147483647 h 420"/>
              <a:gd name="T18" fmla="*/ 2147483647 w 246"/>
              <a:gd name="T19" fmla="*/ 2147483647 h 420"/>
              <a:gd name="T20" fmla="*/ 2147483647 w 246"/>
              <a:gd name="T21" fmla="*/ 2147483647 h 420"/>
              <a:gd name="T22" fmla="*/ 2147483647 w 246"/>
              <a:gd name="T23" fmla="*/ 2147483647 h 420"/>
              <a:gd name="T24" fmla="*/ 2147483647 w 246"/>
              <a:gd name="T25" fmla="*/ 2147483647 h 420"/>
              <a:gd name="T26" fmla="*/ 2147483647 w 246"/>
              <a:gd name="T27" fmla="*/ 2147483647 h 420"/>
              <a:gd name="T28" fmla="*/ 0 w 246"/>
              <a:gd name="T29" fmla="*/ 2147483647 h 420"/>
              <a:gd name="T30" fmla="*/ 2147483647 w 246"/>
              <a:gd name="T31" fmla="*/ 2147483647 h 420"/>
              <a:gd name="T32" fmla="*/ 2147483647 w 246"/>
              <a:gd name="T33" fmla="*/ 2147483647 h 420"/>
              <a:gd name="T34" fmla="*/ 2147483647 w 246"/>
              <a:gd name="T35" fmla="*/ 2147483647 h 420"/>
              <a:gd name="T36" fmla="*/ 2147483647 w 246"/>
              <a:gd name="T37" fmla="*/ 2147483647 h 420"/>
              <a:gd name="T38" fmla="*/ 2147483647 w 246"/>
              <a:gd name="T39" fmla="*/ 2147483647 h 420"/>
              <a:gd name="T40" fmla="*/ 2147483647 w 246"/>
              <a:gd name="T41" fmla="*/ 2147483647 h 420"/>
              <a:gd name="T42" fmla="*/ 2147483647 w 246"/>
              <a:gd name="T43" fmla="*/ 2147483647 h 420"/>
              <a:gd name="T44" fmla="*/ 2147483647 w 246"/>
              <a:gd name="T45" fmla="*/ 2147483647 h 420"/>
              <a:gd name="T46" fmla="*/ 2147483647 w 246"/>
              <a:gd name="T47" fmla="*/ 2147483647 h 420"/>
              <a:gd name="T48" fmla="*/ 2147483647 w 246"/>
              <a:gd name="T49" fmla="*/ 2147483647 h 420"/>
              <a:gd name="T50" fmla="*/ 2147483647 w 246"/>
              <a:gd name="T51" fmla="*/ 2147483647 h 420"/>
              <a:gd name="T52" fmla="*/ 2147483647 w 246"/>
              <a:gd name="T53" fmla="*/ 2147483647 h 420"/>
              <a:gd name="T54" fmla="*/ 2147483647 w 246"/>
              <a:gd name="T55" fmla="*/ 2147483647 h 420"/>
              <a:gd name="T56" fmla="*/ 2147483647 w 246"/>
              <a:gd name="T57" fmla="*/ 2147483647 h 420"/>
              <a:gd name="T58" fmla="*/ 2147483647 w 246"/>
              <a:gd name="T59" fmla="*/ 2147483647 h 420"/>
              <a:gd name="T60" fmla="*/ 2147483647 w 246"/>
              <a:gd name="T61" fmla="*/ 2147483647 h 420"/>
              <a:gd name="T62" fmla="*/ 2147483647 w 246"/>
              <a:gd name="T63" fmla="*/ 2147483647 h 420"/>
              <a:gd name="T64" fmla="*/ 2147483647 w 246"/>
              <a:gd name="T65" fmla="*/ 2147483647 h 420"/>
              <a:gd name="T66" fmla="*/ 2147483647 w 246"/>
              <a:gd name="T67" fmla="*/ 2147483647 h 420"/>
              <a:gd name="T68" fmla="*/ 2147483647 w 246"/>
              <a:gd name="T69" fmla="*/ 2147483647 h 420"/>
              <a:gd name="T70" fmla="*/ 2147483647 w 246"/>
              <a:gd name="T71" fmla="*/ 2147483647 h 420"/>
              <a:gd name="T72" fmla="*/ 2147483647 w 246"/>
              <a:gd name="T73" fmla="*/ 2147483647 h 420"/>
              <a:gd name="T74" fmla="*/ 2147483647 w 246"/>
              <a:gd name="T75" fmla="*/ 2147483647 h 420"/>
              <a:gd name="T76" fmla="*/ 2147483647 w 246"/>
              <a:gd name="T77" fmla="*/ 2147483647 h 420"/>
              <a:gd name="T78" fmla="*/ 2147483647 w 246"/>
              <a:gd name="T79" fmla="*/ 2147483647 h 420"/>
              <a:gd name="T80" fmla="*/ 2147483647 w 246"/>
              <a:gd name="T81" fmla="*/ 2147483647 h 420"/>
              <a:gd name="T82" fmla="*/ 2147483647 w 246"/>
              <a:gd name="T83" fmla="*/ 2147483647 h 420"/>
              <a:gd name="T84" fmla="*/ 2147483647 w 246"/>
              <a:gd name="T85" fmla="*/ 2147483647 h 420"/>
              <a:gd name="T86" fmla="*/ 2147483647 w 246"/>
              <a:gd name="T87" fmla="*/ 2147483647 h 420"/>
              <a:gd name="T88" fmla="*/ 2147483647 w 246"/>
              <a:gd name="T89" fmla="*/ 2147483647 h 420"/>
              <a:gd name="T90" fmla="*/ 2147483647 w 246"/>
              <a:gd name="T91" fmla="*/ 2147483647 h 420"/>
              <a:gd name="T92" fmla="*/ 2147483647 w 246"/>
              <a:gd name="T93" fmla="*/ 2147483647 h 420"/>
              <a:gd name="T94" fmla="*/ 2147483647 w 246"/>
              <a:gd name="T95" fmla="*/ 2147483647 h 420"/>
              <a:gd name="T96" fmla="*/ 2147483647 w 246"/>
              <a:gd name="T97" fmla="*/ 2147483647 h 420"/>
              <a:gd name="T98" fmla="*/ 2147483647 w 246"/>
              <a:gd name="T99" fmla="*/ 2147483647 h 420"/>
              <a:gd name="T100" fmla="*/ 2147483647 w 246"/>
              <a:gd name="T101" fmla="*/ 2147483647 h 420"/>
              <a:gd name="T102" fmla="*/ 2147483647 w 246"/>
              <a:gd name="T103" fmla="*/ 2147483647 h 420"/>
              <a:gd name="T104" fmla="*/ 2147483647 w 246"/>
              <a:gd name="T105" fmla="*/ 2147483647 h 420"/>
              <a:gd name="T106" fmla="*/ 2147483647 w 246"/>
              <a:gd name="T107" fmla="*/ 2147483647 h 42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46"/>
              <a:gd name="T163" fmla="*/ 0 h 420"/>
              <a:gd name="T164" fmla="*/ 246 w 246"/>
              <a:gd name="T165" fmla="*/ 420 h 42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46" h="420">
                <a:moveTo>
                  <a:pt x="132" y="366"/>
                </a:moveTo>
                <a:lnTo>
                  <a:pt x="132" y="372"/>
                </a:lnTo>
                <a:lnTo>
                  <a:pt x="126" y="372"/>
                </a:lnTo>
                <a:lnTo>
                  <a:pt x="126" y="378"/>
                </a:lnTo>
                <a:lnTo>
                  <a:pt x="120" y="378"/>
                </a:lnTo>
                <a:lnTo>
                  <a:pt x="120" y="384"/>
                </a:lnTo>
                <a:lnTo>
                  <a:pt x="120" y="390"/>
                </a:lnTo>
                <a:lnTo>
                  <a:pt x="120" y="396"/>
                </a:lnTo>
                <a:lnTo>
                  <a:pt x="114" y="396"/>
                </a:lnTo>
                <a:lnTo>
                  <a:pt x="114" y="402"/>
                </a:lnTo>
                <a:lnTo>
                  <a:pt x="108" y="402"/>
                </a:lnTo>
                <a:lnTo>
                  <a:pt x="114" y="396"/>
                </a:lnTo>
                <a:lnTo>
                  <a:pt x="108" y="396"/>
                </a:lnTo>
                <a:lnTo>
                  <a:pt x="102" y="396"/>
                </a:lnTo>
                <a:lnTo>
                  <a:pt x="102" y="390"/>
                </a:lnTo>
                <a:lnTo>
                  <a:pt x="96" y="390"/>
                </a:lnTo>
                <a:lnTo>
                  <a:pt x="90" y="390"/>
                </a:lnTo>
                <a:lnTo>
                  <a:pt x="90" y="396"/>
                </a:lnTo>
                <a:lnTo>
                  <a:pt x="84" y="396"/>
                </a:lnTo>
                <a:lnTo>
                  <a:pt x="78" y="408"/>
                </a:lnTo>
                <a:lnTo>
                  <a:pt x="78" y="414"/>
                </a:lnTo>
                <a:lnTo>
                  <a:pt x="78" y="408"/>
                </a:lnTo>
                <a:lnTo>
                  <a:pt x="72" y="408"/>
                </a:lnTo>
                <a:lnTo>
                  <a:pt x="66" y="408"/>
                </a:lnTo>
                <a:lnTo>
                  <a:pt x="66" y="402"/>
                </a:lnTo>
                <a:lnTo>
                  <a:pt x="60" y="402"/>
                </a:lnTo>
                <a:lnTo>
                  <a:pt x="54" y="396"/>
                </a:lnTo>
                <a:lnTo>
                  <a:pt x="48" y="396"/>
                </a:lnTo>
                <a:lnTo>
                  <a:pt x="48" y="402"/>
                </a:lnTo>
                <a:lnTo>
                  <a:pt x="36" y="396"/>
                </a:lnTo>
                <a:lnTo>
                  <a:pt x="36" y="402"/>
                </a:lnTo>
                <a:lnTo>
                  <a:pt x="42" y="402"/>
                </a:lnTo>
                <a:lnTo>
                  <a:pt x="42" y="408"/>
                </a:lnTo>
                <a:lnTo>
                  <a:pt x="36" y="408"/>
                </a:lnTo>
                <a:lnTo>
                  <a:pt x="30" y="402"/>
                </a:lnTo>
                <a:lnTo>
                  <a:pt x="24" y="408"/>
                </a:lnTo>
                <a:lnTo>
                  <a:pt x="18" y="408"/>
                </a:lnTo>
                <a:lnTo>
                  <a:pt x="18" y="402"/>
                </a:lnTo>
                <a:lnTo>
                  <a:pt x="12" y="402"/>
                </a:lnTo>
                <a:lnTo>
                  <a:pt x="12" y="408"/>
                </a:lnTo>
                <a:lnTo>
                  <a:pt x="18" y="414"/>
                </a:lnTo>
                <a:lnTo>
                  <a:pt x="12" y="414"/>
                </a:lnTo>
                <a:lnTo>
                  <a:pt x="12" y="420"/>
                </a:lnTo>
                <a:lnTo>
                  <a:pt x="6" y="414"/>
                </a:lnTo>
                <a:lnTo>
                  <a:pt x="0" y="414"/>
                </a:lnTo>
                <a:lnTo>
                  <a:pt x="6" y="414"/>
                </a:lnTo>
                <a:lnTo>
                  <a:pt x="0" y="408"/>
                </a:lnTo>
                <a:lnTo>
                  <a:pt x="6" y="408"/>
                </a:lnTo>
                <a:lnTo>
                  <a:pt x="6" y="402"/>
                </a:lnTo>
                <a:lnTo>
                  <a:pt x="0" y="402"/>
                </a:lnTo>
                <a:lnTo>
                  <a:pt x="6" y="402"/>
                </a:lnTo>
                <a:lnTo>
                  <a:pt x="6" y="396"/>
                </a:lnTo>
                <a:lnTo>
                  <a:pt x="6" y="390"/>
                </a:lnTo>
                <a:lnTo>
                  <a:pt x="12" y="384"/>
                </a:lnTo>
                <a:lnTo>
                  <a:pt x="6" y="384"/>
                </a:lnTo>
                <a:lnTo>
                  <a:pt x="12" y="384"/>
                </a:lnTo>
                <a:lnTo>
                  <a:pt x="12" y="378"/>
                </a:lnTo>
                <a:lnTo>
                  <a:pt x="6" y="378"/>
                </a:lnTo>
                <a:lnTo>
                  <a:pt x="6" y="372"/>
                </a:lnTo>
                <a:lnTo>
                  <a:pt x="12" y="366"/>
                </a:lnTo>
                <a:lnTo>
                  <a:pt x="18" y="366"/>
                </a:lnTo>
                <a:lnTo>
                  <a:pt x="18" y="360"/>
                </a:lnTo>
                <a:lnTo>
                  <a:pt x="18" y="354"/>
                </a:lnTo>
                <a:lnTo>
                  <a:pt x="24" y="354"/>
                </a:lnTo>
                <a:lnTo>
                  <a:pt x="24" y="348"/>
                </a:lnTo>
                <a:lnTo>
                  <a:pt x="30" y="342"/>
                </a:lnTo>
                <a:lnTo>
                  <a:pt x="30" y="336"/>
                </a:lnTo>
                <a:lnTo>
                  <a:pt x="30" y="330"/>
                </a:lnTo>
                <a:lnTo>
                  <a:pt x="36" y="324"/>
                </a:lnTo>
                <a:lnTo>
                  <a:pt x="36" y="318"/>
                </a:lnTo>
                <a:lnTo>
                  <a:pt x="36" y="312"/>
                </a:lnTo>
                <a:lnTo>
                  <a:pt x="36" y="306"/>
                </a:lnTo>
                <a:lnTo>
                  <a:pt x="36" y="300"/>
                </a:lnTo>
                <a:lnTo>
                  <a:pt x="36" y="294"/>
                </a:lnTo>
                <a:lnTo>
                  <a:pt x="30" y="294"/>
                </a:lnTo>
                <a:lnTo>
                  <a:pt x="30" y="288"/>
                </a:lnTo>
                <a:lnTo>
                  <a:pt x="24" y="288"/>
                </a:lnTo>
                <a:lnTo>
                  <a:pt x="24" y="282"/>
                </a:lnTo>
                <a:lnTo>
                  <a:pt x="24" y="276"/>
                </a:lnTo>
                <a:lnTo>
                  <a:pt x="30" y="276"/>
                </a:lnTo>
                <a:lnTo>
                  <a:pt x="30" y="270"/>
                </a:lnTo>
                <a:lnTo>
                  <a:pt x="24" y="270"/>
                </a:lnTo>
                <a:lnTo>
                  <a:pt x="24" y="264"/>
                </a:lnTo>
                <a:lnTo>
                  <a:pt x="24" y="258"/>
                </a:lnTo>
                <a:lnTo>
                  <a:pt x="30" y="258"/>
                </a:lnTo>
                <a:lnTo>
                  <a:pt x="30" y="246"/>
                </a:lnTo>
                <a:lnTo>
                  <a:pt x="30" y="234"/>
                </a:lnTo>
                <a:lnTo>
                  <a:pt x="24" y="204"/>
                </a:lnTo>
                <a:lnTo>
                  <a:pt x="24" y="180"/>
                </a:lnTo>
                <a:lnTo>
                  <a:pt x="24" y="144"/>
                </a:lnTo>
                <a:lnTo>
                  <a:pt x="18" y="144"/>
                </a:lnTo>
                <a:lnTo>
                  <a:pt x="18" y="120"/>
                </a:lnTo>
                <a:lnTo>
                  <a:pt x="18" y="96"/>
                </a:lnTo>
                <a:lnTo>
                  <a:pt x="18" y="78"/>
                </a:lnTo>
                <a:lnTo>
                  <a:pt x="12" y="66"/>
                </a:lnTo>
                <a:lnTo>
                  <a:pt x="12" y="48"/>
                </a:lnTo>
                <a:lnTo>
                  <a:pt x="12" y="24"/>
                </a:lnTo>
                <a:lnTo>
                  <a:pt x="18" y="30"/>
                </a:lnTo>
                <a:lnTo>
                  <a:pt x="24" y="30"/>
                </a:lnTo>
                <a:lnTo>
                  <a:pt x="36" y="30"/>
                </a:lnTo>
                <a:lnTo>
                  <a:pt x="54" y="18"/>
                </a:lnTo>
                <a:lnTo>
                  <a:pt x="60" y="12"/>
                </a:lnTo>
                <a:lnTo>
                  <a:pt x="84" y="12"/>
                </a:lnTo>
                <a:lnTo>
                  <a:pt x="102" y="12"/>
                </a:lnTo>
                <a:lnTo>
                  <a:pt x="114" y="12"/>
                </a:lnTo>
                <a:lnTo>
                  <a:pt x="138" y="6"/>
                </a:lnTo>
                <a:lnTo>
                  <a:pt x="144" y="6"/>
                </a:lnTo>
                <a:lnTo>
                  <a:pt x="174" y="6"/>
                </a:lnTo>
                <a:lnTo>
                  <a:pt x="180" y="0"/>
                </a:lnTo>
                <a:lnTo>
                  <a:pt x="210" y="0"/>
                </a:lnTo>
                <a:lnTo>
                  <a:pt x="210" y="6"/>
                </a:lnTo>
                <a:lnTo>
                  <a:pt x="210" y="24"/>
                </a:lnTo>
                <a:lnTo>
                  <a:pt x="216" y="30"/>
                </a:lnTo>
                <a:lnTo>
                  <a:pt x="216" y="48"/>
                </a:lnTo>
                <a:lnTo>
                  <a:pt x="222" y="78"/>
                </a:lnTo>
                <a:lnTo>
                  <a:pt x="222" y="102"/>
                </a:lnTo>
                <a:lnTo>
                  <a:pt x="222" y="114"/>
                </a:lnTo>
                <a:lnTo>
                  <a:pt x="228" y="138"/>
                </a:lnTo>
                <a:lnTo>
                  <a:pt x="228" y="144"/>
                </a:lnTo>
                <a:lnTo>
                  <a:pt x="228" y="174"/>
                </a:lnTo>
                <a:lnTo>
                  <a:pt x="228" y="180"/>
                </a:lnTo>
                <a:lnTo>
                  <a:pt x="234" y="198"/>
                </a:lnTo>
                <a:lnTo>
                  <a:pt x="234" y="216"/>
                </a:lnTo>
                <a:lnTo>
                  <a:pt x="234" y="222"/>
                </a:lnTo>
                <a:lnTo>
                  <a:pt x="240" y="240"/>
                </a:lnTo>
                <a:lnTo>
                  <a:pt x="240" y="264"/>
                </a:lnTo>
                <a:lnTo>
                  <a:pt x="234" y="264"/>
                </a:lnTo>
                <a:lnTo>
                  <a:pt x="234" y="270"/>
                </a:lnTo>
                <a:lnTo>
                  <a:pt x="240" y="270"/>
                </a:lnTo>
                <a:lnTo>
                  <a:pt x="240" y="276"/>
                </a:lnTo>
                <a:lnTo>
                  <a:pt x="234" y="282"/>
                </a:lnTo>
                <a:lnTo>
                  <a:pt x="240" y="282"/>
                </a:lnTo>
                <a:lnTo>
                  <a:pt x="246" y="282"/>
                </a:lnTo>
                <a:lnTo>
                  <a:pt x="246" y="288"/>
                </a:lnTo>
                <a:lnTo>
                  <a:pt x="240" y="288"/>
                </a:lnTo>
                <a:lnTo>
                  <a:pt x="240" y="294"/>
                </a:lnTo>
                <a:lnTo>
                  <a:pt x="228" y="294"/>
                </a:lnTo>
                <a:lnTo>
                  <a:pt x="228" y="300"/>
                </a:lnTo>
                <a:lnTo>
                  <a:pt x="222" y="300"/>
                </a:lnTo>
                <a:lnTo>
                  <a:pt x="222" y="306"/>
                </a:lnTo>
                <a:lnTo>
                  <a:pt x="216" y="306"/>
                </a:lnTo>
                <a:lnTo>
                  <a:pt x="210" y="300"/>
                </a:lnTo>
                <a:lnTo>
                  <a:pt x="204" y="300"/>
                </a:lnTo>
                <a:lnTo>
                  <a:pt x="198" y="306"/>
                </a:lnTo>
                <a:lnTo>
                  <a:pt x="198" y="318"/>
                </a:lnTo>
                <a:lnTo>
                  <a:pt x="198" y="324"/>
                </a:lnTo>
                <a:lnTo>
                  <a:pt x="192" y="330"/>
                </a:lnTo>
                <a:lnTo>
                  <a:pt x="186" y="336"/>
                </a:lnTo>
                <a:lnTo>
                  <a:pt x="186" y="342"/>
                </a:lnTo>
                <a:lnTo>
                  <a:pt x="180" y="348"/>
                </a:lnTo>
                <a:lnTo>
                  <a:pt x="180" y="354"/>
                </a:lnTo>
                <a:lnTo>
                  <a:pt x="174" y="354"/>
                </a:lnTo>
                <a:lnTo>
                  <a:pt x="168" y="354"/>
                </a:lnTo>
                <a:lnTo>
                  <a:pt x="168" y="360"/>
                </a:lnTo>
                <a:lnTo>
                  <a:pt x="168" y="372"/>
                </a:lnTo>
                <a:lnTo>
                  <a:pt x="168" y="378"/>
                </a:lnTo>
                <a:lnTo>
                  <a:pt x="162" y="378"/>
                </a:lnTo>
                <a:lnTo>
                  <a:pt x="162" y="384"/>
                </a:lnTo>
                <a:lnTo>
                  <a:pt x="156" y="384"/>
                </a:lnTo>
                <a:lnTo>
                  <a:pt x="150" y="378"/>
                </a:lnTo>
                <a:lnTo>
                  <a:pt x="144" y="378"/>
                </a:lnTo>
                <a:lnTo>
                  <a:pt x="138" y="378"/>
                </a:lnTo>
                <a:lnTo>
                  <a:pt x="138" y="366"/>
                </a:lnTo>
                <a:lnTo>
                  <a:pt x="132" y="36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128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20" name="Freeform 22"/>
          <p:cNvSpPr>
            <a:spLocks/>
          </p:cNvSpPr>
          <p:nvPr/>
        </p:nvSpPr>
        <p:spPr bwMode="auto">
          <a:xfrm>
            <a:off x="6057902" y="3349625"/>
            <a:ext cx="523875" cy="590550"/>
          </a:xfrm>
          <a:custGeom>
            <a:avLst/>
            <a:gdLst>
              <a:gd name="T0" fmla="*/ 2147483647 w 330"/>
              <a:gd name="T1" fmla="*/ 2147483647 h 372"/>
              <a:gd name="T2" fmla="*/ 2147483647 w 330"/>
              <a:gd name="T3" fmla="*/ 2147483647 h 372"/>
              <a:gd name="T4" fmla="*/ 2147483647 w 330"/>
              <a:gd name="T5" fmla="*/ 2147483647 h 372"/>
              <a:gd name="T6" fmla="*/ 2147483647 w 330"/>
              <a:gd name="T7" fmla="*/ 2147483647 h 372"/>
              <a:gd name="T8" fmla="*/ 2147483647 w 330"/>
              <a:gd name="T9" fmla="*/ 2147483647 h 372"/>
              <a:gd name="T10" fmla="*/ 2147483647 w 330"/>
              <a:gd name="T11" fmla="*/ 2147483647 h 372"/>
              <a:gd name="T12" fmla="*/ 2147483647 w 330"/>
              <a:gd name="T13" fmla="*/ 2147483647 h 372"/>
              <a:gd name="T14" fmla="*/ 2147483647 w 330"/>
              <a:gd name="T15" fmla="*/ 2147483647 h 372"/>
              <a:gd name="T16" fmla="*/ 2147483647 w 330"/>
              <a:gd name="T17" fmla="*/ 2147483647 h 372"/>
              <a:gd name="T18" fmla="*/ 2147483647 w 330"/>
              <a:gd name="T19" fmla="*/ 2147483647 h 372"/>
              <a:gd name="T20" fmla="*/ 2147483647 w 330"/>
              <a:gd name="T21" fmla="*/ 2147483647 h 372"/>
              <a:gd name="T22" fmla="*/ 2147483647 w 330"/>
              <a:gd name="T23" fmla="*/ 2147483647 h 372"/>
              <a:gd name="T24" fmla="*/ 2147483647 w 330"/>
              <a:gd name="T25" fmla="*/ 2147483647 h 372"/>
              <a:gd name="T26" fmla="*/ 0 w 330"/>
              <a:gd name="T27" fmla="*/ 2147483647 h 372"/>
              <a:gd name="T28" fmla="*/ 2147483647 w 330"/>
              <a:gd name="T29" fmla="*/ 2147483647 h 372"/>
              <a:gd name="T30" fmla="*/ 2147483647 w 330"/>
              <a:gd name="T31" fmla="*/ 2147483647 h 372"/>
              <a:gd name="T32" fmla="*/ 2147483647 w 330"/>
              <a:gd name="T33" fmla="*/ 2147483647 h 372"/>
              <a:gd name="T34" fmla="*/ 2147483647 w 330"/>
              <a:gd name="T35" fmla="*/ 2147483647 h 372"/>
              <a:gd name="T36" fmla="*/ 2147483647 w 330"/>
              <a:gd name="T37" fmla="*/ 2147483647 h 372"/>
              <a:gd name="T38" fmla="*/ 2147483647 w 330"/>
              <a:gd name="T39" fmla="*/ 2147483647 h 372"/>
              <a:gd name="T40" fmla="*/ 2147483647 w 330"/>
              <a:gd name="T41" fmla="*/ 0 h 372"/>
              <a:gd name="T42" fmla="*/ 2147483647 w 330"/>
              <a:gd name="T43" fmla="*/ 2147483647 h 372"/>
              <a:gd name="T44" fmla="*/ 2147483647 w 330"/>
              <a:gd name="T45" fmla="*/ 2147483647 h 372"/>
              <a:gd name="T46" fmla="*/ 2147483647 w 330"/>
              <a:gd name="T47" fmla="*/ 2147483647 h 372"/>
              <a:gd name="T48" fmla="*/ 2147483647 w 330"/>
              <a:gd name="T49" fmla="*/ 2147483647 h 372"/>
              <a:gd name="T50" fmla="*/ 2147483647 w 330"/>
              <a:gd name="T51" fmla="*/ 2147483647 h 372"/>
              <a:gd name="T52" fmla="*/ 2147483647 w 330"/>
              <a:gd name="T53" fmla="*/ 2147483647 h 372"/>
              <a:gd name="T54" fmla="*/ 2147483647 w 330"/>
              <a:gd name="T55" fmla="*/ 2147483647 h 372"/>
              <a:gd name="T56" fmla="*/ 2147483647 w 330"/>
              <a:gd name="T57" fmla="*/ 2147483647 h 372"/>
              <a:gd name="T58" fmla="*/ 2147483647 w 330"/>
              <a:gd name="T59" fmla="*/ 2147483647 h 372"/>
              <a:gd name="T60" fmla="*/ 2147483647 w 330"/>
              <a:gd name="T61" fmla="*/ 2147483647 h 372"/>
              <a:gd name="T62" fmla="*/ 2147483647 w 330"/>
              <a:gd name="T63" fmla="*/ 2147483647 h 372"/>
              <a:gd name="T64" fmla="*/ 2147483647 w 330"/>
              <a:gd name="T65" fmla="*/ 2147483647 h 372"/>
              <a:gd name="T66" fmla="*/ 2147483647 w 330"/>
              <a:gd name="T67" fmla="*/ 2147483647 h 372"/>
              <a:gd name="T68" fmla="*/ 2147483647 w 330"/>
              <a:gd name="T69" fmla="*/ 2147483647 h 372"/>
              <a:gd name="T70" fmla="*/ 2147483647 w 330"/>
              <a:gd name="T71" fmla="*/ 2147483647 h 372"/>
              <a:gd name="T72" fmla="*/ 2147483647 w 330"/>
              <a:gd name="T73" fmla="*/ 2147483647 h 372"/>
              <a:gd name="T74" fmla="*/ 2147483647 w 330"/>
              <a:gd name="T75" fmla="*/ 2147483647 h 372"/>
              <a:gd name="T76" fmla="*/ 2147483647 w 330"/>
              <a:gd name="T77" fmla="*/ 2147483647 h 372"/>
              <a:gd name="T78" fmla="*/ 2147483647 w 330"/>
              <a:gd name="T79" fmla="*/ 2147483647 h 372"/>
              <a:gd name="T80" fmla="*/ 2147483647 w 330"/>
              <a:gd name="T81" fmla="*/ 2147483647 h 372"/>
              <a:gd name="T82" fmla="*/ 2147483647 w 330"/>
              <a:gd name="T83" fmla="*/ 2147483647 h 372"/>
              <a:gd name="T84" fmla="*/ 2147483647 w 330"/>
              <a:gd name="T85" fmla="*/ 2147483647 h 372"/>
              <a:gd name="T86" fmla="*/ 2147483647 w 330"/>
              <a:gd name="T87" fmla="*/ 2147483647 h 372"/>
              <a:gd name="T88" fmla="*/ 2147483647 w 330"/>
              <a:gd name="T89" fmla="*/ 2147483647 h 372"/>
              <a:gd name="T90" fmla="*/ 2147483647 w 330"/>
              <a:gd name="T91" fmla="*/ 2147483647 h 372"/>
              <a:gd name="T92" fmla="*/ 2147483647 w 330"/>
              <a:gd name="T93" fmla="*/ 2147483647 h 37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30"/>
              <a:gd name="T142" fmla="*/ 0 h 372"/>
              <a:gd name="T143" fmla="*/ 330 w 330"/>
              <a:gd name="T144" fmla="*/ 372 h 37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30" h="372">
                <a:moveTo>
                  <a:pt x="150" y="360"/>
                </a:moveTo>
                <a:lnTo>
                  <a:pt x="150" y="366"/>
                </a:lnTo>
                <a:lnTo>
                  <a:pt x="150" y="360"/>
                </a:lnTo>
                <a:lnTo>
                  <a:pt x="144" y="360"/>
                </a:lnTo>
                <a:lnTo>
                  <a:pt x="138" y="360"/>
                </a:lnTo>
                <a:lnTo>
                  <a:pt x="132" y="354"/>
                </a:lnTo>
                <a:lnTo>
                  <a:pt x="126" y="360"/>
                </a:lnTo>
                <a:lnTo>
                  <a:pt x="126" y="366"/>
                </a:lnTo>
                <a:lnTo>
                  <a:pt x="120" y="366"/>
                </a:lnTo>
                <a:lnTo>
                  <a:pt x="114" y="360"/>
                </a:lnTo>
                <a:lnTo>
                  <a:pt x="108" y="360"/>
                </a:lnTo>
                <a:lnTo>
                  <a:pt x="108" y="354"/>
                </a:lnTo>
                <a:lnTo>
                  <a:pt x="102" y="354"/>
                </a:lnTo>
                <a:lnTo>
                  <a:pt x="96" y="354"/>
                </a:lnTo>
                <a:lnTo>
                  <a:pt x="90" y="354"/>
                </a:lnTo>
                <a:lnTo>
                  <a:pt x="84" y="354"/>
                </a:lnTo>
                <a:lnTo>
                  <a:pt x="78" y="354"/>
                </a:lnTo>
                <a:lnTo>
                  <a:pt x="78" y="348"/>
                </a:lnTo>
                <a:lnTo>
                  <a:pt x="72" y="342"/>
                </a:lnTo>
                <a:lnTo>
                  <a:pt x="72" y="336"/>
                </a:lnTo>
                <a:lnTo>
                  <a:pt x="66" y="330"/>
                </a:lnTo>
                <a:lnTo>
                  <a:pt x="60" y="330"/>
                </a:lnTo>
                <a:lnTo>
                  <a:pt x="60" y="324"/>
                </a:lnTo>
                <a:lnTo>
                  <a:pt x="54" y="324"/>
                </a:lnTo>
                <a:lnTo>
                  <a:pt x="48" y="330"/>
                </a:lnTo>
                <a:lnTo>
                  <a:pt x="42" y="330"/>
                </a:lnTo>
                <a:lnTo>
                  <a:pt x="36" y="324"/>
                </a:lnTo>
                <a:lnTo>
                  <a:pt x="30" y="330"/>
                </a:lnTo>
                <a:lnTo>
                  <a:pt x="30" y="306"/>
                </a:lnTo>
                <a:lnTo>
                  <a:pt x="24" y="288"/>
                </a:lnTo>
                <a:lnTo>
                  <a:pt x="24" y="282"/>
                </a:lnTo>
                <a:lnTo>
                  <a:pt x="24" y="264"/>
                </a:lnTo>
                <a:lnTo>
                  <a:pt x="18" y="246"/>
                </a:lnTo>
                <a:lnTo>
                  <a:pt x="18" y="240"/>
                </a:lnTo>
                <a:lnTo>
                  <a:pt x="18" y="210"/>
                </a:lnTo>
                <a:lnTo>
                  <a:pt x="18" y="204"/>
                </a:lnTo>
                <a:lnTo>
                  <a:pt x="12" y="180"/>
                </a:lnTo>
                <a:lnTo>
                  <a:pt x="12" y="168"/>
                </a:lnTo>
                <a:lnTo>
                  <a:pt x="12" y="144"/>
                </a:lnTo>
                <a:lnTo>
                  <a:pt x="6" y="114"/>
                </a:lnTo>
                <a:lnTo>
                  <a:pt x="6" y="96"/>
                </a:lnTo>
                <a:lnTo>
                  <a:pt x="0" y="90"/>
                </a:lnTo>
                <a:lnTo>
                  <a:pt x="0" y="72"/>
                </a:lnTo>
                <a:lnTo>
                  <a:pt x="30" y="66"/>
                </a:lnTo>
                <a:lnTo>
                  <a:pt x="66" y="60"/>
                </a:lnTo>
                <a:lnTo>
                  <a:pt x="78" y="60"/>
                </a:lnTo>
                <a:lnTo>
                  <a:pt x="96" y="54"/>
                </a:lnTo>
                <a:lnTo>
                  <a:pt x="120" y="66"/>
                </a:lnTo>
                <a:lnTo>
                  <a:pt x="132" y="72"/>
                </a:lnTo>
                <a:lnTo>
                  <a:pt x="150" y="66"/>
                </a:lnTo>
                <a:lnTo>
                  <a:pt x="150" y="72"/>
                </a:lnTo>
                <a:lnTo>
                  <a:pt x="132" y="78"/>
                </a:lnTo>
                <a:lnTo>
                  <a:pt x="144" y="78"/>
                </a:lnTo>
                <a:lnTo>
                  <a:pt x="156" y="78"/>
                </a:lnTo>
                <a:lnTo>
                  <a:pt x="168" y="78"/>
                </a:lnTo>
                <a:lnTo>
                  <a:pt x="180" y="72"/>
                </a:lnTo>
                <a:lnTo>
                  <a:pt x="204" y="60"/>
                </a:lnTo>
                <a:lnTo>
                  <a:pt x="210" y="66"/>
                </a:lnTo>
                <a:lnTo>
                  <a:pt x="228" y="60"/>
                </a:lnTo>
                <a:lnTo>
                  <a:pt x="240" y="48"/>
                </a:lnTo>
                <a:lnTo>
                  <a:pt x="252" y="36"/>
                </a:lnTo>
                <a:lnTo>
                  <a:pt x="276" y="18"/>
                </a:lnTo>
                <a:lnTo>
                  <a:pt x="306" y="0"/>
                </a:lnTo>
                <a:lnTo>
                  <a:pt x="306" y="12"/>
                </a:lnTo>
                <a:lnTo>
                  <a:pt x="312" y="48"/>
                </a:lnTo>
                <a:lnTo>
                  <a:pt x="318" y="84"/>
                </a:lnTo>
                <a:lnTo>
                  <a:pt x="324" y="108"/>
                </a:lnTo>
                <a:lnTo>
                  <a:pt x="330" y="132"/>
                </a:lnTo>
                <a:lnTo>
                  <a:pt x="324" y="132"/>
                </a:lnTo>
                <a:lnTo>
                  <a:pt x="318" y="138"/>
                </a:lnTo>
                <a:lnTo>
                  <a:pt x="324" y="144"/>
                </a:lnTo>
                <a:lnTo>
                  <a:pt x="324" y="150"/>
                </a:lnTo>
                <a:lnTo>
                  <a:pt x="324" y="156"/>
                </a:lnTo>
                <a:lnTo>
                  <a:pt x="330" y="168"/>
                </a:lnTo>
                <a:lnTo>
                  <a:pt x="324" y="168"/>
                </a:lnTo>
                <a:lnTo>
                  <a:pt x="324" y="174"/>
                </a:lnTo>
                <a:lnTo>
                  <a:pt x="324" y="180"/>
                </a:lnTo>
                <a:lnTo>
                  <a:pt x="324" y="192"/>
                </a:lnTo>
                <a:lnTo>
                  <a:pt x="324" y="198"/>
                </a:lnTo>
                <a:lnTo>
                  <a:pt x="324" y="204"/>
                </a:lnTo>
                <a:lnTo>
                  <a:pt x="318" y="204"/>
                </a:lnTo>
                <a:lnTo>
                  <a:pt x="318" y="210"/>
                </a:lnTo>
                <a:lnTo>
                  <a:pt x="318" y="216"/>
                </a:lnTo>
                <a:lnTo>
                  <a:pt x="318" y="222"/>
                </a:lnTo>
                <a:lnTo>
                  <a:pt x="318" y="228"/>
                </a:lnTo>
                <a:lnTo>
                  <a:pt x="318" y="234"/>
                </a:lnTo>
                <a:lnTo>
                  <a:pt x="318" y="240"/>
                </a:lnTo>
                <a:lnTo>
                  <a:pt x="312" y="240"/>
                </a:lnTo>
                <a:lnTo>
                  <a:pt x="306" y="246"/>
                </a:lnTo>
                <a:lnTo>
                  <a:pt x="306" y="252"/>
                </a:lnTo>
                <a:lnTo>
                  <a:pt x="300" y="252"/>
                </a:lnTo>
                <a:lnTo>
                  <a:pt x="300" y="258"/>
                </a:lnTo>
                <a:lnTo>
                  <a:pt x="294" y="258"/>
                </a:lnTo>
                <a:lnTo>
                  <a:pt x="294" y="264"/>
                </a:lnTo>
                <a:lnTo>
                  <a:pt x="288" y="270"/>
                </a:lnTo>
                <a:lnTo>
                  <a:pt x="282" y="270"/>
                </a:lnTo>
                <a:lnTo>
                  <a:pt x="282" y="264"/>
                </a:lnTo>
                <a:lnTo>
                  <a:pt x="276" y="264"/>
                </a:lnTo>
                <a:lnTo>
                  <a:pt x="270" y="270"/>
                </a:lnTo>
                <a:lnTo>
                  <a:pt x="270" y="276"/>
                </a:lnTo>
                <a:lnTo>
                  <a:pt x="264" y="282"/>
                </a:lnTo>
                <a:lnTo>
                  <a:pt x="258" y="288"/>
                </a:lnTo>
                <a:lnTo>
                  <a:pt x="258" y="294"/>
                </a:lnTo>
                <a:lnTo>
                  <a:pt x="258" y="300"/>
                </a:lnTo>
                <a:lnTo>
                  <a:pt x="258" y="306"/>
                </a:lnTo>
                <a:lnTo>
                  <a:pt x="258" y="312"/>
                </a:lnTo>
                <a:lnTo>
                  <a:pt x="264" y="312"/>
                </a:lnTo>
                <a:lnTo>
                  <a:pt x="258" y="312"/>
                </a:lnTo>
                <a:lnTo>
                  <a:pt x="252" y="318"/>
                </a:lnTo>
                <a:lnTo>
                  <a:pt x="252" y="324"/>
                </a:lnTo>
                <a:lnTo>
                  <a:pt x="252" y="318"/>
                </a:lnTo>
                <a:lnTo>
                  <a:pt x="246" y="312"/>
                </a:lnTo>
                <a:lnTo>
                  <a:pt x="240" y="306"/>
                </a:lnTo>
                <a:lnTo>
                  <a:pt x="240" y="312"/>
                </a:lnTo>
                <a:lnTo>
                  <a:pt x="234" y="312"/>
                </a:lnTo>
                <a:lnTo>
                  <a:pt x="234" y="318"/>
                </a:lnTo>
                <a:lnTo>
                  <a:pt x="234" y="324"/>
                </a:lnTo>
                <a:lnTo>
                  <a:pt x="234" y="330"/>
                </a:lnTo>
                <a:lnTo>
                  <a:pt x="228" y="330"/>
                </a:lnTo>
                <a:lnTo>
                  <a:pt x="228" y="336"/>
                </a:lnTo>
                <a:lnTo>
                  <a:pt x="234" y="342"/>
                </a:lnTo>
                <a:lnTo>
                  <a:pt x="234" y="348"/>
                </a:lnTo>
                <a:lnTo>
                  <a:pt x="234" y="354"/>
                </a:lnTo>
                <a:lnTo>
                  <a:pt x="228" y="354"/>
                </a:lnTo>
                <a:lnTo>
                  <a:pt x="228" y="366"/>
                </a:lnTo>
                <a:lnTo>
                  <a:pt x="222" y="372"/>
                </a:lnTo>
                <a:lnTo>
                  <a:pt x="216" y="372"/>
                </a:lnTo>
                <a:lnTo>
                  <a:pt x="210" y="372"/>
                </a:lnTo>
                <a:lnTo>
                  <a:pt x="204" y="366"/>
                </a:lnTo>
                <a:lnTo>
                  <a:pt x="198" y="366"/>
                </a:lnTo>
                <a:lnTo>
                  <a:pt x="198" y="360"/>
                </a:lnTo>
                <a:lnTo>
                  <a:pt x="192" y="360"/>
                </a:lnTo>
                <a:lnTo>
                  <a:pt x="186" y="360"/>
                </a:lnTo>
                <a:lnTo>
                  <a:pt x="180" y="354"/>
                </a:lnTo>
                <a:lnTo>
                  <a:pt x="180" y="348"/>
                </a:lnTo>
                <a:lnTo>
                  <a:pt x="180" y="342"/>
                </a:lnTo>
                <a:lnTo>
                  <a:pt x="174" y="348"/>
                </a:lnTo>
                <a:lnTo>
                  <a:pt x="168" y="348"/>
                </a:lnTo>
                <a:lnTo>
                  <a:pt x="168" y="354"/>
                </a:lnTo>
                <a:lnTo>
                  <a:pt x="162" y="354"/>
                </a:lnTo>
                <a:lnTo>
                  <a:pt x="162" y="360"/>
                </a:lnTo>
                <a:lnTo>
                  <a:pt x="156" y="360"/>
                </a:lnTo>
                <a:lnTo>
                  <a:pt x="150" y="360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28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21" name="Freeform 23"/>
          <p:cNvSpPr>
            <a:spLocks/>
          </p:cNvSpPr>
          <p:nvPr/>
        </p:nvSpPr>
        <p:spPr bwMode="auto">
          <a:xfrm>
            <a:off x="7029452" y="3740278"/>
            <a:ext cx="28575" cy="28575"/>
          </a:xfrm>
          <a:custGeom>
            <a:avLst/>
            <a:gdLst>
              <a:gd name="T0" fmla="*/ 2147483647 w 18"/>
              <a:gd name="T1" fmla="*/ 0 h 18"/>
              <a:gd name="T2" fmla="*/ 2147483647 w 18"/>
              <a:gd name="T3" fmla="*/ 2147483647 h 18"/>
              <a:gd name="T4" fmla="*/ 2147483647 w 18"/>
              <a:gd name="T5" fmla="*/ 2147483647 h 18"/>
              <a:gd name="T6" fmla="*/ 2147483647 w 18"/>
              <a:gd name="T7" fmla="*/ 2147483647 h 18"/>
              <a:gd name="T8" fmla="*/ 0 w 18"/>
              <a:gd name="T9" fmla="*/ 2147483647 h 18"/>
              <a:gd name="T10" fmla="*/ 2147483647 w 18"/>
              <a:gd name="T11" fmla="*/ 0 h 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"/>
              <a:gd name="T19" fmla="*/ 0 h 18"/>
              <a:gd name="T20" fmla="*/ 18 w 18"/>
              <a:gd name="T21" fmla="*/ 18 h 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" h="18">
                <a:moveTo>
                  <a:pt x="6" y="0"/>
                </a:moveTo>
                <a:lnTo>
                  <a:pt x="18" y="6"/>
                </a:lnTo>
                <a:lnTo>
                  <a:pt x="6" y="18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  <a:extLst/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22" name="Freeform 24"/>
          <p:cNvSpPr>
            <a:spLocks/>
          </p:cNvSpPr>
          <p:nvPr/>
        </p:nvSpPr>
        <p:spPr bwMode="auto">
          <a:xfrm>
            <a:off x="7162802" y="3568828"/>
            <a:ext cx="123825" cy="219075"/>
          </a:xfrm>
          <a:custGeom>
            <a:avLst/>
            <a:gdLst>
              <a:gd name="T0" fmla="*/ 2147483647 w 78"/>
              <a:gd name="T1" fmla="*/ 2147483647 h 138"/>
              <a:gd name="T2" fmla="*/ 2147483647 w 78"/>
              <a:gd name="T3" fmla="*/ 2147483647 h 138"/>
              <a:gd name="T4" fmla="*/ 2147483647 w 78"/>
              <a:gd name="T5" fmla="*/ 2147483647 h 138"/>
              <a:gd name="T6" fmla="*/ 2147483647 w 78"/>
              <a:gd name="T7" fmla="*/ 2147483647 h 138"/>
              <a:gd name="T8" fmla="*/ 2147483647 w 78"/>
              <a:gd name="T9" fmla="*/ 2147483647 h 138"/>
              <a:gd name="T10" fmla="*/ 2147483647 w 78"/>
              <a:gd name="T11" fmla="*/ 2147483647 h 138"/>
              <a:gd name="T12" fmla="*/ 2147483647 w 78"/>
              <a:gd name="T13" fmla="*/ 2147483647 h 138"/>
              <a:gd name="T14" fmla="*/ 0 w 78"/>
              <a:gd name="T15" fmla="*/ 2147483647 h 138"/>
              <a:gd name="T16" fmla="*/ 0 w 78"/>
              <a:gd name="T17" fmla="*/ 2147483647 h 138"/>
              <a:gd name="T18" fmla="*/ 0 w 78"/>
              <a:gd name="T19" fmla="*/ 2147483647 h 138"/>
              <a:gd name="T20" fmla="*/ 2147483647 w 78"/>
              <a:gd name="T21" fmla="*/ 2147483647 h 138"/>
              <a:gd name="T22" fmla="*/ 2147483647 w 78"/>
              <a:gd name="T23" fmla="*/ 0 h 138"/>
              <a:gd name="T24" fmla="*/ 2147483647 w 78"/>
              <a:gd name="T25" fmla="*/ 0 h 138"/>
              <a:gd name="T26" fmla="*/ 2147483647 w 78"/>
              <a:gd name="T27" fmla="*/ 2147483647 h 138"/>
              <a:gd name="T28" fmla="*/ 2147483647 w 78"/>
              <a:gd name="T29" fmla="*/ 2147483647 h 138"/>
              <a:gd name="T30" fmla="*/ 2147483647 w 78"/>
              <a:gd name="T31" fmla="*/ 2147483647 h 138"/>
              <a:gd name="T32" fmla="*/ 2147483647 w 78"/>
              <a:gd name="T33" fmla="*/ 2147483647 h 138"/>
              <a:gd name="T34" fmla="*/ 2147483647 w 78"/>
              <a:gd name="T35" fmla="*/ 2147483647 h 138"/>
              <a:gd name="T36" fmla="*/ 2147483647 w 78"/>
              <a:gd name="T37" fmla="*/ 2147483647 h 138"/>
              <a:gd name="T38" fmla="*/ 2147483647 w 78"/>
              <a:gd name="T39" fmla="*/ 2147483647 h 138"/>
              <a:gd name="T40" fmla="*/ 2147483647 w 78"/>
              <a:gd name="T41" fmla="*/ 2147483647 h 138"/>
              <a:gd name="T42" fmla="*/ 2147483647 w 78"/>
              <a:gd name="T43" fmla="*/ 2147483647 h 138"/>
              <a:gd name="T44" fmla="*/ 2147483647 w 78"/>
              <a:gd name="T45" fmla="*/ 2147483647 h 138"/>
              <a:gd name="T46" fmla="*/ 2147483647 w 78"/>
              <a:gd name="T47" fmla="*/ 2147483647 h 138"/>
              <a:gd name="T48" fmla="*/ 2147483647 w 78"/>
              <a:gd name="T49" fmla="*/ 2147483647 h 138"/>
              <a:gd name="T50" fmla="*/ 2147483647 w 78"/>
              <a:gd name="T51" fmla="*/ 2147483647 h 138"/>
              <a:gd name="T52" fmla="*/ 2147483647 w 78"/>
              <a:gd name="T53" fmla="*/ 2147483647 h 138"/>
              <a:gd name="T54" fmla="*/ 2147483647 w 78"/>
              <a:gd name="T55" fmla="*/ 2147483647 h 138"/>
              <a:gd name="T56" fmla="*/ 2147483647 w 78"/>
              <a:gd name="T57" fmla="*/ 2147483647 h 138"/>
              <a:gd name="T58" fmla="*/ 2147483647 w 78"/>
              <a:gd name="T59" fmla="*/ 2147483647 h 138"/>
              <a:gd name="T60" fmla="*/ 2147483647 w 78"/>
              <a:gd name="T61" fmla="*/ 2147483647 h 13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78"/>
              <a:gd name="T94" fmla="*/ 0 h 138"/>
              <a:gd name="T95" fmla="*/ 78 w 78"/>
              <a:gd name="T96" fmla="*/ 138 h 13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78" h="138">
                <a:moveTo>
                  <a:pt x="30" y="126"/>
                </a:moveTo>
                <a:lnTo>
                  <a:pt x="24" y="120"/>
                </a:lnTo>
                <a:lnTo>
                  <a:pt x="24" y="102"/>
                </a:lnTo>
                <a:lnTo>
                  <a:pt x="12" y="72"/>
                </a:lnTo>
                <a:lnTo>
                  <a:pt x="12" y="60"/>
                </a:lnTo>
                <a:lnTo>
                  <a:pt x="6" y="60"/>
                </a:lnTo>
                <a:lnTo>
                  <a:pt x="6" y="48"/>
                </a:lnTo>
                <a:lnTo>
                  <a:pt x="0" y="18"/>
                </a:lnTo>
                <a:lnTo>
                  <a:pt x="0" y="12"/>
                </a:lnTo>
                <a:lnTo>
                  <a:pt x="0" y="6"/>
                </a:lnTo>
                <a:lnTo>
                  <a:pt x="6" y="6"/>
                </a:lnTo>
                <a:lnTo>
                  <a:pt x="12" y="0"/>
                </a:lnTo>
                <a:lnTo>
                  <a:pt x="18" y="0"/>
                </a:lnTo>
                <a:lnTo>
                  <a:pt x="24" y="6"/>
                </a:lnTo>
                <a:lnTo>
                  <a:pt x="18" y="6"/>
                </a:lnTo>
                <a:lnTo>
                  <a:pt x="18" y="12"/>
                </a:lnTo>
                <a:lnTo>
                  <a:pt x="12" y="24"/>
                </a:lnTo>
                <a:lnTo>
                  <a:pt x="18" y="30"/>
                </a:lnTo>
                <a:lnTo>
                  <a:pt x="18" y="36"/>
                </a:lnTo>
                <a:lnTo>
                  <a:pt x="24" y="48"/>
                </a:lnTo>
                <a:lnTo>
                  <a:pt x="36" y="54"/>
                </a:lnTo>
                <a:lnTo>
                  <a:pt x="42" y="72"/>
                </a:lnTo>
                <a:lnTo>
                  <a:pt x="48" y="78"/>
                </a:lnTo>
                <a:lnTo>
                  <a:pt x="48" y="84"/>
                </a:lnTo>
                <a:lnTo>
                  <a:pt x="60" y="96"/>
                </a:lnTo>
                <a:lnTo>
                  <a:pt x="72" y="96"/>
                </a:lnTo>
                <a:lnTo>
                  <a:pt x="78" y="126"/>
                </a:lnTo>
                <a:lnTo>
                  <a:pt x="78" y="132"/>
                </a:lnTo>
                <a:lnTo>
                  <a:pt x="60" y="132"/>
                </a:lnTo>
                <a:lnTo>
                  <a:pt x="30" y="138"/>
                </a:lnTo>
                <a:lnTo>
                  <a:pt x="30" y="126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23" name="Freeform 25"/>
          <p:cNvSpPr>
            <a:spLocks/>
          </p:cNvSpPr>
          <p:nvPr/>
        </p:nvSpPr>
        <p:spPr bwMode="auto">
          <a:xfrm>
            <a:off x="6381752" y="3559175"/>
            <a:ext cx="561975" cy="552450"/>
          </a:xfrm>
          <a:custGeom>
            <a:avLst/>
            <a:gdLst>
              <a:gd name="T0" fmla="*/ 2147483647 w 354"/>
              <a:gd name="T1" fmla="*/ 2147483647 h 348"/>
              <a:gd name="T2" fmla="*/ 2147483647 w 354"/>
              <a:gd name="T3" fmla="*/ 2147483647 h 348"/>
              <a:gd name="T4" fmla="*/ 2147483647 w 354"/>
              <a:gd name="T5" fmla="*/ 2147483647 h 348"/>
              <a:gd name="T6" fmla="*/ 2147483647 w 354"/>
              <a:gd name="T7" fmla="*/ 2147483647 h 348"/>
              <a:gd name="T8" fmla="*/ 2147483647 w 354"/>
              <a:gd name="T9" fmla="*/ 2147483647 h 348"/>
              <a:gd name="T10" fmla="*/ 2147483647 w 354"/>
              <a:gd name="T11" fmla="*/ 2147483647 h 348"/>
              <a:gd name="T12" fmla="*/ 2147483647 w 354"/>
              <a:gd name="T13" fmla="*/ 2147483647 h 348"/>
              <a:gd name="T14" fmla="*/ 2147483647 w 354"/>
              <a:gd name="T15" fmla="*/ 2147483647 h 348"/>
              <a:gd name="T16" fmla="*/ 2147483647 w 354"/>
              <a:gd name="T17" fmla="*/ 2147483647 h 348"/>
              <a:gd name="T18" fmla="*/ 2147483647 w 354"/>
              <a:gd name="T19" fmla="*/ 2147483647 h 348"/>
              <a:gd name="T20" fmla="*/ 2147483647 w 354"/>
              <a:gd name="T21" fmla="*/ 2147483647 h 348"/>
              <a:gd name="T22" fmla="*/ 2147483647 w 354"/>
              <a:gd name="T23" fmla="*/ 2147483647 h 348"/>
              <a:gd name="T24" fmla="*/ 2147483647 w 354"/>
              <a:gd name="T25" fmla="*/ 2147483647 h 348"/>
              <a:gd name="T26" fmla="*/ 2147483647 w 354"/>
              <a:gd name="T27" fmla="*/ 2147483647 h 348"/>
              <a:gd name="T28" fmla="*/ 2147483647 w 354"/>
              <a:gd name="T29" fmla="*/ 2147483647 h 348"/>
              <a:gd name="T30" fmla="*/ 2147483647 w 354"/>
              <a:gd name="T31" fmla="*/ 2147483647 h 348"/>
              <a:gd name="T32" fmla="*/ 2147483647 w 354"/>
              <a:gd name="T33" fmla="*/ 2147483647 h 348"/>
              <a:gd name="T34" fmla="*/ 2147483647 w 354"/>
              <a:gd name="T35" fmla="*/ 2147483647 h 348"/>
              <a:gd name="T36" fmla="*/ 2147483647 w 354"/>
              <a:gd name="T37" fmla="*/ 2147483647 h 348"/>
              <a:gd name="T38" fmla="*/ 2147483647 w 354"/>
              <a:gd name="T39" fmla="*/ 2147483647 h 348"/>
              <a:gd name="T40" fmla="*/ 2147483647 w 354"/>
              <a:gd name="T41" fmla="*/ 2147483647 h 348"/>
              <a:gd name="T42" fmla="*/ 2147483647 w 354"/>
              <a:gd name="T43" fmla="*/ 2147483647 h 348"/>
              <a:gd name="T44" fmla="*/ 2147483647 w 354"/>
              <a:gd name="T45" fmla="*/ 2147483647 h 348"/>
              <a:gd name="T46" fmla="*/ 2147483647 w 354"/>
              <a:gd name="T47" fmla="*/ 2147483647 h 348"/>
              <a:gd name="T48" fmla="*/ 2147483647 w 354"/>
              <a:gd name="T49" fmla="*/ 2147483647 h 348"/>
              <a:gd name="T50" fmla="*/ 2147483647 w 354"/>
              <a:gd name="T51" fmla="*/ 2147483647 h 348"/>
              <a:gd name="T52" fmla="*/ 2147483647 w 354"/>
              <a:gd name="T53" fmla="*/ 2147483647 h 348"/>
              <a:gd name="T54" fmla="*/ 2147483647 w 354"/>
              <a:gd name="T55" fmla="*/ 2147483647 h 348"/>
              <a:gd name="T56" fmla="*/ 2147483647 w 354"/>
              <a:gd name="T57" fmla="*/ 2147483647 h 348"/>
              <a:gd name="T58" fmla="*/ 2147483647 w 354"/>
              <a:gd name="T59" fmla="*/ 2147483647 h 348"/>
              <a:gd name="T60" fmla="*/ 2147483647 w 354"/>
              <a:gd name="T61" fmla="*/ 2147483647 h 348"/>
              <a:gd name="T62" fmla="*/ 2147483647 w 354"/>
              <a:gd name="T63" fmla="*/ 2147483647 h 348"/>
              <a:gd name="T64" fmla="*/ 2147483647 w 354"/>
              <a:gd name="T65" fmla="*/ 2147483647 h 348"/>
              <a:gd name="T66" fmla="*/ 2147483647 w 354"/>
              <a:gd name="T67" fmla="*/ 2147483647 h 348"/>
              <a:gd name="T68" fmla="*/ 2147483647 w 354"/>
              <a:gd name="T69" fmla="*/ 2147483647 h 348"/>
              <a:gd name="T70" fmla="*/ 2147483647 w 354"/>
              <a:gd name="T71" fmla="*/ 2147483647 h 348"/>
              <a:gd name="T72" fmla="*/ 2147483647 w 354"/>
              <a:gd name="T73" fmla="*/ 2147483647 h 348"/>
              <a:gd name="T74" fmla="*/ 2147483647 w 354"/>
              <a:gd name="T75" fmla="*/ 2147483647 h 348"/>
              <a:gd name="T76" fmla="*/ 2147483647 w 354"/>
              <a:gd name="T77" fmla="*/ 2147483647 h 348"/>
              <a:gd name="T78" fmla="*/ 2147483647 w 354"/>
              <a:gd name="T79" fmla="*/ 2147483647 h 348"/>
              <a:gd name="T80" fmla="*/ 2147483647 w 354"/>
              <a:gd name="T81" fmla="*/ 2147483647 h 348"/>
              <a:gd name="T82" fmla="*/ 2147483647 w 354"/>
              <a:gd name="T83" fmla="*/ 2147483647 h 348"/>
              <a:gd name="T84" fmla="*/ 2147483647 w 354"/>
              <a:gd name="T85" fmla="*/ 2147483647 h 348"/>
              <a:gd name="T86" fmla="*/ 2147483647 w 354"/>
              <a:gd name="T87" fmla="*/ 2147483647 h 348"/>
              <a:gd name="T88" fmla="*/ 2147483647 w 354"/>
              <a:gd name="T89" fmla="*/ 2147483647 h 348"/>
              <a:gd name="T90" fmla="*/ 2147483647 w 354"/>
              <a:gd name="T91" fmla="*/ 2147483647 h 348"/>
              <a:gd name="T92" fmla="*/ 2147483647 w 354"/>
              <a:gd name="T93" fmla="*/ 2147483647 h 348"/>
              <a:gd name="T94" fmla="*/ 2147483647 w 354"/>
              <a:gd name="T95" fmla="*/ 2147483647 h 348"/>
              <a:gd name="T96" fmla="*/ 2147483647 w 354"/>
              <a:gd name="T97" fmla="*/ 2147483647 h 348"/>
              <a:gd name="T98" fmla="*/ 2147483647 w 354"/>
              <a:gd name="T99" fmla="*/ 2147483647 h 348"/>
              <a:gd name="T100" fmla="*/ 2147483647 w 354"/>
              <a:gd name="T101" fmla="*/ 2147483647 h 348"/>
              <a:gd name="T102" fmla="*/ 2147483647 w 354"/>
              <a:gd name="T103" fmla="*/ 2147483647 h 348"/>
              <a:gd name="T104" fmla="*/ 2147483647 w 354"/>
              <a:gd name="T105" fmla="*/ 2147483647 h 348"/>
              <a:gd name="T106" fmla="*/ 2147483647 w 354"/>
              <a:gd name="T107" fmla="*/ 2147483647 h 348"/>
              <a:gd name="T108" fmla="*/ 2147483647 w 354"/>
              <a:gd name="T109" fmla="*/ 2147483647 h 348"/>
              <a:gd name="T110" fmla="*/ 2147483647 w 354"/>
              <a:gd name="T111" fmla="*/ 2147483647 h 348"/>
              <a:gd name="T112" fmla="*/ 2147483647 w 354"/>
              <a:gd name="T113" fmla="*/ 2147483647 h 348"/>
              <a:gd name="T114" fmla="*/ 2147483647 w 354"/>
              <a:gd name="T115" fmla="*/ 2147483647 h 348"/>
              <a:gd name="T116" fmla="*/ 2147483647 w 354"/>
              <a:gd name="T117" fmla="*/ 2147483647 h 348"/>
              <a:gd name="T118" fmla="*/ 2147483647 w 354"/>
              <a:gd name="T119" fmla="*/ 2147483647 h 34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54"/>
              <a:gd name="T181" fmla="*/ 0 h 348"/>
              <a:gd name="T182" fmla="*/ 354 w 354"/>
              <a:gd name="T183" fmla="*/ 348 h 34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54" h="348">
                <a:moveTo>
                  <a:pt x="258" y="192"/>
                </a:moveTo>
                <a:lnTo>
                  <a:pt x="252" y="198"/>
                </a:lnTo>
                <a:lnTo>
                  <a:pt x="252" y="204"/>
                </a:lnTo>
                <a:lnTo>
                  <a:pt x="240" y="198"/>
                </a:lnTo>
                <a:lnTo>
                  <a:pt x="234" y="192"/>
                </a:lnTo>
                <a:lnTo>
                  <a:pt x="222" y="192"/>
                </a:lnTo>
                <a:lnTo>
                  <a:pt x="222" y="198"/>
                </a:lnTo>
                <a:lnTo>
                  <a:pt x="222" y="204"/>
                </a:lnTo>
                <a:lnTo>
                  <a:pt x="222" y="210"/>
                </a:lnTo>
                <a:lnTo>
                  <a:pt x="222" y="216"/>
                </a:lnTo>
                <a:lnTo>
                  <a:pt x="216" y="216"/>
                </a:lnTo>
                <a:lnTo>
                  <a:pt x="216" y="222"/>
                </a:lnTo>
                <a:lnTo>
                  <a:pt x="216" y="228"/>
                </a:lnTo>
                <a:lnTo>
                  <a:pt x="210" y="234"/>
                </a:lnTo>
                <a:lnTo>
                  <a:pt x="210" y="240"/>
                </a:lnTo>
                <a:lnTo>
                  <a:pt x="210" y="246"/>
                </a:lnTo>
                <a:lnTo>
                  <a:pt x="204" y="252"/>
                </a:lnTo>
                <a:lnTo>
                  <a:pt x="204" y="258"/>
                </a:lnTo>
                <a:lnTo>
                  <a:pt x="198" y="264"/>
                </a:lnTo>
                <a:lnTo>
                  <a:pt x="198" y="270"/>
                </a:lnTo>
                <a:lnTo>
                  <a:pt x="192" y="276"/>
                </a:lnTo>
                <a:lnTo>
                  <a:pt x="192" y="282"/>
                </a:lnTo>
                <a:lnTo>
                  <a:pt x="186" y="288"/>
                </a:lnTo>
                <a:lnTo>
                  <a:pt x="192" y="288"/>
                </a:lnTo>
                <a:lnTo>
                  <a:pt x="186" y="288"/>
                </a:lnTo>
                <a:lnTo>
                  <a:pt x="192" y="294"/>
                </a:lnTo>
                <a:lnTo>
                  <a:pt x="192" y="288"/>
                </a:lnTo>
                <a:lnTo>
                  <a:pt x="198" y="294"/>
                </a:lnTo>
                <a:lnTo>
                  <a:pt x="192" y="294"/>
                </a:lnTo>
                <a:lnTo>
                  <a:pt x="192" y="300"/>
                </a:lnTo>
                <a:lnTo>
                  <a:pt x="192" y="306"/>
                </a:lnTo>
                <a:lnTo>
                  <a:pt x="186" y="306"/>
                </a:lnTo>
                <a:lnTo>
                  <a:pt x="186" y="312"/>
                </a:lnTo>
                <a:lnTo>
                  <a:pt x="180" y="312"/>
                </a:lnTo>
                <a:lnTo>
                  <a:pt x="174" y="312"/>
                </a:lnTo>
                <a:lnTo>
                  <a:pt x="168" y="312"/>
                </a:lnTo>
                <a:lnTo>
                  <a:pt x="162" y="324"/>
                </a:lnTo>
                <a:lnTo>
                  <a:pt x="162" y="318"/>
                </a:lnTo>
                <a:lnTo>
                  <a:pt x="162" y="324"/>
                </a:lnTo>
                <a:lnTo>
                  <a:pt x="156" y="324"/>
                </a:lnTo>
                <a:lnTo>
                  <a:pt x="156" y="318"/>
                </a:lnTo>
                <a:lnTo>
                  <a:pt x="150" y="318"/>
                </a:lnTo>
                <a:lnTo>
                  <a:pt x="150" y="324"/>
                </a:lnTo>
                <a:lnTo>
                  <a:pt x="150" y="330"/>
                </a:lnTo>
                <a:lnTo>
                  <a:pt x="144" y="330"/>
                </a:lnTo>
                <a:lnTo>
                  <a:pt x="144" y="336"/>
                </a:lnTo>
                <a:lnTo>
                  <a:pt x="144" y="330"/>
                </a:lnTo>
                <a:lnTo>
                  <a:pt x="138" y="336"/>
                </a:lnTo>
                <a:lnTo>
                  <a:pt x="132" y="336"/>
                </a:lnTo>
                <a:lnTo>
                  <a:pt x="126" y="342"/>
                </a:lnTo>
                <a:lnTo>
                  <a:pt x="120" y="336"/>
                </a:lnTo>
                <a:lnTo>
                  <a:pt x="114" y="336"/>
                </a:lnTo>
                <a:lnTo>
                  <a:pt x="108" y="336"/>
                </a:lnTo>
                <a:lnTo>
                  <a:pt x="108" y="342"/>
                </a:lnTo>
                <a:lnTo>
                  <a:pt x="102" y="342"/>
                </a:lnTo>
                <a:lnTo>
                  <a:pt x="102" y="348"/>
                </a:lnTo>
                <a:lnTo>
                  <a:pt x="90" y="348"/>
                </a:lnTo>
                <a:lnTo>
                  <a:pt x="84" y="348"/>
                </a:lnTo>
                <a:lnTo>
                  <a:pt x="78" y="342"/>
                </a:lnTo>
                <a:lnTo>
                  <a:pt x="78" y="348"/>
                </a:lnTo>
                <a:lnTo>
                  <a:pt x="78" y="342"/>
                </a:lnTo>
                <a:lnTo>
                  <a:pt x="72" y="342"/>
                </a:lnTo>
                <a:lnTo>
                  <a:pt x="66" y="336"/>
                </a:lnTo>
                <a:lnTo>
                  <a:pt x="66" y="330"/>
                </a:lnTo>
                <a:lnTo>
                  <a:pt x="60" y="330"/>
                </a:lnTo>
                <a:lnTo>
                  <a:pt x="66" y="324"/>
                </a:lnTo>
                <a:lnTo>
                  <a:pt x="60" y="318"/>
                </a:lnTo>
                <a:lnTo>
                  <a:pt x="60" y="324"/>
                </a:lnTo>
                <a:lnTo>
                  <a:pt x="54" y="318"/>
                </a:lnTo>
                <a:lnTo>
                  <a:pt x="54" y="324"/>
                </a:lnTo>
                <a:lnTo>
                  <a:pt x="48" y="324"/>
                </a:lnTo>
                <a:lnTo>
                  <a:pt x="48" y="318"/>
                </a:lnTo>
                <a:lnTo>
                  <a:pt x="42" y="312"/>
                </a:lnTo>
                <a:lnTo>
                  <a:pt x="42" y="318"/>
                </a:lnTo>
                <a:lnTo>
                  <a:pt x="42" y="312"/>
                </a:lnTo>
                <a:lnTo>
                  <a:pt x="36" y="312"/>
                </a:lnTo>
                <a:lnTo>
                  <a:pt x="30" y="306"/>
                </a:lnTo>
                <a:lnTo>
                  <a:pt x="30" y="300"/>
                </a:lnTo>
                <a:lnTo>
                  <a:pt x="24" y="300"/>
                </a:lnTo>
                <a:lnTo>
                  <a:pt x="24" y="294"/>
                </a:lnTo>
                <a:lnTo>
                  <a:pt x="18" y="288"/>
                </a:lnTo>
                <a:lnTo>
                  <a:pt x="18" y="282"/>
                </a:lnTo>
                <a:lnTo>
                  <a:pt x="12" y="282"/>
                </a:lnTo>
                <a:lnTo>
                  <a:pt x="6" y="270"/>
                </a:lnTo>
                <a:lnTo>
                  <a:pt x="0" y="270"/>
                </a:lnTo>
                <a:lnTo>
                  <a:pt x="0" y="264"/>
                </a:lnTo>
                <a:lnTo>
                  <a:pt x="6" y="264"/>
                </a:lnTo>
                <a:lnTo>
                  <a:pt x="6" y="258"/>
                </a:lnTo>
                <a:lnTo>
                  <a:pt x="6" y="252"/>
                </a:lnTo>
                <a:lnTo>
                  <a:pt x="0" y="246"/>
                </a:lnTo>
                <a:lnTo>
                  <a:pt x="6" y="240"/>
                </a:lnTo>
                <a:lnTo>
                  <a:pt x="12" y="240"/>
                </a:lnTo>
                <a:lnTo>
                  <a:pt x="18" y="240"/>
                </a:lnTo>
                <a:lnTo>
                  <a:pt x="24" y="234"/>
                </a:lnTo>
                <a:lnTo>
                  <a:pt x="24" y="222"/>
                </a:lnTo>
                <a:lnTo>
                  <a:pt x="30" y="222"/>
                </a:lnTo>
                <a:lnTo>
                  <a:pt x="30" y="216"/>
                </a:lnTo>
                <a:lnTo>
                  <a:pt x="30" y="210"/>
                </a:lnTo>
                <a:lnTo>
                  <a:pt x="24" y="204"/>
                </a:lnTo>
                <a:lnTo>
                  <a:pt x="24" y="198"/>
                </a:lnTo>
                <a:lnTo>
                  <a:pt x="30" y="198"/>
                </a:lnTo>
                <a:lnTo>
                  <a:pt x="30" y="192"/>
                </a:lnTo>
                <a:lnTo>
                  <a:pt x="30" y="186"/>
                </a:lnTo>
                <a:lnTo>
                  <a:pt x="30" y="180"/>
                </a:lnTo>
                <a:lnTo>
                  <a:pt x="36" y="180"/>
                </a:lnTo>
                <a:lnTo>
                  <a:pt x="36" y="174"/>
                </a:lnTo>
                <a:lnTo>
                  <a:pt x="42" y="180"/>
                </a:lnTo>
                <a:lnTo>
                  <a:pt x="48" y="186"/>
                </a:lnTo>
                <a:lnTo>
                  <a:pt x="48" y="192"/>
                </a:lnTo>
                <a:lnTo>
                  <a:pt x="48" y="186"/>
                </a:lnTo>
                <a:lnTo>
                  <a:pt x="54" y="180"/>
                </a:lnTo>
                <a:lnTo>
                  <a:pt x="60" y="180"/>
                </a:lnTo>
                <a:lnTo>
                  <a:pt x="54" y="180"/>
                </a:lnTo>
                <a:lnTo>
                  <a:pt x="54" y="174"/>
                </a:lnTo>
                <a:lnTo>
                  <a:pt x="54" y="168"/>
                </a:lnTo>
                <a:lnTo>
                  <a:pt x="54" y="162"/>
                </a:lnTo>
                <a:lnTo>
                  <a:pt x="54" y="156"/>
                </a:lnTo>
                <a:lnTo>
                  <a:pt x="60" y="150"/>
                </a:lnTo>
                <a:lnTo>
                  <a:pt x="66" y="144"/>
                </a:lnTo>
                <a:lnTo>
                  <a:pt x="66" y="138"/>
                </a:lnTo>
                <a:lnTo>
                  <a:pt x="72" y="132"/>
                </a:lnTo>
                <a:lnTo>
                  <a:pt x="78" y="132"/>
                </a:lnTo>
                <a:lnTo>
                  <a:pt x="78" y="138"/>
                </a:lnTo>
                <a:lnTo>
                  <a:pt x="84" y="138"/>
                </a:lnTo>
                <a:lnTo>
                  <a:pt x="90" y="132"/>
                </a:lnTo>
                <a:lnTo>
                  <a:pt x="90" y="126"/>
                </a:lnTo>
                <a:lnTo>
                  <a:pt x="96" y="126"/>
                </a:lnTo>
                <a:lnTo>
                  <a:pt x="96" y="120"/>
                </a:lnTo>
                <a:lnTo>
                  <a:pt x="102" y="120"/>
                </a:lnTo>
                <a:lnTo>
                  <a:pt x="102" y="114"/>
                </a:lnTo>
                <a:lnTo>
                  <a:pt x="108" y="108"/>
                </a:lnTo>
                <a:lnTo>
                  <a:pt x="114" y="108"/>
                </a:lnTo>
                <a:lnTo>
                  <a:pt x="114" y="102"/>
                </a:lnTo>
                <a:lnTo>
                  <a:pt x="114" y="96"/>
                </a:lnTo>
                <a:lnTo>
                  <a:pt x="114" y="90"/>
                </a:lnTo>
                <a:lnTo>
                  <a:pt x="114" y="84"/>
                </a:lnTo>
                <a:lnTo>
                  <a:pt x="114" y="78"/>
                </a:lnTo>
                <a:lnTo>
                  <a:pt x="114" y="72"/>
                </a:lnTo>
                <a:lnTo>
                  <a:pt x="120" y="72"/>
                </a:lnTo>
                <a:lnTo>
                  <a:pt x="120" y="66"/>
                </a:lnTo>
                <a:lnTo>
                  <a:pt x="120" y="60"/>
                </a:lnTo>
                <a:lnTo>
                  <a:pt x="120" y="48"/>
                </a:lnTo>
                <a:lnTo>
                  <a:pt x="120" y="42"/>
                </a:lnTo>
                <a:lnTo>
                  <a:pt x="120" y="36"/>
                </a:lnTo>
                <a:lnTo>
                  <a:pt x="126" y="36"/>
                </a:lnTo>
                <a:lnTo>
                  <a:pt x="120" y="24"/>
                </a:lnTo>
                <a:lnTo>
                  <a:pt x="120" y="18"/>
                </a:lnTo>
                <a:lnTo>
                  <a:pt x="120" y="12"/>
                </a:lnTo>
                <a:lnTo>
                  <a:pt x="114" y="6"/>
                </a:lnTo>
                <a:lnTo>
                  <a:pt x="120" y="0"/>
                </a:lnTo>
                <a:lnTo>
                  <a:pt x="126" y="0"/>
                </a:lnTo>
                <a:lnTo>
                  <a:pt x="126" y="18"/>
                </a:lnTo>
                <a:lnTo>
                  <a:pt x="126" y="24"/>
                </a:lnTo>
                <a:lnTo>
                  <a:pt x="132" y="48"/>
                </a:lnTo>
                <a:lnTo>
                  <a:pt x="132" y="60"/>
                </a:lnTo>
                <a:lnTo>
                  <a:pt x="132" y="66"/>
                </a:lnTo>
                <a:lnTo>
                  <a:pt x="138" y="90"/>
                </a:lnTo>
                <a:lnTo>
                  <a:pt x="144" y="90"/>
                </a:lnTo>
                <a:lnTo>
                  <a:pt x="186" y="84"/>
                </a:lnTo>
                <a:lnTo>
                  <a:pt x="198" y="78"/>
                </a:lnTo>
                <a:lnTo>
                  <a:pt x="216" y="78"/>
                </a:lnTo>
                <a:lnTo>
                  <a:pt x="222" y="126"/>
                </a:lnTo>
                <a:lnTo>
                  <a:pt x="228" y="126"/>
                </a:lnTo>
                <a:lnTo>
                  <a:pt x="234" y="120"/>
                </a:lnTo>
                <a:lnTo>
                  <a:pt x="234" y="114"/>
                </a:lnTo>
                <a:lnTo>
                  <a:pt x="240" y="114"/>
                </a:lnTo>
                <a:lnTo>
                  <a:pt x="240" y="108"/>
                </a:lnTo>
                <a:lnTo>
                  <a:pt x="246" y="102"/>
                </a:lnTo>
                <a:lnTo>
                  <a:pt x="246" y="96"/>
                </a:lnTo>
                <a:lnTo>
                  <a:pt x="252" y="96"/>
                </a:lnTo>
                <a:lnTo>
                  <a:pt x="246" y="96"/>
                </a:lnTo>
                <a:lnTo>
                  <a:pt x="252" y="96"/>
                </a:lnTo>
                <a:lnTo>
                  <a:pt x="258" y="96"/>
                </a:lnTo>
                <a:lnTo>
                  <a:pt x="264" y="90"/>
                </a:lnTo>
                <a:lnTo>
                  <a:pt x="264" y="84"/>
                </a:lnTo>
                <a:lnTo>
                  <a:pt x="270" y="84"/>
                </a:lnTo>
                <a:lnTo>
                  <a:pt x="270" y="78"/>
                </a:lnTo>
                <a:lnTo>
                  <a:pt x="270" y="72"/>
                </a:lnTo>
                <a:lnTo>
                  <a:pt x="270" y="78"/>
                </a:lnTo>
                <a:lnTo>
                  <a:pt x="276" y="78"/>
                </a:lnTo>
                <a:lnTo>
                  <a:pt x="270" y="78"/>
                </a:lnTo>
                <a:lnTo>
                  <a:pt x="276" y="78"/>
                </a:lnTo>
                <a:lnTo>
                  <a:pt x="276" y="84"/>
                </a:lnTo>
                <a:lnTo>
                  <a:pt x="282" y="84"/>
                </a:lnTo>
                <a:lnTo>
                  <a:pt x="288" y="84"/>
                </a:lnTo>
                <a:lnTo>
                  <a:pt x="294" y="84"/>
                </a:lnTo>
                <a:lnTo>
                  <a:pt x="294" y="78"/>
                </a:lnTo>
                <a:lnTo>
                  <a:pt x="300" y="78"/>
                </a:lnTo>
                <a:lnTo>
                  <a:pt x="294" y="78"/>
                </a:lnTo>
                <a:lnTo>
                  <a:pt x="300" y="72"/>
                </a:lnTo>
                <a:lnTo>
                  <a:pt x="294" y="72"/>
                </a:lnTo>
                <a:lnTo>
                  <a:pt x="300" y="72"/>
                </a:lnTo>
                <a:lnTo>
                  <a:pt x="300" y="66"/>
                </a:lnTo>
                <a:lnTo>
                  <a:pt x="306" y="72"/>
                </a:lnTo>
                <a:lnTo>
                  <a:pt x="306" y="66"/>
                </a:lnTo>
                <a:lnTo>
                  <a:pt x="312" y="66"/>
                </a:lnTo>
                <a:lnTo>
                  <a:pt x="312" y="60"/>
                </a:lnTo>
                <a:lnTo>
                  <a:pt x="318" y="60"/>
                </a:lnTo>
                <a:lnTo>
                  <a:pt x="324" y="66"/>
                </a:lnTo>
                <a:lnTo>
                  <a:pt x="330" y="66"/>
                </a:lnTo>
                <a:lnTo>
                  <a:pt x="336" y="66"/>
                </a:lnTo>
                <a:lnTo>
                  <a:pt x="330" y="66"/>
                </a:lnTo>
                <a:lnTo>
                  <a:pt x="336" y="66"/>
                </a:lnTo>
                <a:lnTo>
                  <a:pt x="342" y="66"/>
                </a:lnTo>
                <a:lnTo>
                  <a:pt x="342" y="72"/>
                </a:lnTo>
                <a:lnTo>
                  <a:pt x="336" y="72"/>
                </a:lnTo>
                <a:lnTo>
                  <a:pt x="342" y="72"/>
                </a:lnTo>
                <a:lnTo>
                  <a:pt x="342" y="78"/>
                </a:lnTo>
                <a:lnTo>
                  <a:pt x="348" y="72"/>
                </a:lnTo>
                <a:lnTo>
                  <a:pt x="348" y="78"/>
                </a:lnTo>
                <a:lnTo>
                  <a:pt x="348" y="84"/>
                </a:lnTo>
                <a:lnTo>
                  <a:pt x="354" y="84"/>
                </a:lnTo>
                <a:lnTo>
                  <a:pt x="348" y="84"/>
                </a:lnTo>
                <a:lnTo>
                  <a:pt x="354" y="90"/>
                </a:lnTo>
                <a:lnTo>
                  <a:pt x="354" y="96"/>
                </a:lnTo>
                <a:lnTo>
                  <a:pt x="354" y="102"/>
                </a:lnTo>
                <a:lnTo>
                  <a:pt x="348" y="102"/>
                </a:lnTo>
                <a:lnTo>
                  <a:pt x="348" y="108"/>
                </a:lnTo>
                <a:lnTo>
                  <a:pt x="348" y="114"/>
                </a:lnTo>
                <a:lnTo>
                  <a:pt x="330" y="102"/>
                </a:lnTo>
                <a:lnTo>
                  <a:pt x="318" y="90"/>
                </a:lnTo>
                <a:lnTo>
                  <a:pt x="312" y="90"/>
                </a:lnTo>
                <a:lnTo>
                  <a:pt x="306" y="84"/>
                </a:lnTo>
                <a:lnTo>
                  <a:pt x="306" y="96"/>
                </a:lnTo>
                <a:lnTo>
                  <a:pt x="306" y="108"/>
                </a:lnTo>
                <a:lnTo>
                  <a:pt x="306" y="114"/>
                </a:lnTo>
                <a:lnTo>
                  <a:pt x="306" y="120"/>
                </a:lnTo>
                <a:lnTo>
                  <a:pt x="300" y="120"/>
                </a:lnTo>
                <a:lnTo>
                  <a:pt x="300" y="126"/>
                </a:lnTo>
                <a:lnTo>
                  <a:pt x="294" y="132"/>
                </a:lnTo>
                <a:lnTo>
                  <a:pt x="300" y="132"/>
                </a:lnTo>
                <a:lnTo>
                  <a:pt x="294" y="138"/>
                </a:lnTo>
                <a:lnTo>
                  <a:pt x="288" y="144"/>
                </a:lnTo>
                <a:lnTo>
                  <a:pt x="282" y="150"/>
                </a:lnTo>
                <a:lnTo>
                  <a:pt x="282" y="156"/>
                </a:lnTo>
                <a:lnTo>
                  <a:pt x="276" y="162"/>
                </a:lnTo>
                <a:lnTo>
                  <a:pt x="270" y="156"/>
                </a:lnTo>
                <a:lnTo>
                  <a:pt x="264" y="162"/>
                </a:lnTo>
                <a:lnTo>
                  <a:pt x="264" y="168"/>
                </a:lnTo>
                <a:lnTo>
                  <a:pt x="264" y="174"/>
                </a:lnTo>
                <a:lnTo>
                  <a:pt x="258" y="192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24" name="Freeform 26"/>
          <p:cNvSpPr>
            <a:spLocks noEditPoints="1"/>
          </p:cNvSpPr>
          <p:nvPr/>
        </p:nvSpPr>
        <p:spPr bwMode="auto">
          <a:xfrm>
            <a:off x="6724652" y="3597275"/>
            <a:ext cx="561975" cy="266700"/>
          </a:xfrm>
          <a:custGeom>
            <a:avLst/>
            <a:gdLst>
              <a:gd name="T0" fmla="*/ 2147483647 w 354"/>
              <a:gd name="T1" fmla="*/ 2147483647 h 168"/>
              <a:gd name="T2" fmla="*/ 2147483647 w 354"/>
              <a:gd name="T3" fmla="*/ 2147483647 h 168"/>
              <a:gd name="T4" fmla="*/ 2147483647 w 354"/>
              <a:gd name="T5" fmla="*/ 2147483647 h 168"/>
              <a:gd name="T6" fmla="*/ 2147483647 w 354"/>
              <a:gd name="T7" fmla="*/ 2147483647 h 168"/>
              <a:gd name="T8" fmla="*/ 2147483647 w 354"/>
              <a:gd name="T9" fmla="*/ 2147483647 h 168"/>
              <a:gd name="T10" fmla="*/ 2147483647 w 354"/>
              <a:gd name="T11" fmla="*/ 2147483647 h 168"/>
              <a:gd name="T12" fmla="*/ 2147483647 w 354"/>
              <a:gd name="T13" fmla="*/ 2147483647 h 168"/>
              <a:gd name="T14" fmla="*/ 2147483647 w 354"/>
              <a:gd name="T15" fmla="*/ 2147483647 h 168"/>
              <a:gd name="T16" fmla="*/ 2147483647 w 354"/>
              <a:gd name="T17" fmla="*/ 2147483647 h 168"/>
              <a:gd name="T18" fmla="*/ 2147483647 w 354"/>
              <a:gd name="T19" fmla="*/ 2147483647 h 168"/>
              <a:gd name="T20" fmla="*/ 2147483647 w 354"/>
              <a:gd name="T21" fmla="*/ 2147483647 h 168"/>
              <a:gd name="T22" fmla="*/ 2147483647 w 354"/>
              <a:gd name="T23" fmla="*/ 2147483647 h 168"/>
              <a:gd name="T24" fmla="*/ 2147483647 w 354"/>
              <a:gd name="T25" fmla="*/ 2147483647 h 168"/>
              <a:gd name="T26" fmla="*/ 2147483647 w 354"/>
              <a:gd name="T27" fmla="*/ 2147483647 h 168"/>
              <a:gd name="T28" fmla="*/ 2147483647 w 354"/>
              <a:gd name="T29" fmla="*/ 2147483647 h 168"/>
              <a:gd name="T30" fmla="*/ 2147483647 w 354"/>
              <a:gd name="T31" fmla="*/ 2147483647 h 168"/>
              <a:gd name="T32" fmla="*/ 2147483647 w 354"/>
              <a:gd name="T33" fmla="*/ 2147483647 h 168"/>
              <a:gd name="T34" fmla="*/ 2147483647 w 354"/>
              <a:gd name="T35" fmla="*/ 2147483647 h 168"/>
              <a:gd name="T36" fmla="*/ 2147483647 w 354"/>
              <a:gd name="T37" fmla="*/ 2147483647 h 168"/>
              <a:gd name="T38" fmla="*/ 2147483647 w 354"/>
              <a:gd name="T39" fmla="*/ 2147483647 h 168"/>
              <a:gd name="T40" fmla="*/ 2147483647 w 354"/>
              <a:gd name="T41" fmla="*/ 2147483647 h 168"/>
              <a:gd name="T42" fmla="*/ 2147483647 w 354"/>
              <a:gd name="T43" fmla="*/ 2147483647 h 168"/>
              <a:gd name="T44" fmla="*/ 2147483647 w 354"/>
              <a:gd name="T45" fmla="*/ 2147483647 h 168"/>
              <a:gd name="T46" fmla="*/ 2147483647 w 354"/>
              <a:gd name="T47" fmla="*/ 2147483647 h 168"/>
              <a:gd name="T48" fmla="*/ 2147483647 w 354"/>
              <a:gd name="T49" fmla="*/ 2147483647 h 168"/>
              <a:gd name="T50" fmla="*/ 2147483647 w 354"/>
              <a:gd name="T51" fmla="*/ 2147483647 h 168"/>
              <a:gd name="T52" fmla="*/ 2147483647 w 354"/>
              <a:gd name="T53" fmla="*/ 2147483647 h 168"/>
              <a:gd name="T54" fmla="*/ 2147483647 w 354"/>
              <a:gd name="T55" fmla="*/ 2147483647 h 168"/>
              <a:gd name="T56" fmla="*/ 2147483647 w 354"/>
              <a:gd name="T57" fmla="*/ 2147483647 h 168"/>
              <a:gd name="T58" fmla="*/ 2147483647 w 354"/>
              <a:gd name="T59" fmla="*/ 2147483647 h 168"/>
              <a:gd name="T60" fmla="*/ 2147483647 w 354"/>
              <a:gd name="T61" fmla="*/ 2147483647 h 168"/>
              <a:gd name="T62" fmla="*/ 2147483647 w 354"/>
              <a:gd name="T63" fmla="*/ 2147483647 h 168"/>
              <a:gd name="T64" fmla="*/ 2147483647 w 354"/>
              <a:gd name="T65" fmla="*/ 2147483647 h 168"/>
              <a:gd name="T66" fmla="*/ 2147483647 w 354"/>
              <a:gd name="T67" fmla="*/ 2147483647 h 168"/>
              <a:gd name="T68" fmla="*/ 2147483647 w 354"/>
              <a:gd name="T69" fmla="*/ 2147483647 h 168"/>
              <a:gd name="T70" fmla="*/ 2147483647 w 354"/>
              <a:gd name="T71" fmla="*/ 2147483647 h 168"/>
              <a:gd name="T72" fmla="*/ 2147483647 w 354"/>
              <a:gd name="T73" fmla="*/ 2147483647 h 168"/>
              <a:gd name="T74" fmla="*/ 2147483647 w 354"/>
              <a:gd name="T75" fmla="*/ 2147483647 h 168"/>
              <a:gd name="T76" fmla="*/ 2147483647 w 354"/>
              <a:gd name="T77" fmla="*/ 2147483647 h 168"/>
              <a:gd name="T78" fmla="*/ 2147483647 w 354"/>
              <a:gd name="T79" fmla="*/ 2147483647 h 168"/>
              <a:gd name="T80" fmla="*/ 2147483647 w 354"/>
              <a:gd name="T81" fmla="*/ 2147483647 h 168"/>
              <a:gd name="T82" fmla="*/ 2147483647 w 354"/>
              <a:gd name="T83" fmla="*/ 0 h 168"/>
              <a:gd name="T84" fmla="*/ 2147483647 w 354"/>
              <a:gd name="T85" fmla="*/ 2147483647 h 168"/>
              <a:gd name="T86" fmla="*/ 2147483647 w 354"/>
              <a:gd name="T87" fmla="*/ 2147483647 h 168"/>
              <a:gd name="T88" fmla="*/ 2147483647 w 354"/>
              <a:gd name="T89" fmla="*/ 2147483647 h 168"/>
              <a:gd name="T90" fmla="*/ 2147483647 w 354"/>
              <a:gd name="T91" fmla="*/ 2147483647 h 168"/>
              <a:gd name="T92" fmla="*/ 2147483647 w 354"/>
              <a:gd name="T93" fmla="*/ 2147483647 h 168"/>
              <a:gd name="T94" fmla="*/ 2147483647 w 354"/>
              <a:gd name="T95" fmla="*/ 2147483647 h 16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54"/>
              <a:gd name="T145" fmla="*/ 0 h 168"/>
              <a:gd name="T146" fmla="*/ 354 w 354"/>
              <a:gd name="T147" fmla="*/ 168 h 16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54" h="168">
                <a:moveTo>
                  <a:pt x="300" y="102"/>
                </a:moveTo>
                <a:lnTo>
                  <a:pt x="306" y="108"/>
                </a:lnTo>
                <a:lnTo>
                  <a:pt x="306" y="120"/>
                </a:lnTo>
                <a:lnTo>
                  <a:pt x="336" y="114"/>
                </a:lnTo>
                <a:lnTo>
                  <a:pt x="354" y="114"/>
                </a:lnTo>
                <a:lnTo>
                  <a:pt x="348" y="120"/>
                </a:lnTo>
                <a:lnTo>
                  <a:pt x="354" y="132"/>
                </a:lnTo>
                <a:lnTo>
                  <a:pt x="348" y="138"/>
                </a:lnTo>
                <a:lnTo>
                  <a:pt x="342" y="150"/>
                </a:lnTo>
                <a:lnTo>
                  <a:pt x="342" y="156"/>
                </a:lnTo>
                <a:lnTo>
                  <a:pt x="324" y="162"/>
                </a:lnTo>
                <a:lnTo>
                  <a:pt x="318" y="168"/>
                </a:lnTo>
                <a:lnTo>
                  <a:pt x="306" y="168"/>
                </a:lnTo>
                <a:lnTo>
                  <a:pt x="312" y="156"/>
                </a:lnTo>
                <a:lnTo>
                  <a:pt x="300" y="150"/>
                </a:lnTo>
                <a:lnTo>
                  <a:pt x="300" y="144"/>
                </a:lnTo>
                <a:lnTo>
                  <a:pt x="306" y="138"/>
                </a:lnTo>
                <a:lnTo>
                  <a:pt x="294" y="144"/>
                </a:lnTo>
                <a:lnTo>
                  <a:pt x="294" y="132"/>
                </a:lnTo>
                <a:lnTo>
                  <a:pt x="294" y="144"/>
                </a:lnTo>
                <a:lnTo>
                  <a:pt x="288" y="144"/>
                </a:lnTo>
                <a:lnTo>
                  <a:pt x="288" y="138"/>
                </a:lnTo>
                <a:lnTo>
                  <a:pt x="282" y="144"/>
                </a:lnTo>
                <a:lnTo>
                  <a:pt x="264" y="132"/>
                </a:lnTo>
                <a:lnTo>
                  <a:pt x="264" y="126"/>
                </a:lnTo>
                <a:lnTo>
                  <a:pt x="270" y="120"/>
                </a:lnTo>
                <a:lnTo>
                  <a:pt x="264" y="114"/>
                </a:lnTo>
                <a:lnTo>
                  <a:pt x="282" y="114"/>
                </a:lnTo>
                <a:lnTo>
                  <a:pt x="276" y="108"/>
                </a:lnTo>
                <a:lnTo>
                  <a:pt x="276" y="114"/>
                </a:lnTo>
                <a:lnTo>
                  <a:pt x="270" y="102"/>
                </a:lnTo>
                <a:lnTo>
                  <a:pt x="264" y="102"/>
                </a:lnTo>
                <a:lnTo>
                  <a:pt x="258" y="102"/>
                </a:lnTo>
                <a:lnTo>
                  <a:pt x="252" y="108"/>
                </a:lnTo>
                <a:lnTo>
                  <a:pt x="258" y="90"/>
                </a:lnTo>
                <a:lnTo>
                  <a:pt x="264" y="96"/>
                </a:lnTo>
                <a:lnTo>
                  <a:pt x="264" y="84"/>
                </a:lnTo>
                <a:lnTo>
                  <a:pt x="270" y="84"/>
                </a:lnTo>
                <a:lnTo>
                  <a:pt x="264" y="78"/>
                </a:lnTo>
                <a:lnTo>
                  <a:pt x="264" y="84"/>
                </a:lnTo>
                <a:lnTo>
                  <a:pt x="258" y="78"/>
                </a:lnTo>
                <a:lnTo>
                  <a:pt x="264" y="60"/>
                </a:lnTo>
                <a:lnTo>
                  <a:pt x="252" y="66"/>
                </a:lnTo>
                <a:lnTo>
                  <a:pt x="252" y="54"/>
                </a:lnTo>
                <a:lnTo>
                  <a:pt x="258" y="42"/>
                </a:lnTo>
                <a:lnTo>
                  <a:pt x="264" y="36"/>
                </a:lnTo>
                <a:lnTo>
                  <a:pt x="276" y="36"/>
                </a:lnTo>
                <a:lnTo>
                  <a:pt x="264" y="36"/>
                </a:lnTo>
                <a:lnTo>
                  <a:pt x="264" y="24"/>
                </a:lnTo>
                <a:lnTo>
                  <a:pt x="258" y="18"/>
                </a:lnTo>
                <a:lnTo>
                  <a:pt x="252" y="36"/>
                </a:lnTo>
                <a:lnTo>
                  <a:pt x="246" y="42"/>
                </a:lnTo>
                <a:lnTo>
                  <a:pt x="240" y="42"/>
                </a:lnTo>
                <a:lnTo>
                  <a:pt x="240" y="54"/>
                </a:lnTo>
                <a:lnTo>
                  <a:pt x="228" y="60"/>
                </a:lnTo>
                <a:lnTo>
                  <a:pt x="222" y="54"/>
                </a:lnTo>
                <a:lnTo>
                  <a:pt x="228" y="60"/>
                </a:lnTo>
                <a:lnTo>
                  <a:pt x="222" y="66"/>
                </a:lnTo>
                <a:lnTo>
                  <a:pt x="228" y="66"/>
                </a:lnTo>
                <a:lnTo>
                  <a:pt x="228" y="60"/>
                </a:lnTo>
                <a:lnTo>
                  <a:pt x="240" y="66"/>
                </a:lnTo>
                <a:lnTo>
                  <a:pt x="240" y="90"/>
                </a:lnTo>
                <a:lnTo>
                  <a:pt x="234" y="102"/>
                </a:lnTo>
                <a:lnTo>
                  <a:pt x="240" y="108"/>
                </a:lnTo>
                <a:lnTo>
                  <a:pt x="246" y="126"/>
                </a:lnTo>
                <a:lnTo>
                  <a:pt x="258" y="138"/>
                </a:lnTo>
                <a:lnTo>
                  <a:pt x="258" y="144"/>
                </a:lnTo>
                <a:lnTo>
                  <a:pt x="252" y="144"/>
                </a:lnTo>
                <a:lnTo>
                  <a:pt x="246" y="138"/>
                </a:lnTo>
                <a:lnTo>
                  <a:pt x="234" y="138"/>
                </a:lnTo>
                <a:lnTo>
                  <a:pt x="264" y="156"/>
                </a:lnTo>
                <a:lnTo>
                  <a:pt x="270" y="168"/>
                </a:lnTo>
                <a:lnTo>
                  <a:pt x="246" y="156"/>
                </a:lnTo>
                <a:lnTo>
                  <a:pt x="234" y="156"/>
                </a:lnTo>
                <a:lnTo>
                  <a:pt x="222" y="144"/>
                </a:lnTo>
                <a:lnTo>
                  <a:pt x="222" y="156"/>
                </a:lnTo>
                <a:lnTo>
                  <a:pt x="216" y="150"/>
                </a:lnTo>
                <a:lnTo>
                  <a:pt x="210" y="144"/>
                </a:lnTo>
                <a:lnTo>
                  <a:pt x="192" y="150"/>
                </a:lnTo>
                <a:lnTo>
                  <a:pt x="186" y="144"/>
                </a:lnTo>
                <a:lnTo>
                  <a:pt x="198" y="126"/>
                </a:lnTo>
                <a:lnTo>
                  <a:pt x="198" y="120"/>
                </a:lnTo>
                <a:lnTo>
                  <a:pt x="198" y="114"/>
                </a:lnTo>
                <a:lnTo>
                  <a:pt x="198" y="108"/>
                </a:lnTo>
                <a:lnTo>
                  <a:pt x="210" y="96"/>
                </a:lnTo>
                <a:lnTo>
                  <a:pt x="198" y="90"/>
                </a:lnTo>
                <a:lnTo>
                  <a:pt x="192" y="96"/>
                </a:lnTo>
                <a:lnTo>
                  <a:pt x="186" y="96"/>
                </a:lnTo>
                <a:lnTo>
                  <a:pt x="180" y="96"/>
                </a:lnTo>
                <a:lnTo>
                  <a:pt x="180" y="90"/>
                </a:lnTo>
                <a:lnTo>
                  <a:pt x="174" y="84"/>
                </a:lnTo>
                <a:lnTo>
                  <a:pt x="162" y="90"/>
                </a:lnTo>
                <a:lnTo>
                  <a:pt x="162" y="84"/>
                </a:lnTo>
                <a:lnTo>
                  <a:pt x="156" y="84"/>
                </a:lnTo>
                <a:lnTo>
                  <a:pt x="156" y="78"/>
                </a:lnTo>
                <a:lnTo>
                  <a:pt x="162" y="78"/>
                </a:lnTo>
                <a:lnTo>
                  <a:pt x="162" y="72"/>
                </a:lnTo>
                <a:lnTo>
                  <a:pt x="156" y="72"/>
                </a:lnTo>
                <a:lnTo>
                  <a:pt x="150" y="72"/>
                </a:lnTo>
                <a:lnTo>
                  <a:pt x="150" y="66"/>
                </a:lnTo>
                <a:lnTo>
                  <a:pt x="144" y="66"/>
                </a:lnTo>
                <a:lnTo>
                  <a:pt x="138" y="66"/>
                </a:lnTo>
                <a:lnTo>
                  <a:pt x="132" y="60"/>
                </a:lnTo>
                <a:lnTo>
                  <a:pt x="138" y="60"/>
                </a:lnTo>
                <a:lnTo>
                  <a:pt x="132" y="60"/>
                </a:lnTo>
                <a:lnTo>
                  <a:pt x="132" y="54"/>
                </a:lnTo>
                <a:lnTo>
                  <a:pt x="132" y="48"/>
                </a:lnTo>
                <a:lnTo>
                  <a:pt x="126" y="54"/>
                </a:lnTo>
                <a:lnTo>
                  <a:pt x="126" y="48"/>
                </a:lnTo>
                <a:lnTo>
                  <a:pt x="120" y="48"/>
                </a:lnTo>
                <a:lnTo>
                  <a:pt x="126" y="48"/>
                </a:lnTo>
                <a:lnTo>
                  <a:pt x="126" y="42"/>
                </a:lnTo>
                <a:lnTo>
                  <a:pt x="120" y="42"/>
                </a:lnTo>
                <a:lnTo>
                  <a:pt x="114" y="42"/>
                </a:lnTo>
                <a:lnTo>
                  <a:pt x="120" y="42"/>
                </a:lnTo>
                <a:lnTo>
                  <a:pt x="114" y="42"/>
                </a:lnTo>
                <a:lnTo>
                  <a:pt x="108" y="42"/>
                </a:lnTo>
                <a:lnTo>
                  <a:pt x="102" y="36"/>
                </a:lnTo>
                <a:lnTo>
                  <a:pt x="96" y="36"/>
                </a:lnTo>
                <a:lnTo>
                  <a:pt x="96" y="42"/>
                </a:lnTo>
                <a:lnTo>
                  <a:pt x="90" y="42"/>
                </a:lnTo>
                <a:lnTo>
                  <a:pt x="90" y="48"/>
                </a:lnTo>
                <a:lnTo>
                  <a:pt x="84" y="42"/>
                </a:lnTo>
                <a:lnTo>
                  <a:pt x="84" y="48"/>
                </a:lnTo>
                <a:lnTo>
                  <a:pt x="78" y="48"/>
                </a:lnTo>
                <a:lnTo>
                  <a:pt x="84" y="48"/>
                </a:lnTo>
                <a:lnTo>
                  <a:pt x="78" y="54"/>
                </a:lnTo>
                <a:lnTo>
                  <a:pt x="84" y="54"/>
                </a:lnTo>
                <a:lnTo>
                  <a:pt x="78" y="54"/>
                </a:lnTo>
                <a:lnTo>
                  <a:pt x="78" y="60"/>
                </a:lnTo>
                <a:lnTo>
                  <a:pt x="72" y="60"/>
                </a:lnTo>
                <a:lnTo>
                  <a:pt x="66" y="60"/>
                </a:lnTo>
                <a:lnTo>
                  <a:pt x="60" y="60"/>
                </a:lnTo>
                <a:lnTo>
                  <a:pt x="60" y="54"/>
                </a:lnTo>
                <a:lnTo>
                  <a:pt x="54" y="54"/>
                </a:lnTo>
                <a:lnTo>
                  <a:pt x="60" y="54"/>
                </a:lnTo>
                <a:lnTo>
                  <a:pt x="54" y="54"/>
                </a:lnTo>
                <a:lnTo>
                  <a:pt x="54" y="48"/>
                </a:lnTo>
                <a:lnTo>
                  <a:pt x="54" y="54"/>
                </a:lnTo>
                <a:lnTo>
                  <a:pt x="54" y="60"/>
                </a:lnTo>
                <a:lnTo>
                  <a:pt x="48" y="60"/>
                </a:lnTo>
                <a:lnTo>
                  <a:pt x="48" y="66"/>
                </a:lnTo>
                <a:lnTo>
                  <a:pt x="42" y="72"/>
                </a:lnTo>
                <a:lnTo>
                  <a:pt x="36" y="72"/>
                </a:lnTo>
                <a:lnTo>
                  <a:pt x="30" y="72"/>
                </a:lnTo>
                <a:lnTo>
                  <a:pt x="36" y="72"/>
                </a:lnTo>
                <a:lnTo>
                  <a:pt x="30" y="72"/>
                </a:lnTo>
                <a:lnTo>
                  <a:pt x="30" y="78"/>
                </a:lnTo>
                <a:lnTo>
                  <a:pt x="24" y="84"/>
                </a:lnTo>
                <a:lnTo>
                  <a:pt x="24" y="90"/>
                </a:lnTo>
                <a:lnTo>
                  <a:pt x="18" y="90"/>
                </a:lnTo>
                <a:lnTo>
                  <a:pt x="18" y="96"/>
                </a:lnTo>
                <a:lnTo>
                  <a:pt x="12" y="102"/>
                </a:lnTo>
                <a:lnTo>
                  <a:pt x="6" y="102"/>
                </a:lnTo>
                <a:lnTo>
                  <a:pt x="0" y="54"/>
                </a:lnTo>
                <a:lnTo>
                  <a:pt x="6" y="54"/>
                </a:lnTo>
                <a:lnTo>
                  <a:pt x="42" y="42"/>
                </a:lnTo>
                <a:lnTo>
                  <a:pt x="48" y="42"/>
                </a:lnTo>
                <a:lnTo>
                  <a:pt x="84" y="36"/>
                </a:lnTo>
                <a:lnTo>
                  <a:pt x="102" y="36"/>
                </a:lnTo>
                <a:lnTo>
                  <a:pt x="150" y="24"/>
                </a:lnTo>
                <a:lnTo>
                  <a:pt x="168" y="18"/>
                </a:lnTo>
                <a:lnTo>
                  <a:pt x="186" y="18"/>
                </a:lnTo>
                <a:lnTo>
                  <a:pt x="198" y="12"/>
                </a:lnTo>
                <a:lnTo>
                  <a:pt x="216" y="12"/>
                </a:lnTo>
                <a:lnTo>
                  <a:pt x="240" y="6"/>
                </a:lnTo>
                <a:lnTo>
                  <a:pt x="246" y="6"/>
                </a:lnTo>
                <a:lnTo>
                  <a:pt x="276" y="0"/>
                </a:lnTo>
                <a:lnTo>
                  <a:pt x="282" y="30"/>
                </a:lnTo>
                <a:lnTo>
                  <a:pt x="282" y="42"/>
                </a:lnTo>
                <a:lnTo>
                  <a:pt x="288" y="42"/>
                </a:lnTo>
                <a:lnTo>
                  <a:pt x="288" y="54"/>
                </a:lnTo>
                <a:lnTo>
                  <a:pt x="300" y="84"/>
                </a:lnTo>
                <a:lnTo>
                  <a:pt x="300" y="102"/>
                </a:lnTo>
                <a:close/>
                <a:moveTo>
                  <a:pt x="252" y="84"/>
                </a:moveTo>
                <a:lnTo>
                  <a:pt x="252" y="78"/>
                </a:lnTo>
                <a:lnTo>
                  <a:pt x="246" y="84"/>
                </a:lnTo>
                <a:lnTo>
                  <a:pt x="252" y="84"/>
                </a:lnTo>
                <a:lnTo>
                  <a:pt x="246" y="84"/>
                </a:lnTo>
                <a:lnTo>
                  <a:pt x="252" y="90"/>
                </a:lnTo>
                <a:lnTo>
                  <a:pt x="246" y="90"/>
                </a:lnTo>
                <a:lnTo>
                  <a:pt x="246" y="84"/>
                </a:lnTo>
                <a:lnTo>
                  <a:pt x="252" y="72"/>
                </a:lnTo>
                <a:lnTo>
                  <a:pt x="252" y="78"/>
                </a:lnTo>
                <a:lnTo>
                  <a:pt x="258" y="84"/>
                </a:lnTo>
                <a:lnTo>
                  <a:pt x="252" y="84"/>
                </a:lnTo>
                <a:close/>
                <a:moveTo>
                  <a:pt x="348" y="156"/>
                </a:moveTo>
                <a:lnTo>
                  <a:pt x="354" y="150"/>
                </a:lnTo>
                <a:lnTo>
                  <a:pt x="354" y="138"/>
                </a:lnTo>
                <a:lnTo>
                  <a:pt x="354" y="126"/>
                </a:lnTo>
                <a:lnTo>
                  <a:pt x="354" y="144"/>
                </a:lnTo>
                <a:lnTo>
                  <a:pt x="348" y="156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25" name="Freeform 27"/>
          <p:cNvSpPr>
            <a:spLocks/>
          </p:cNvSpPr>
          <p:nvPr/>
        </p:nvSpPr>
        <p:spPr bwMode="auto">
          <a:xfrm>
            <a:off x="3143252" y="3549778"/>
            <a:ext cx="904875" cy="714375"/>
          </a:xfrm>
          <a:custGeom>
            <a:avLst/>
            <a:gdLst>
              <a:gd name="T0" fmla="*/ 2147483647 w 570"/>
              <a:gd name="T1" fmla="*/ 2147483647 h 450"/>
              <a:gd name="T2" fmla="*/ 2147483647 w 570"/>
              <a:gd name="T3" fmla="*/ 2147483647 h 450"/>
              <a:gd name="T4" fmla="*/ 2147483647 w 570"/>
              <a:gd name="T5" fmla="*/ 2147483647 h 450"/>
              <a:gd name="T6" fmla="*/ 2147483647 w 570"/>
              <a:gd name="T7" fmla="*/ 2147483647 h 450"/>
              <a:gd name="T8" fmla="*/ 2147483647 w 570"/>
              <a:gd name="T9" fmla="*/ 2147483647 h 450"/>
              <a:gd name="T10" fmla="*/ 2147483647 w 570"/>
              <a:gd name="T11" fmla="*/ 2147483647 h 450"/>
              <a:gd name="T12" fmla="*/ 2147483647 w 570"/>
              <a:gd name="T13" fmla="*/ 2147483647 h 450"/>
              <a:gd name="T14" fmla="*/ 2147483647 w 570"/>
              <a:gd name="T15" fmla="*/ 2147483647 h 450"/>
              <a:gd name="T16" fmla="*/ 2147483647 w 570"/>
              <a:gd name="T17" fmla="*/ 2147483647 h 450"/>
              <a:gd name="T18" fmla="*/ 2147483647 w 570"/>
              <a:gd name="T19" fmla="*/ 2147483647 h 450"/>
              <a:gd name="T20" fmla="*/ 2147483647 w 570"/>
              <a:gd name="T21" fmla="*/ 2147483647 h 450"/>
              <a:gd name="T22" fmla="*/ 2147483647 w 570"/>
              <a:gd name="T23" fmla="*/ 2147483647 h 450"/>
              <a:gd name="T24" fmla="*/ 2147483647 w 570"/>
              <a:gd name="T25" fmla="*/ 2147483647 h 450"/>
              <a:gd name="T26" fmla="*/ 2147483647 w 570"/>
              <a:gd name="T27" fmla="*/ 2147483647 h 450"/>
              <a:gd name="T28" fmla="*/ 2147483647 w 570"/>
              <a:gd name="T29" fmla="*/ 2147483647 h 450"/>
              <a:gd name="T30" fmla="*/ 0 w 570"/>
              <a:gd name="T31" fmla="*/ 2147483647 h 450"/>
              <a:gd name="T32" fmla="*/ 2147483647 w 570"/>
              <a:gd name="T33" fmla="*/ 2147483647 h 450"/>
              <a:gd name="T34" fmla="*/ 2147483647 w 570"/>
              <a:gd name="T35" fmla="*/ 2147483647 h 450"/>
              <a:gd name="T36" fmla="*/ 2147483647 w 570"/>
              <a:gd name="T37" fmla="*/ 2147483647 h 450"/>
              <a:gd name="T38" fmla="*/ 2147483647 w 570"/>
              <a:gd name="T39" fmla="*/ 2147483647 h 450"/>
              <a:gd name="T40" fmla="*/ 2147483647 w 570"/>
              <a:gd name="T41" fmla="*/ 2147483647 h 450"/>
              <a:gd name="T42" fmla="*/ 2147483647 w 570"/>
              <a:gd name="T43" fmla="*/ 2147483647 h 450"/>
              <a:gd name="T44" fmla="*/ 2147483647 w 570"/>
              <a:gd name="T45" fmla="*/ 2147483647 h 450"/>
              <a:gd name="T46" fmla="*/ 2147483647 w 570"/>
              <a:gd name="T47" fmla="*/ 2147483647 h 450"/>
              <a:gd name="T48" fmla="*/ 2147483647 w 570"/>
              <a:gd name="T49" fmla="*/ 2147483647 h 450"/>
              <a:gd name="T50" fmla="*/ 2147483647 w 570"/>
              <a:gd name="T51" fmla="*/ 2147483647 h 450"/>
              <a:gd name="T52" fmla="*/ 2147483647 w 570"/>
              <a:gd name="T53" fmla="*/ 0 h 450"/>
              <a:gd name="T54" fmla="*/ 2147483647 w 570"/>
              <a:gd name="T55" fmla="*/ 2147483647 h 450"/>
              <a:gd name="T56" fmla="*/ 2147483647 w 570"/>
              <a:gd name="T57" fmla="*/ 2147483647 h 450"/>
              <a:gd name="T58" fmla="*/ 2147483647 w 570"/>
              <a:gd name="T59" fmla="*/ 2147483647 h 450"/>
              <a:gd name="T60" fmla="*/ 2147483647 w 570"/>
              <a:gd name="T61" fmla="*/ 2147483647 h 450"/>
              <a:gd name="T62" fmla="*/ 2147483647 w 570"/>
              <a:gd name="T63" fmla="*/ 2147483647 h 450"/>
              <a:gd name="T64" fmla="*/ 2147483647 w 570"/>
              <a:gd name="T65" fmla="*/ 2147483647 h 450"/>
              <a:gd name="T66" fmla="*/ 2147483647 w 570"/>
              <a:gd name="T67" fmla="*/ 2147483647 h 450"/>
              <a:gd name="T68" fmla="*/ 2147483647 w 570"/>
              <a:gd name="T69" fmla="*/ 2147483647 h 450"/>
              <a:gd name="T70" fmla="*/ 2147483647 w 570"/>
              <a:gd name="T71" fmla="*/ 2147483647 h 450"/>
              <a:gd name="T72" fmla="*/ 2147483647 w 570"/>
              <a:gd name="T73" fmla="*/ 2147483647 h 450"/>
              <a:gd name="T74" fmla="*/ 2147483647 w 570"/>
              <a:gd name="T75" fmla="*/ 2147483647 h 450"/>
              <a:gd name="T76" fmla="*/ 2147483647 w 570"/>
              <a:gd name="T77" fmla="*/ 2147483647 h 450"/>
              <a:gd name="T78" fmla="*/ 2147483647 w 570"/>
              <a:gd name="T79" fmla="*/ 2147483647 h 450"/>
              <a:gd name="T80" fmla="*/ 2147483647 w 570"/>
              <a:gd name="T81" fmla="*/ 2147483647 h 450"/>
              <a:gd name="T82" fmla="*/ 2147483647 w 570"/>
              <a:gd name="T83" fmla="*/ 2147483647 h 450"/>
              <a:gd name="T84" fmla="*/ 2147483647 w 570"/>
              <a:gd name="T85" fmla="*/ 2147483647 h 450"/>
              <a:gd name="T86" fmla="*/ 2147483647 w 570"/>
              <a:gd name="T87" fmla="*/ 2147483647 h 450"/>
              <a:gd name="T88" fmla="*/ 2147483647 w 570"/>
              <a:gd name="T89" fmla="*/ 2147483647 h 450"/>
              <a:gd name="T90" fmla="*/ 2147483647 w 570"/>
              <a:gd name="T91" fmla="*/ 2147483647 h 450"/>
              <a:gd name="T92" fmla="*/ 2147483647 w 570"/>
              <a:gd name="T93" fmla="*/ 2147483647 h 450"/>
              <a:gd name="T94" fmla="*/ 2147483647 w 570"/>
              <a:gd name="T95" fmla="*/ 2147483647 h 450"/>
              <a:gd name="T96" fmla="*/ 2147483647 w 570"/>
              <a:gd name="T97" fmla="*/ 2147483647 h 450"/>
              <a:gd name="T98" fmla="*/ 2147483647 w 570"/>
              <a:gd name="T99" fmla="*/ 2147483647 h 450"/>
              <a:gd name="T100" fmla="*/ 2147483647 w 570"/>
              <a:gd name="T101" fmla="*/ 2147483647 h 450"/>
              <a:gd name="T102" fmla="*/ 2147483647 w 570"/>
              <a:gd name="T103" fmla="*/ 2147483647 h 450"/>
              <a:gd name="T104" fmla="*/ 2147483647 w 570"/>
              <a:gd name="T105" fmla="*/ 2147483647 h 450"/>
              <a:gd name="T106" fmla="*/ 2147483647 w 570"/>
              <a:gd name="T107" fmla="*/ 2147483647 h 45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570"/>
              <a:gd name="T163" fmla="*/ 0 h 450"/>
              <a:gd name="T164" fmla="*/ 570 w 570"/>
              <a:gd name="T165" fmla="*/ 450 h 45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570" h="450">
                <a:moveTo>
                  <a:pt x="546" y="384"/>
                </a:moveTo>
                <a:lnTo>
                  <a:pt x="546" y="408"/>
                </a:lnTo>
                <a:lnTo>
                  <a:pt x="546" y="450"/>
                </a:lnTo>
                <a:lnTo>
                  <a:pt x="468" y="444"/>
                </a:lnTo>
                <a:lnTo>
                  <a:pt x="462" y="438"/>
                </a:lnTo>
                <a:lnTo>
                  <a:pt x="390" y="438"/>
                </a:lnTo>
                <a:lnTo>
                  <a:pt x="300" y="426"/>
                </a:lnTo>
                <a:lnTo>
                  <a:pt x="294" y="426"/>
                </a:lnTo>
                <a:lnTo>
                  <a:pt x="258" y="426"/>
                </a:lnTo>
                <a:lnTo>
                  <a:pt x="234" y="420"/>
                </a:lnTo>
                <a:lnTo>
                  <a:pt x="198" y="420"/>
                </a:lnTo>
                <a:lnTo>
                  <a:pt x="168" y="414"/>
                </a:lnTo>
                <a:lnTo>
                  <a:pt x="126" y="408"/>
                </a:lnTo>
                <a:lnTo>
                  <a:pt x="120" y="408"/>
                </a:lnTo>
                <a:lnTo>
                  <a:pt x="48" y="396"/>
                </a:lnTo>
                <a:lnTo>
                  <a:pt x="0" y="390"/>
                </a:lnTo>
                <a:lnTo>
                  <a:pt x="6" y="330"/>
                </a:lnTo>
                <a:lnTo>
                  <a:pt x="12" y="306"/>
                </a:lnTo>
                <a:lnTo>
                  <a:pt x="12" y="276"/>
                </a:lnTo>
                <a:lnTo>
                  <a:pt x="12" y="270"/>
                </a:lnTo>
                <a:lnTo>
                  <a:pt x="18" y="246"/>
                </a:lnTo>
                <a:lnTo>
                  <a:pt x="30" y="156"/>
                </a:lnTo>
                <a:lnTo>
                  <a:pt x="30" y="144"/>
                </a:lnTo>
                <a:lnTo>
                  <a:pt x="36" y="132"/>
                </a:lnTo>
                <a:lnTo>
                  <a:pt x="42" y="72"/>
                </a:lnTo>
                <a:lnTo>
                  <a:pt x="48" y="30"/>
                </a:lnTo>
                <a:lnTo>
                  <a:pt x="54" y="0"/>
                </a:lnTo>
                <a:lnTo>
                  <a:pt x="138" y="6"/>
                </a:lnTo>
                <a:lnTo>
                  <a:pt x="180" y="12"/>
                </a:lnTo>
                <a:lnTo>
                  <a:pt x="210" y="18"/>
                </a:lnTo>
                <a:lnTo>
                  <a:pt x="252" y="24"/>
                </a:lnTo>
                <a:lnTo>
                  <a:pt x="264" y="24"/>
                </a:lnTo>
                <a:lnTo>
                  <a:pt x="330" y="30"/>
                </a:lnTo>
                <a:lnTo>
                  <a:pt x="354" y="30"/>
                </a:lnTo>
                <a:lnTo>
                  <a:pt x="420" y="36"/>
                </a:lnTo>
                <a:lnTo>
                  <a:pt x="456" y="42"/>
                </a:lnTo>
                <a:lnTo>
                  <a:pt x="468" y="42"/>
                </a:lnTo>
                <a:lnTo>
                  <a:pt x="522" y="48"/>
                </a:lnTo>
                <a:lnTo>
                  <a:pt x="528" y="48"/>
                </a:lnTo>
                <a:lnTo>
                  <a:pt x="570" y="48"/>
                </a:lnTo>
                <a:lnTo>
                  <a:pt x="564" y="72"/>
                </a:lnTo>
                <a:lnTo>
                  <a:pt x="564" y="78"/>
                </a:lnTo>
                <a:lnTo>
                  <a:pt x="564" y="108"/>
                </a:lnTo>
                <a:lnTo>
                  <a:pt x="564" y="114"/>
                </a:lnTo>
                <a:lnTo>
                  <a:pt x="564" y="150"/>
                </a:lnTo>
                <a:lnTo>
                  <a:pt x="558" y="192"/>
                </a:lnTo>
                <a:lnTo>
                  <a:pt x="558" y="234"/>
                </a:lnTo>
                <a:lnTo>
                  <a:pt x="558" y="246"/>
                </a:lnTo>
                <a:lnTo>
                  <a:pt x="552" y="276"/>
                </a:lnTo>
                <a:lnTo>
                  <a:pt x="552" y="288"/>
                </a:lnTo>
                <a:lnTo>
                  <a:pt x="552" y="318"/>
                </a:lnTo>
                <a:lnTo>
                  <a:pt x="552" y="324"/>
                </a:lnTo>
                <a:lnTo>
                  <a:pt x="546" y="372"/>
                </a:lnTo>
                <a:lnTo>
                  <a:pt x="546" y="384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26" name="Freeform 28"/>
          <p:cNvSpPr>
            <a:spLocks noEditPoints="1"/>
          </p:cNvSpPr>
          <p:nvPr/>
        </p:nvSpPr>
        <p:spPr bwMode="auto">
          <a:xfrm>
            <a:off x="6296027" y="3692525"/>
            <a:ext cx="981075" cy="552450"/>
          </a:xfrm>
          <a:custGeom>
            <a:avLst/>
            <a:gdLst>
              <a:gd name="T0" fmla="*/ 2147483647 w 618"/>
              <a:gd name="T1" fmla="*/ 2147483647 h 348"/>
              <a:gd name="T2" fmla="*/ 2147483647 w 618"/>
              <a:gd name="T3" fmla="*/ 2147483647 h 348"/>
              <a:gd name="T4" fmla="*/ 2147483647 w 618"/>
              <a:gd name="T5" fmla="*/ 2147483647 h 348"/>
              <a:gd name="T6" fmla="*/ 2147483647 w 618"/>
              <a:gd name="T7" fmla="*/ 2147483647 h 348"/>
              <a:gd name="T8" fmla="*/ 2147483647 w 618"/>
              <a:gd name="T9" fmla="*/ 2147483647 h 348"/>
              <a:gd name="T10" fmla="*/ 2147483647 w 618"/>
              <a:gd name="T11" fmla="*/ 2147483647 h 348"/>
              <a:gd name="T12" fmla="*/ 2147483647 w 618"/>
              <a:gd name="T13" fmla="*/ 2147483647 h 348"/>
              <a:gd name="T14" fmla="*/ 2147483647 w 618"/>
              <a:gd name="T15" fmla="*/ 2147483647 h 348"/>
              <a:gd name="T16" fmla="*/ 2147483647 w 618"/>
              <a:gd name="T17" fmla="*/ 2147483647 h 348"/>
              <a:gd name="T18" fmla="*/ 2147483647 w 618"/>
              <a:gd name="T19" fmla="*/ 2147483647 h 348"/>
              <a:gd name="T20" fmla="*/ 2147483647 w 618"/>
              <a:gd name="T21" fmla="*/ 2147483647 h 348"/>
              <a:gd name="T22" fmla="*/ 2147483647 w 618"/>
              <a:gd name="T23" fmla="*/ 2147483647 h 348"/>
              <a:gd name="T24" fmla="*/ 2147483647 w 618"/>
              <a:gd name="T25" fmla="*/ 2147483647 h 348"/>
              <a:gd name="T26" fmla="*/ 2147483647 w 618"/>
              <a:gd name="T27" fmla="*/ 2147483647 h 348"/>
              <a:gd name="T28" fmla="*/ 2147483647 w 618"/>
              <a:gd name="T29" fmla="*/ 2147483647 h 348"/>
              <a:gd name="T30" fmla="*/ 2147483647 w 618"/>
              <a:gd name="T31" fmla="*/ 2147483647 h 348"/>
              <a:gd name="T32" fmla="*/ 2147483647 w 618"/>
              <a:gd name="T33" fmla="*/ 2147483647 h 348"/>
              <a:gd name="T34" fmla="*/ 2147483647 w 618"/>
              <a:gd name="T35" fmla="*/ 2147483647 h 348"/>
              <a:gd name="T36" fmla="*/ 2147483647 w 618"/>
              <a:gd name="T37" fmla="*/ 2147483647 h 348"/>
              <a:gd name="T38" fmla="*/ 2147483647 w 618"/>
              <a:gd name="T39" fmla="*/ 2147483647 h 348"/>
              <a:gd name="T40" fmla="*/ 2147483647 w 618"/>
              <a:gd name="T41" fmla="*/ 2147483647 h 348"/>
              <a:gd name="T42" fmla="*/ 2147483647 w 618"/>
              <a:gd name="T43" fmla="*/ 2147483647 h 348"/>
              <a:gd name="T44" fmla="*/ 2147483647 w 618"/>
              <a:gd name="T45" fmla="*/ 2147483647 h 348"/>
              <a:gd name="T46" fmla="*/ 2147483647 w 618"/>
              <a:gd name="T47" fmla="*/ 2147483647 h 348"/>
              <a:gd name="T48" fmla="*/ 2147483647 w 618"/>
              <a:gd name="T49" fmla="*/ 0 h 348"/>
              <a:gd name="T50" fmla="*/ 2147483647 w 618"/>
              <a:gd name="T51" fmla="*/ 2147483647 h 348"/>
              <a:gd name="T52" fmla="*/ 2147483647 w 618"/>
              <a:gd name="T53" fmla="*/ 2147483647 h 348"/>
              <a:gd name="T54" fmla="*/ 2147483647 w 618"/>
              <a:gd name="T55" fmla="*/ 2147483647 h 348"/>
              <a:gd name="T56" fmla="*/ 2147483647 w 618"/>
              <a:gd name="T57" fmla="*/ 2147483647 h 348"/>
              <a:gd name="T58" fmla="*/ 2147483647 w 618"/>
              <a:gd name="T59" fmla="*/ 2147483647 h 348"/>
              <a:gd name="T60" fmla="*/ 2147483647 w 618"/>
              <a:gd name="T61" fmla="*/ 2147483647 h 348"/>
              <a:gd name="T62" fmla="*/ 2147483647 w 618"/>
              <a:gd name="T63" fmla="*/ 2147483647 h 348"/>
              <a:gd name="T64" fmla="*/ 2147483647 w 618"/>
              <a:gd name="T65" fmla="*/ 2147483647 h 348"/>
              <a:gd name="T66" fmla="*/ 2147483647 w 618"/>
              <a:gd name="T67" fmla="*/ 2147483647 h 348"/>
              <a:gd name="T68" fmla="*/ 2147483647 w 618"/>
              <a:gd name="T69" fmla="*/ 2147483647 h 348"/>
              <a:gd name="T70" fmla="*/ 2147483647 w 618"/>
              <a:gd name="T71" fmla="*/ 2147483647 h 348"/>
              <a:gd name="T72" fmla="*/ 2147483647 w 618"/>
              <a:gd name="T73" fmla="*/ 2147483647 h 348"/>
              <a:gd name="T74" fmla="*/ 2147483647 w 618"/>
              <a:gd name="T75" fmla="*/ 2147483647 h 348"/>
              <a:gd name="T76" fmla="*/ 2147483647 w 618"/>
              <a:gd name="T77" fmla="*/ 2147483647 h 348"/>
              <a:gd name="T78" fmla="*/ 2147483647 w 618"/>
              <a:gd name="T79" fmla="*/ 2147483647 h 348"/>
              <a:gd name="T80" fmla="*/ 2147483647 w 618"/>
              <a:gd name="T81" fmla="*/ 2147483647 h 348"/>
              <a:gd name="T82" fmla="*/ 2147483647 w 618"/>
              <a:gd name="T83" fmla="*/ 2147483647 h 348"/>
              <a:gd name="T84" fmla="*/ 2147483647 w 618"/>
              <a:gd name="T85" fmla="*/ 2147483647 h 348"/>
              <a:gd name="T86" fmla="*/ 2147483647 w 618"/>
              <a:gd name="T87" fmla="*/ 2147483647 h 348"/>
              <a:gd name="T88" fmla="*/ 2147483647 w 618"/>
              <a:gd name="T89" fmla="*/ 2147483647 h 348"/>
              <a:gd name="T90" fmla="*/ 2147483647 w 618"/>
              <a:gd name="T91" fmla="*/ 2147483647 h 348"/>
              <a:gd name="T92" fmla="*/ 2147483647 w 618"/>
              <a:gd name="T93" fmla="*/ 2147483647 h 348"/>
              <a:gd name="T94" fmla="*/ 2147483647 w 618"/>
              <a:gd name="T95" fmla="*/ 2147483647 h 348"/>
              <a:gd name="T96" fmla="*/ 2147483647 w 618"/>
              <a:gd name="T97" fmla="*/ 2147483647 h 348"/>
              <a:gd name="T98" fmla="*/ 2147483647 w 618"/>
              <a:gd name="T99" fmla="*/ 2147483647 h 348"/>
              <a:gd name="T100" fmla="*/ 2147483647 w 618"/>
              <a:gd name="T101" fmla="*/ 2147483647 h 348"/>
              <a:gd name="T102" fmla="*/ 2147483647 w 618"/>
              <a:gd name="T103" fmla="*/ 2147483647 h 348"/>
              <a:gd name="T104" fmla="*/ 2147483647 w 618"/>
              <a:gd name="T105" fmla="*/ 2147483647 h 348"/>
              <a:gd name="T106" fmla="*/ 2147483647 w 618"/>
              <a:gd name="T107" fmla="*/ 2147483647 h 348"/>
              <a:gd name="T108" fmla="*/ 2147483647 w 618"/>
              <a:gd name="T109" fmla="*/ 2147483647 h 348"/>
              <a:gd name="T110" fmla="*/ 2147483647 w 618"/>
              <a:gd name="T111" fmla="*/ 2147483647 h 348"/>
              <a:gd name="T112" fmla="*/ 2147483647 w 618"/>
              <a:gd name="T113" fmla="*/ 2147483647 h 348"/>
              <a:gd name="T114" fmla="*/ 2147483647 w 618"/>
              <a:gd name="T115" fmla="*/ 2147483647 h 348"/>
              <a:gd name="T116" fmla="*/ 2147483647 w 618"/>
              <a:gd name="T117" fmla="*/ 2147483647 h 348"/>
              <a:gd name="T118" fmla="*/ 2147483647 w 618"/>
              <a:gd name="T119" fmla="*/ 2147483647 h 34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618"/>
              <a:gd name="T181" fmla="*/ 0 h 348"/>
              <a:gd name="T182" fmla="*/ 618 w 618"/>
              <a:gd name="T183" fmla="*/ 348 h 34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618" h="348">
                <a:moveTo>
                  <a:pt x="348" y="300"/>
                </a:moveTo>
                <a:lnTo>
                  <a:pt x="324" y="306"/>
                </a:lnTo>
                <a:lnTo>
                  <a:pt x="306" y="306"/>
                </a:lnTo>
                <a:lnTo>
                  <a:pt x="282" y="312"/>
                </a:lnTo>
                <a:lnTo>
                  <a:pt x="252" y="318"/>
                </a:lnTo>
                <a:lnTo>
                  <a:pt x="234" y="318"/>
                </a:lnTo>
                <a:lnTo>
                  <a:pt x="222" y="318"/>
                </a:lnTo>
                <a:lnTo>
                  <a:pt x="216" y="318"/>
                </a:lnTo>
                <a:lnTo>
                  <a:pt x="180" y="324"/>
                </a:lnTo>
                <a:lnTo>
                  <a:pt x="156" y="330"/>
                </a:lnTo>
                <a:lnTo>
                  <a:pt x="156" y="324"/>
                </a:lnTo>
                <a:lnTo>
                  <a:pt x="144" y="324"/>
                </a:lnTo>
                <a:lnTo>
                  <a:pt x="132" y="330"/>
                </a:lnTo>
                <a:lnTo>
                  <a:pt x="114" y="330"/>
                </a:lnTo>
                <a:lnTo>
                  <a:pt x="114" y="336"/>
                </a:lnTo>
                <a:lnTo>
                  <a:pt x="108" y="336"/>
                </a:lnTo>
                <a:lnTo>
                  <a:pt x="78" y="336"/>
                </a:lnTo>
                <a:lnTo>
                  <a:pt x="60" y="342"/>
                </a:lnTo>
                <a:lnTo>
                  <a:pt x="54" y="342"/>
                </a:lnTo>
                <a:lnTo>
                  <a:pt x="36" y="342"/>
                </a:lnTo>
                <a:lnTo>
                  <a:pt x="30" y="342"/>
                </a:lnTo>
                <a:lnTo>
                  <a:pt x="12" y="348"/>
                </a:lnTo>
                <a:lnTo>
                  <a:pt x="0" y="348"/>
                </a:lnTo>
                <a:lnTo>
                  <a:pt x="6" y="342"/>
                </a:lnTo>
                <a:lnTo>
                  <a:pt x="12" y="342"/>
                </a:lnTo>
                <a:lnTo>
                  <a:pt x="18" y="336"/>
                </a:lnTo>
                <a:lnTo>
                  <a:pt x="24" y="336"/>
                </a:lnTo>
                <a:lnTo>
                  <a:pt x="30" y="330"/>
                </a:lnTo>
                <a:lnTo>
                  <a:pt x="36" y="330"/>
                </a:lnTo>
                <a:lnTo>
                  <a:pt x="36" y="324"/>
                </a:lnTo>
                <a:lnTo>
                  <a:pt x="42" y="318"/>
                </a:lnTo>
                <a:lnTo>
                  <a:pt x="48" y="312"/>
                </a:lnTo>
                <a:lnTo>
                  <a:pt x="54" y="312"/>
                </a:lnTo>
                <a:lnTo>
                  <a:pt x="54" y="306"/>
                </a:lnTo>
                <a:lnTo>
                  <a:pt x="54" y="300"/>
                </a:lnTo>
                <a:lnTo>
                  <a:pt x="60" y="300"/>
                </a:lnTo>
                <a:lnTo>
                  <a:pt x="66" y="294"/>
                </a:lnTo>
                <a:lnTo>
                  <a:pt x="66" y="288"/>
                </a:lnTo>
                <a:lnTo>
                  <a:pt x="78" y="276"/>
                </a:lnTo>
                <a:lnTo>
                  <a:pt x="90" y="270"/>
                </a:lnTo>
                <a:lnTo>
                  <a:pt x="96" y="264"/>
                </a:lnTo>
                <a:lnTo>
                  <a:pt x="120" y="240"/>
                </a:lnTo>
                <a:lnTo>
                  <a:pt x="114" y="246"/>
                </a:lnTo>
                <a:lnTo>
                  <a:pt x="120" y="246"/>
                </a:lnTo>
                <a:lnTo>
                  <a:pt x="120" y="252"/>
                </a:lnTo>
                <a:lnTo>
                  <a:pt x="126" y="258"/>
                </a:lnTo>
                <a:lnTo>
                  <a:pt x="132" y="258"/>
                </a:lnTo>
                <a:lnTo>
                  <a:pt x="132" y="264"/>
                </a:lnTo>
                <a:lnTo>
                  <a:pt x="132" y="258"/>
                </a:lnTo>
                <a:lnTo>
                  <a:pt x="138" y="264"/>
                </a:lnTo>
                <a:lnTo>
                  <a:pt x="144" y="264"/>
                </a:lnTo>
                <a:lnTo>
                  <a:pt x="156" y="264"/>
                </a:lnTo>
                <a:lnTo>
                  <a:pt x="156" y="258"/>
                </a:lnTo>
                <a:lnTo>
                  <a:pt x="162" y="258"/>
                </a:lnTo>
                <a:lnTo>
                  <a:pt x="162" y="252"/>
                </a:lnTo>
                <a:lnTo>
                  <a:pt x="168" y="252"/>
                </a:lnTo>
                <a:lnTo>
                  <a:pt x="174" y="252"/>
                </a:lnTo>
                <a:lnTo>
                  <a:pt x="180" y="258"/>
                </a:lnTo>
                <a:lnTo>
                  <a:pt x="186" y="252"/>
                </a:lnTo>
                <a:lnTo>
                  <a:pt x="192" y="252"/>
                </a:lnTo>
                <a:lnTo>
                  <a:pt x="198" y="246"/>
                </a:lnTo>
                <a:lnTo>
                  <a:pt x="198" y="252"/>
                </a:lnTo>
                <a:lnTo>
                  <a:pt x="198" y="246"/>
                </a:lnTo>
                <a:lnTo>
                  <a:pt x="204" y="246"/>
                </a:lnTo>
                <a:lnTo>
                  <a:pt x="204" y="240"/>
                </a:lnTo>
                <a:lnTo>
                  <a:pt x="204" y="234"/>
                </a:lnTo>
                <a:lnTo>
                  <a:pt x="210" y="234"/>
                </a:lnTo>
                <a:lnTo>
                  <a:pt x="210" y="240"/>
                </a:lnTo>
                <a:lnTo>
                  <a:pt x="216" y="240"/>
                </a:lnTo>
                <a:lnTo>
                  <a:pt x="216" y="234"/>
                </a:lnTo>
                <a:lnTo>
                  <a:pt x="216" y="240"/>
                </a:lnTo>
                <a:lnTo>
                  <a:pt x="222" y="228"/>
                </a:lnTo>
                <a:lnTo>
                  <a:pt x="228" y="228"/>
                </a:lnTo>
                <a:lnTo>
                  <a:pt x="234" y="228"/>
                </a:lnTo>
                <a:lnTo>
                  <a:pt x="240" y="228"/>
                </a:lnTo>
                <a:lnTo>
                  <a:pt x="240" y="222"/>
                </a:lnTo>
                <a:lnTo>
                  <a:pt x="246" y="222"/>
                </a:lnTo>
                <a:lnTo>
                  <a:pt x="246" y="216"/>
                </a:lnTo>
                <a:lnTo>
                  <a:pt x="246" y="210"/>
                </a:lnTo>
                <a:lnTo>
                  <a:pt x="252" y="210"/>
                </a:lnTo>
                <a:lnTo>
                  <a:pt x="246" y="204"/>
                </a:lnTo>
                <a:lnTo>
                  <a:pt x="246" y="210"/>
                </a:lnTo>
                <a:lnTo>
                  <a:pt x="240" y="204"/>
                </a:lnTo>
                <a:lnTo>
                  <a:pt x="246" y="204"/>
                </a:lnTo>
                <a:lnTo>
                  <a:pt x="240" y="204"/>
                </a:lnTo>
                <a:lnTo>
                  <a:pt x="246" y="198"/>
                </a:lnTo>
                <a:lnTo>
                  <a:pt x="246" y="192"/>
                </a:lnTo>
                <a:lnTo>
                  <a:pt x="252" y="186"/>
                </a:lnTo>
                <a:lnTo>
                  <a:pt x="252" y="180"/>
                </a:lnTo>
                <a:lnTo>
                  <a:pt x="258" y="174"/>
                </a:lnTo>
                <a:lnTo>
                  <a:pt x="258" y="168"/>
                </a:lnTo>
                <a:lnTo>
                  <a:pt x="264" y="162"/>
                </a:lnTo>
                <a:lnTo>
                  <a:pt x="264" y="156"/>
                </a:lnTo>
                <a:lnTo>
                  <a:pt x="264" y="150"/>
                </a:lnTo>
                <a:lnTo>
                  <a:pt x="270" y="144"/>
                </a:lnTo>
                <a:lnTo>
                  <a:pt x="270" y="138"/>
                </a:lnTo>
                <a:lnTo>
                  <a:pt x="270" y="132"/>
                </a:lnTo>
                <a:lnTo>
                  <a:pt x="276" y="132"/>
                </a:lnTo>
                <a:lnTo>
                  <a:pt x="276" y="126"/>
                </a:lnTo>
                <a:lnTo>
                  <a:pt x="276" y="120"/>
                </a:lnTo>
                <a:lnTo>
                  <a:pt x="276" y="114"/>
                </a:lnTo>
                <a:lnTo>
                  <a:pt x="276" y="108"/>
                </a:lnTo>
                <a:lnTo>
                  <a:pt x="288" y="108"/>
                </a:lnTo>
                <a:lnTo>
                  <a:pt x="294" y="114"/>
                </a:lnTo>
                <a:lnTo>
                  <a:pt x="306" y="120"/>
                </a:lnTo>
                <a:lnTo>
                  <a:pt x="306" y="114"/>
                </a:lnTo>
                <a:lnTo>
                  <a:pt x="312" y="108"/>
                </a:lnTo>
                <a:lnTo>
                  <a:pt x="318" y="90"/>
                </a:lnTo>
                <a:lnTo>
                  <a:pt x="318" y="84"/>
                </a:lnTo>
                <a:lnTo>
                  <a:pt x="318" y="78"/>
                </a:lnTo>
                <a:lnTo>
                  <a:pt x="324" y="72"/>
                </a:lnTo>
                <a:lnTo>
                  <a:pt x="330" y="78"/>
                </a:lnTo>
                <a:lnTo>
                  <a:pt x="336" y="72"/>
                </a:lnTo>
                <a:lnTo>
                  <a:pt x="336" y="66"/>
                </a:lnTo>
                <a:lnTo>
                  <a:pt x="342" y="60"/>
                </a:lnTo>
                <a:lnTo>
                  <a:pt x="348" y="54"/>
                </a:lnTo>
                <a:lnTo>
                  <a:pt x="354" y="48"/>
                </a:lnTo>
                <a:lnTo>
                  <a:pt x="348" y="48"/>
                </a:lnTo>
                <a:lnTo>
                  <a:pt x="354" y="42"/>
                </a:lnTo>
                <a:lnTo>
                  <a:pt x="354" y="36"/>
                </a:lnTo>
                <a:lnTo>
                  <a:pt x="360" y="36"/>
                </a:lnTo>
                <a:lnTo>
                  <a:pt x="360" y="30"/>
                </a:lnTo>
                <a:lnTo>
                  <a:pt x="360" y="24"/>
                </a:lnTo>
                <a:lnTo>
                  <a:pt x="360" y="12"/>
                </a:lnTo>
                <a:lnTo>
                  <a:pt x="360" y="0"/>
                </a:lnTo>
                <a:lnTo>
                  <a:pt x="366" y="6"/>
                </a:lnTo>
                <a:lnTo>
                  <a:pt x="372" y="6"/>
                </a:lnTo>
                <a:lnTo>
                  <a:pt x="384" y="18"/>
                </a:lnTo>
                <a:lnTo>
                  <a:pt x="402" y="30"/>
                </a:lnTo>
                <a:lnTo>
                  <a:pt x="402" y="24"/>
                </a:lnTo>
                <a:lnTo>
                  <a:pt x="402" y="18"/>
                </a:lnTo>
                <a:lnTo>
                  <a:pt x="408" y="18"/>
                </a:lnTo>
                <a:lnTo>
                  <a:pt x="408" y="12"/>
                </a:lnTo>
                <a:lnTo>
                  <a:pt x="408" y="6"/>
                </a:lnTo>
                <a:lnTo>
                  <a:pt x="414" y="6"/>
                </a:lnTo>
                <a:lnTo>
                  <a:pt x="420" y="6"/>
                </a:lnTo>
                <a:lnTo>
                  <a:pt x="420" y="12"/>
                </a:lnTo>
                <a:lnTo>
                  <a:pt x="426" y="12"/>
                </a:lnTo>
                <a:lnTo>
                  <a:pt x="432" y="12"/>
                </a:lnTo>
                <a:lnTo>
                  <a:pt x="432" y="18"/>
                </a:lnTo>
                <a:lnTo>
                  <a:pt x="426" y="18"/>
                </a:lnTo>
                <a:lnTo>
                  <a:pt x="426" y="24"/>
                </a:lnTo>
                <a:lnTo>
                  <a:pt x="432" y="24"/>
                </a:lnTo>
                <a:lnTo>
                  <a:pt x="432" y="30"/>
                </a:lnTo>
                <a:lnTo>
                  <a:pt x="444" y="24"/>
                </a:lnTo>
                <a:lnTo>
                  <a:pt x="450" y="30"/>
                </a:lnTo>
                <a:lnTo>
                  <a:pt x="450" y="36"/>
                </a:lnTo>
                <a:lnTo>
                  <a:pt x="456" y="36"/>
                </a:lnTo>
                <a:lnTo>
                  <a:pt x="462" y="36"/>
                </a:lnTo>
                <a:lnTo>
                  <a:pt x="468" y="42"/>
                </a:lnTo>
                <a:lnTo>
                  <a:pt x="468" y="48"/>
                </a:lnTo>
                <a:lnTo>
                  <a:pt x="468" y="54"/>
                </a:lnTo>
                <a:lnTo>
                  <a:pt x="468" y="60"/>
                </a:lnTo>
                <a:lnTo>
                  <a:pt x="468" y="66"/>
                </a:lnTo>
                <a:lnTo>
                  <a:pt x="462" y="66"/>
                </a:lnTo>
                <a:lnTo>
                  <a:pt x="456" y="66"/>
                </a:lnTo>
                <a:lnTo>
                  <a:pt x="456" y="84"/>
                </a:lnTo>
                <a:lnTo>
                  <a:pt x="456" y="90"/>
                </a:lnTo>
                <a:lnTo>
                  <a:pt x="462" y="96"/>
                </a:lnTo>
                <a:lnTo>
                  <a:pt x="456" y="96"/>
                </a:lnTo>
                <a:lnTo>
                  <a:pt x="462" y="96"/>
                </a:lnTo>
                <a:lnTo>
                  <a:pt x="474" y="90"/>
                </a:lnTo>
                <a:lnTo>
                  <a:pt x="480" y="96"/>
                </a:lnTo>
                <a:lnTo>
                  <a:pt x="486" y="102"/>
                </a:lnTo>
                <a:lnTo>
                  <a:pt x="516" y="108"/>
                </a:lnTo>
                <a:lnTo>
                  <a:pt x="522" y="114"/>
                </a:lnTo>
                <a:lnTo>
                  <a:pt x="522" y="120"/>
                </a:lnTo>
                <a:lnTo>
                  <a:pt x="522" y="114"/>
                </a:lnTo>
                <a:lnTo>
                  <a:pt x="534" y="120"/>
                </a:lnTo>
                <a:lnTo>
                  <a:pt x="546" y="126"/>
                </a:lnTo>
                <a:lnTo>
                  <a:pt x="546" y="132"/>
                </a:lnTo>
                <a:lnTo>
                  <a:pt x="546" y="144"/>
                </a:lnTo>
                <a:lnTo>
                  <a:pt x="540" y="144"/>
                </a:lnTo>
                <a:lnTo>
                  <a:pt x="546" y="144"/>
                </a:lnTo>
                <a:lnTo>
                  <a:pt x="546" y="150"/>
                </a:lnTo>
                <a:lnTo>
                  <a:pt x="534" y="150"/>
                </a:lnTo>
                <a:lnTo>
                  <a:pt x="522" y="144"/>
                </a:lnTo>
                <a:lnTo>
                  <a:pt x="522" y="138"/>
                </a:lnTo>
                <a:lnTo>
                  <a:pt x="510" y="132"/>
                </a:lnTo>
                <a:lnTo>
                  <a:pt x="504" y="132"/>
                </a:lnTo>
                <a:lnTo>
                  <a:pt x="510" y="144"/>
                </a:lnTo>
                <a:lnTo>
                  <a:pt x="516" y="144"/>
                </a:lnTo>
                <a:lnTo>
                  <a:pt x="528" y="156"/>
                </a:lnTo>
                <a:lnTo>
                  <a:pt x="552" y="156"/>
                </a:lnTo>
                <a:lnTo>
                  <a:pt x="546" y="162"/>
                </a:lnTo>
                <a:lnTo>
                  <a:pt x="534" y="162"/>
                </a:lnTo>
                <a:lnTo>
                  <a:pt x="540" y="162"/>
                </a:lnTo>
                <a:lnTo>
                  <a:pt x="546" y="162"/>
                </a:lnTo>
                <a:lnTo>
                  <a:pt x="558" y="174"/>
                </a:lnTo>
                <a:lnTo>
                  <a:pt x="558" y="180"/>
                </a:lnTo>
                <a:lnTo>
                  <a:pt x="552" y="180"/>
                </a:lnTo>
                <a:lnTo>
                  <a:pt x="552" y="174"/>
                </a:lnTo>
                <a:lnTo>
                  <a:pt x="540" y="168"/>
                </a:lnTo>
                <a:lnTo>
                  <a:pt x="540" y="174"/>
                </a:lnTo>
                <a:lnTo>
                  <a:pt x="546" y="174"/>
                </a:lnTo>
                <a:lnTo>
                  <a:pt x="546" y="180"/>
                </a:lnTo>
                <a:lnTo>
                  <a:pt x="540" y="180"/>
                </a:lnTo>
                <a:lnTo>
                  <a:pt x="546" y="186"/>
                </a:lnTo>
                <a:lnTo>
                  <a:pt x="546" y="192"/>
                </a:lnTo>
                <a:lnTo>
                  <a:pt x="528" y="180"/>
                </a:lnTo>
                <a:lnTo>
                  <a:pt x="522" y="180"/>
                </a:lnTo>
                <a:lnTo>
                  <a:pt x="528" y="180"/>
                </a:lnTo>
                <a:lnTo>
                  <a:pt x="534" y="186"/>
                </a:lnTo>
                <a:lnTo>
                  <a:pt x="546" y="192"/>
                </a:lnTo>
                <a:lnTo>
                  <a:pt x="552" y="198"/>
                </a:lnTo>
                <a:lnTo>
                  <a:pt x="558" y="198"/>
                </a:lnTo>
                <a:lnTo>
                  <a:pt x="552" y="204"/>
                </a:lnTo>
                <a:lnTo>
                  <a:pt x="564" y="204"/>
                </a:lnTo>
                <a:lnTo>
                  <a:pt x="564" y="210"/>
                </a:lnTo>
                <a:lnTo>
                  <a:pt x="558" y="216"/>
                </a:lnTo>
                <a:lnTo>
                  <a:pt x="552" y="216"/>
                </a:lnTo>
                <a:lnTo>
                  <a:pt x="540" y="210"/>
                </a:lnTo>
                <a:lnTo>
                  <a:pt x="546" y="204"/>
                </a:lnTo>
                <a:lnTo>
                  <a:pt x="540" y="204"/>
                </a:lnTo>
                <a:lnTo>
                  <a:pt x="540" y="210"/>
                </a:lnTo>
                <a:lnTo>
                  <a:pt x="534" y="204"/>
                </a:lnTo>
                <a:lnTo>
                  <a:pt x="534" y="198"/>
                </a:lnTo>
                <a:lnTo>
                  <a:pt x="528" y="198"/>
                </a:lnTo>
                <a:lnTo>
                  <a:pt x="522" y="198"/>
                </a:lnTo>
                <a:lnTo>
                  <a:pt x="516" y="198"/>
                </a:lnTo>
                <a:lnTo>
                  <a:pt x="510" y="192"/>
                </a:lnTo>
                <a:lnTo>
                  <a:pt x="510" y="198"/>
                </a:lnTo>
                <a:lnTo>
                  <a:pt x="510" y="204"/>
                </a:lnTo>
                <a:lnTo>
                  <a:pt x="522" y="198"/>
                </a:lnTo>
                <a:lnTo>
                  <a:pt x="528" y="204"/>
                </a:lnTo>
                <a:lnTo>
                  <a:pt x="528" y="198"/>
                </a:lnTo>
                <a:lnTo>
                  <a:pt x="528" y="204"/>
                </a:lnTo>
                <a:lnTo>
                  <a:pt x="534" y="210"/>
                </a:lnTo>
                <a:lnTo>
                  <a:pt x="540" y="216"/>
                </a:lnTo>
                <a:lnTo>
                  <a:pt x="546" y="216"/>
                </a:lnTo>
                <a:lnTo>
                  <a:pt x="546" y="222"/>
                </a:lnTo>
                <a:lnTo>
                  <a:pt x="552" y="222"/>
                </a:lnTo>
                <a:lnTo>
                  <a:pt x="552" y="228"/>
                </a:lnTo>
                <a:lnTo>
                  <a:pt x="546" y="234"/>
                </a:lnTo>
                <a:lnTo>
                  <a:pt x="546" y="228"/>
                </a:lnTo>
                <a:lnTo>
                  <a:pt x="558" y="222"/>
                </a:lnTo>
                <a:lnTo>
                  <a:pt x="564" y="228"/>
                </a:lnTo>
                <a:lnTo>
                  <a:pt x="558" y="228"/>
                </a:lnTo>
                <a:lnTo>
                  <a:pt x="564" y="228"/>
                </a:lnTo>
                <a:lnTo>
                  <a:pt x="564" y="216"/>
                </a:lnTo>
                <a:lnTo>
                  <a:pt x="570" y="216"/>
                </a:lnTo>
                <a:lnTo>
                  <a:pt x="570" y="222"/>
                </a:lnTo>
                <a:lnTo>
                  <a:pt x="576" y="216"/>
                </a:lnTo>
                <a:lnTo>
                  <a:pt x="588" y="216"/>
                </a:lnTo>
                <a:lnTo>
                  <a:pt x="606" y="246"/>
                </a:lnTo>
                <a:lnTo>
                  <a:pt x="600" y="246"/>
                </a:lnTo>
                <a:lnTo>
                  <a:pt x="594" y="234"/>
                </a:lnTo>
                <a:lnTo>
                  <a:pt x="594" y="252"/>
                </a:lnTo>
                <a:lnTo>
                  <a:pt x="588" y="246"/>
                </a:lnTo>
                <a:lnTo>
                  <a:pt x="588" y="252"/>
                </a:lnTo>
                <a:lnTo>
                  <a:pt x="582" y="252"/>
                </a:lnTo>
                <a:lnTo>
                  <a:pt x="570" y="258"/>
                </a:lnTo>
                <a:lnTo>
                  <a:pt x="558" y="258"/>
                </a:lnTo>
                <a:lnTo>
                  <a:pt x="552" y="258"/>
                </a:lnTo>
                <a:lnTo>
                  <a:pt x="522" y="264"/>
                </a:lnTo>
                <a:lnTo>
                  <a:pt x="504" y="270"/>
                </a:lnTo>
                <a:lnTo>
                  <a:pt x="492" y="270"/>
                </a:lnTo>
                <a:lnTo>
                  <a:pt x="456" y="276"/>
                </a:lnTo>
                <a:lnTo>
                  <a:pt x="450" y="282"/>
                </a:lnTo>
                <a:lnTo>
                  <a:pt x="438" y="282"/>
                </a:lnTo>
                <a:lnTo>
                  <a:pt x="414" y="288"/>
                </a:lnTo>
                <a:lnTo>
                  <a:pt x="402" y="288"/>
                </a:lnTo>
                <a:lnTo>
                  <a:pt x="384" y="294"/>
                </a:lnTo>
                <a:lnTo>
                  <a:pt x="378" y="294"/>
                </a:lnTo>
                <a:lnTo>
                  <a:pt x="348" y="300"/>
                </a:lnTo>
                <a:close/>
                <a:moveTo>
                  <a:pt x="618" y="96"/>
                </a:moveTo>
                <a:lnTo>
                  <a:pt x="618" y="102"/>
                </a:lnTo>
                <a:lnTo>
                  <a:pt x="618" y="108"/>
                </a:lnTo>
                <a:lnTo>
                  <a:pt x="612" y="114"/>
                </a:lnTo>
                <a:lnTo>
                  <a:pt x="618" y="108"/>
                </a:lnTo>
                <a:lnTo>
                  <a:pt x="612" y="108"/>
                </a:lnTo>
                <a:lnTo>
                  <a:pt x="618" y="96"/>
                </a:lnTo>
                <a:close/>
                <a:moveTo>
                  <a:pt x="582" y="150"/>
                </a:moveTo>
                <a:lnTo>
                  <a:pt x="576" y="150"/>
                </a:lnTo>
                <a:lnTo>
                  <a:pt x="582" y="150"/>
                </a:lnTo>
                <a:lnTo>
                  <a:pt x="582" y="132"/>
                </a:lnTo>
                <a:lnTo>
                  <a:pt x="582" y="126"/>
                </a:lnTo>
                <a:lnTo>
                  <a:pt x="588" y="120"/>
                </a:lnTo>
                <a:lnTo>
                  <a:pt x="588" y="114"/>
                </a:lnTo>
                <a:lnTo>
                  <a:pt x="588" y="108"/>
                </a:lnTo>
                <a:lnTo>
                  <a:pt x="594" y="102"/>
                </a:lnTo>
                <a:lnTo>
                  <a:pt x="612" y="96"/>
                </a:lnTo>
                <a:lnTo>
                  <a:pt x="600" y="132"/>
                </a:lnTo>
                <a:lnTo>
                  <a:pt x="594" y="144"/>
                </a:lnTo>
                <a:lnTo>
                  <a:pt x="600" y="144"/>
                </a:lnTo>
                <a:lnTo>
                  <a:pt x="594" y="150"/>
                </a:lnTo>
                <a:lnTo>
                  <a:pt x="594" y="156"/>
                </a:lnTo>
                <a:lnTo>
                  <a:pt x="588" y="156"/>
                </a:lnTo>
                <a:lnTo>
                  <a:pt x="588" y="162"/>
                </a:lnTo>
                <a:lnTo>
                  <a:pt x="594" y="162"/>
                </a:lnTo>
                <a:lnTo>
                  <a:pt x="588" y="162"/>
                </a:lnTo>
                <a:lnTo>
                  <a:pt x="582" y="168"/>
                </a:lnTo>
                <a:lnTo>
                  <a:pt x="588" y="192"/>
                </a:lnTo>
                <a:lnTo>
                  <a:pt x="582" y="192"/>
                </a:lnTo>
                <a:lnTo>
                  <a:pt x="576" y="180"/>
                </a:lnTo>
                <a:lnTo>
                  <a:pt x="582" y="156"/>
                </a:lnTo>
                <a:lnTo>
                  <a:pt x="576" y="162"/>
                </a:lnTo>
                <a:lnTo>
                  <a:pt x="576" y="156"/>
                </a:lnTo>
                <a:lnTo>
                  <a:pt x="576" y="150"/>
                </a:lnTo>
                <a:lnTo>
                  <a:pt x="582" y="150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     </a:t>
            </a:r>
          </a:p>
          <a:p>
            <a:pPr algn="ctr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     0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27" name="Freeform 29"/>
          <p:cNvSpPr>
            <a:spLocks noEditPoints="1"/>
          </p:cNvSpPr>
          <p:nvPr/>
        </p:nvSpPr>
        <p:spPr bwMode="auto">
          <a:xfrm>
            <a:off x="6238875" y="4083178"/>
            <a:ext cx="1104900" cy="485775"/>
          </a:xfrm>
          <a:custGeom>
            <a:avLst/>
            <a:gdLst>
              <a:gd name="T0" fmla="*/ 2147483647 w 696"/>
              <a:gd name="T1" fmla="*/ 2147483647 h 306"/>
              <a:gd name="T2" fmla="*/ 2147483647 w 696"/>
              <a:gd name="T3" fmla="*/ 2147483647 h 306"/>
              <a:gd name="T4" fmla="*/ 2147483647 w 696"/>
              <a:gd name="T5" fmla="*/ 2147483647 h 306"/>
              <a:gd name="T6" fmla="*/ 2147483647 w 696"/>
              <a:gd name="T7" fmla="*/ 2147483647 h 306"/>
              <a:gd name="T8" fmla="*/ 2147483647 w 696"/>
              <a:gd name="T9" fmla="*/ 2147483647 h 306"/>
              <a:gd name="T10" fmla="*/ 2147483647 w 696"/>
              <a:gd name="T11" fmla="*/ 2147483647 h 306"/>
              <a:gd name="T12" fmla="*/ 2147483647 w 696"/>
              <a:gd name="T13" fmla="*/ 2147483647 h 306"/>
              <a:gd name="T14" fmla="*/ 2147483647 w 696"/>
              <a:gd name="T15" fmla="*/ 2147483647 h 306"/>
              <a:gd name="T16" fmla="*/ 2147483647 w 696"/>
              <a:gd name="T17" fmla="*/ 2147483647 h 306"/>
              <a:gd name="T18" fmla="*/ 2147483647 w 696"/>
              <a:gd name="T19" fmla="*/ 2147483647 h 306"/>
              <a:gd name="T20" fmla="*/ 2147483647 w 696"/>
              <a:gd name="T21" fmla="*/ 2147483647 h 306"/>
              <a:gd name="T22" fmla="*/ 2147483647 w 696"/>
              <a:gd name="T23" fmla="*/ 2147483647 h 306"/>
              <a:gd name="T24" fmla="*/ 2147483647 w 696"/>
              <a:gd name="T25" fmla="*/ 2147483647 h 306"/>
              <a:gd name="T26" fmla="*/ 2147483647 w 696"/>
              <a:gd name="T27" fmla="*/ 2147483647 h 306"/>
              <a:gd name="T28" fmla="*/ 2147483647 w 696"/>
              <a:gd name="T29" fmla="*/ 2147483647 h 306"/>
              <a:gd name="T30" fmla="*/ 2147483647 w 696"/>
              <a:gd name="T31" fmla="*/ 2147483647 h 306"/>
              <a:gd name="T32" fmla="*/ 2147483647 w 696"/>
              <a:gd name="T33" fmla="*/ 2147483647 h 306"/>
              <a:gd name="T34" fmla="*/ 2147483647 w 696"/>
              <a:gd name="T35" fmla="*/ 2147483647 h 306"/>
              <a:gd name="T36" fmla="*/ 2147483647 w 696"/>
              <a:gd name="T37" fmla="*/ 2147483647 h 306"/>
              <a:gd name="T38" fmla="*/ 2147483647 w 696"/>
              <a:gd name="T39" fmla="*/ 2147483647 h 306"/>
              <a:gd name="T40" fmla="*/ 2147483647 w 696"/>
              <a:gd name="T41" fmla="*/ 2147483647 h 306"/>
              <a:gd name="T42" fmla="*/ 2147483647 w 696"/>
              <a:gd name="T43" fmla="*/ 2147483647 h 306"/>
              <a:gd name="T44" fmla="*/ 2147483647 w 696"/>
              <a:gd name="T45" fmla="*/ 2147483647 h 306"/>
              <a:gd name="T46" fmla="*/ 2147483647 w 696"/>
              <a:gd name="T47" fmla="*/ 2147483647 h 306"/>
              <a:gd name="T48" fmla="*/ 2147483647 w 696"/>
              <a:gd name="T49" fmla="*/ 2147483647 h 306"/>
              <a:gd name="T50" fmla="*/ 2147483647 w 696"/>
              <a:gd name="T51" fmla="*/ 2147483647 h 306"/>
              <a:gd name="T52" fmla="*/ 2147483647 w 696"/>
              <a:gd name="T53" fmla="*/ 2147483647 h 306"/>
              <a:gd name="T54" fmla="*/ 2147483647 w 696"/>
              <a:gd name="T55" fmla="*/ 2147483647 h 306"/>
              <a:gd name="T56" fmla="*/ 2147483647 w 696"/>
              <a:gd name="T57" fmla="*/ 2147483647 h 306"/>
              <a:gd name="T58" fmla="*/ 2147483647 w 696"/>
              <a:gd name="T59" fmla="*/ 2147483647 h 306"/>
              <a:gd name="T60" fmla="*/ 2147483647 w 696"/>
              <a:gd name="T61" fmla="*/ 2147483647 h 306"/>
              <a:gd name="T62" fmla="*/ 2147483647 w 696"/>
              <a:gd name="T63" fmla="*/ 2147483647 h 306"/>
              <a:gd name="T64" fmla="*/ 2147483647 w 696"/>
              <a:gd name="T65" fmla="*/ 2147483647 h 306"/>
              <a:gd name="T66" fmla="*/ 2147483647 w 696"/>
              <a:gd name="T67" fmla="*/ 2147483647 h 306"/>
              <a:gd name="T68" fmla="*/ 2147483647 w 696"/>
              <a:gd name="T69" fmla="*/ 2147483647 h 306"/>
              <a:gd name="T70" fmla="*/ 2147483647 w 696"/>
              <a:gd name="T71" fmla="*/ 2147483647 h 306"/>
              <a:gd name="T72" fmla="*/ 2147483647 w 696"/>
              <a:gd name="T73" fmla="*/ 2147483647 h 306"/>
              <a:gd name="T74" fmla="*/ 2147483647 w 696"/>
              <a:gd name="T75" fmla="*/ 2147483647 h 306"/>
              <a:gd name="T76" fmla="*/ 2147483647 w 696"/>
              <a:gd name="T77" fmla="*/ 2147483647 h 306"/>
              <a:gd name="T78" fmla="*/ 2147483647 w 696"/>
              <a:gd name="T79" fmla="*/ 2147483647 h 306"/>
              <a:gd name="T80" fmla="*/ 2147483647 w 696"/>
              <a:gd name="T81" fmla="*/ 2147483647 h 306"/>
              <a:gd name="T82" fmla="*/ 2147483647 w 696"/>
              <a:gd name="T83" fmla="*/ 2147483647 h 306"/>
              <a:gd name="T84" fmla="*/ 2147483647 w 696"/>
              <a:gd name="T85" fmla="*/ 2147483647 h 306"/>
              <a:gd name="T86" fmla="*/ 2147483647 w 696"/>
              <a:gd name="T87" fmla="*/ 2147483647 h 306"/>
              <a:gd name="T88" fmla="*/ 2147483647 w 696"/>
              <a:gd name="T89" fmla="*/ 2147483647 h 306"/>
              <a:gd name="T90" fmla="*/ 2147483647 w 696"/>
              <a:gd name="T91" fmla="*/ 0 h 306"/>
              <a:gd name="T92" fmla="*/ 2147483647 w 696"/>
              <a:gd name="T93" fmla="*/ 2147483647 h 306"/>
              <a:gd name="T94" fmla="*/ 2147483647 w 696"/>
              <a:gd name="T95" fmla="*/ 2147483647 h 306"/>
              <a:gd name="T96" fmla="*/ 2147483647 w 696"/>
              <a:gd name="T97" fmla="*/ 2147483647 h 306"/>
              <a:gd name="T98" fmla="*/ 2147483647 w 696"/>
              <a:gd name="T99" fmla="*/ 2147483647 h 306"/>
              <a:gd name="T100" fmla="*/ 2147483647 w 696"/>
              <a:gd name="T101" fmla="*/ 2147483647 h 306"/>
              <a:gd name="T102" fmla="*/ 2147483647 w 696"/>
              <a:gd name="T103" fmla="*/ 2147483647 h 30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696"/>
              <a:gd name="T157" fmla="*/ 0 h 306"/>
              <a:gd name="T158" fmla="*/ 696 w 696"/>
              <a:gd name="T159" fmla="*/ 306 h 30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696" h="306">
                <a:moveTo>
                  <a:pt x="30" y="264"/>
                </a:moveTo>
                <a:lnTo>
                  <a:pt x="18" y="264"/>
                </a:lnTo>
                <a:lnTo>
                  <a:pt x="0" y="270"/>
                </a:lnTo>
                <a:lnTo>
                  <a:pt x="0" y="246"/>
                </a:lnTo>
                <a:lnTo>
                  <a:pt x="6" y="240"/>
                </a:lnTo>
                <a:lnTo>
                  <a:pt x="12" y="240"/>
                </a:lnTo>
                <a:lnTo>
                  <a:pt x="18" y="240"/>
                </a:lnTo>
                <a:lnTo>
                  <a:pt x="24" y="234"/>
                </a:lnTo>
                <a:lnTo>
                  <a:pt x="24" y="228"/>
                </a:lnTo>
                <a:lnTo>
                  <a:pt x="24" y="222"/>
                </a:lnTo>
                <a:lnTo>
                  <a:pt x="24" y="216"/>
                </a:lnTo>
                <a:lnTo>
                  <a:pt x="30" y="216"/>
                </a:lnTo>
                <a:lnTo>
                  <a:pt x="30" y="210"/>
                </a:lnTo>
                <a:lnTo>
                  <a:pt x="36" y="210"/>
                </a:lnTo>
                <a:lnTo>
                  <a:pt x="42" y="204"/>
                </a:lnTo>
                <a:lnTo>
                  <a:pt x="48" y="204"/>
                </a:lnTo>
                <a:lnTo>
                  <a:pt x="54" y="204"/>
                </a:lnTo>
                <a:lnTo>
                  <a:pt x="60" y="204"/>
                </a:lnTo>
                <a:lnTo>
                  <a:pt x="66" y="198"/>
                </a:lnTo>
                <a:lnTo>
                  <a:pt x="72" y="192"/>
                </a:lnTo>
                <a:lnTo>
                  <a:pt x="78" y="192"/>
                </a:lnTo>
                <a:lnTo>
                  <a:pt x="78" y="186"/>
                </a:lnTo>
                <a:lnTo>
                  <a:pt x="84" y="186"/>
                </a:lnTo>
                <a:lnTo>
                  <a:pt x="84" y="180"/>
                </a:lnTo>
                <a:lnTo>
                  <a:pt x="90" y="180"/>
                </a:lnTo>
                <a:lnTo>
                  <a:pt x="90" y="174"/>
                </a:lnTo>
                <a:lnTo>
                  <a:pt x="96" y="174"/>
                </a:lnTo>
                <a:lnTo>
                  <a:pt x="102" y="174"/>
                </a:lnTo>
                <a:lnTo>
                  <a:pt x="102" y="168"/>
                </a:lnTo>
                <a:lnTo>
                  <a:pt x="102" y="162"/>
                </a:lnTo>
                <a:lnTo>
                  <a:pt x="102" y="156"/>
                </a:lnTo>
                <a:lnTo>
                  <a:pt x="108" y="156"/>
                </a:lnTo>
                <a:lnTo>
                  <a:pt x="108" y="162"/>
                </a:lnTo>
                <a:lnTo>
                  <a:pt x="114" y="156"/>
                </a:lnTo>
                <a:lnTo>
                  <a:pt x="114" y="150"/>
                </a:lnTo>
                <a:lnTo>
                  <a:pt x="120" y="144"/>
                </a:lnTo>
                <a:lnTo>
                  <a:pt x="126" y="144"/>
                </a:lnTo>
                <a:lnTo>
                  <a:pt x="126" y="150"/>
                </a:lnTo>
                <a:lnTo>
                  <a:pt x="126" y="156"/>
                </a:lnTo>
                <a:lnTo>
                  <a:pt x="132" y="156"/>
                </a:lnTo>
                <a:lnTo>
                  <a:pt x="132" y="150"/>
                </a:lnTo>
                <a:lnTo>
                  <a:pt x="138" y="150"/>
                </a:lnTo>
                <a:lnTo>
                  <a:pt x="138" y="138"/>
                </a:lnTo>
                <a:lnTo>
                  <a:pt x="144" y="138"/>
                </a:lnTo>
                <a:lnTo>
                  <a:pt x="144" y="132"/>
                </a:lnTo>
                <a:lnTo>
                  <a:pt x="150" y="132"/>
                </a:lnTo>
                <a:lnTo>
                  <a:pt x="156" y="132"/>
                </a:lnTo>
                <a:lnTo>
                  <a:pt x="162" y="138"/>
                </a:lnTo>
                <a:lnTo>
                  <a:pt x="168" y="132"/>
                </a:lnTo>
                <a:lnTo>
                  <a:pt x="174" y="114"/>
                </a:lnTo>
                <a:lnTo>
                  <a:pt x="180" y="108"/>
                </a:lnTo>
                <a:lnTo>
                  <a:pt x="192" y="108"/>
                </a:lnTo>
                <a:lnTo>
                  <a:pt x="186" y="102"/>
                </a:lnTo>
                <a:lnTo>
                  <a:pt x="192" y="96"/>
                </a:lnTo>
                <a:lnTo>
                  <a:pt x="186" y="90"/>
                </a:lnTo>
                <a:lnTo>
                  <a:pt x="192" y="84"/>
                </a:lnTo>
                <a:lnTo>
                  <a:pt x="216" y="78"/>
                </a:lnTo>
                <a:lnTo>
                  <a:pt x="252" y="72"/>
                </a:lnTo>
                <a:lnTo>
                  <a:pt x="258" y="72"/>
                </a:lnTo>
                <a:lnTo>
                  <a:pt x="270" y="72"/>
                </a:lnTo>
                <a:lnTo>
                  <a:pt x="288" y="72"/>
                </a:lnTo>
                <a:lnTo>
                  <a:pt x="318" y="66"/>
                </a:lnTo>
                <a:lnTo>
                  <a:pt x="342" y="60"/>
                </a:lnTo>
                <a:lnTo>
                  <a:pt x="360" y="60"/>
                </a:lnTo>
                <a:lnTo>
                  <a:pt x="384" y="54"/>
                </a:lnTo>
                <a:lnTo>
                  <a:pt x="414" y="48"/>
                </a:lnTo>
                <a:lnTo>
                  <a:pt x="420" y="48"/>
                </a:lnTo>
                <a:lnTo>
                  <a:pt x="438" y="42"/>
                </a:lnTo>
                <a:lnTo>
                  <a:pt x="450" y="42"/>
                </a:lnTo>
                <a:lnTo>
                  <a:pt x="474" y="36"/>
                </a:lnTo>
                <a:lnTo>
                  <a:pt x="486" y="36"/>
                </a:lnTo>
                <a:lnTo>
                  <a:pt x="492" y="30"/>
                </a:lnTo>
                <a:lnTo>
                  <a:pt x="528" y="24"/>
                </a:lnTo>
                <a:lnTo>
                  <a:pt x="540" y="24"/>
                </a:lnTo>
                <a:lnTo>
                  <a:pt x="558" y="18"/>
                </a:lnTo>
                <a:lnTo>
                  <a:pt x="588" y="12"/>
                </a:lnTo>
                <a:lnTo>
                  <a:pt x="594" y="12"/>
                </a:lnTo>
                <a:lnTo>
                  <a:pt x="606" y="12"/>
                </a:lnTo>
                <a:lnTo>
                  <a:pt x="618" y="6"/>
                </a:lnTo>
                <a:lnTo>
                  <a:pt x="624" y="6"/>
                </a:lnTo>
                <a:lnTo>
                  <a:pt x="630" y="6"/>
                </a:lnTo>
                <a:lnTo>
                  <a:pt x="624" y="12"/>
                </a:lnTo>
                <a:lnTo>
                  <a:pt x="636" y="18"/>
                </a:lnTo>
                <a:lnTo>
                  <a:pt x="630" y="18"/>
                </a:lnTo>
                <a:lnTo>
                  <a:pt x="636" y="24"/>
                </a:lnTo>
                <a:lnTo>
                  <a:pt x="636" y="18"/>
                </a:lnTo>
                <a:lnTo>
                  <a:pt x="642" y="24"/>
                </a:lnTo>
                <a:lnTo>
                  <a:pt x="654" y="42"/>
                </a:lnTo>
                <a:lnTo>
                  <a:pt x="654" y="48"/>
                </a:lnTo>
                <a:lnTo>
                  <a:pt x="648" y="48"/>
                </a:lnTo>
                <a:lnTo>
                  <a:pt x="642" y="36"/>
                </a:lnTo>
                <a:lnTo>
                  <a:pt x="642" y="30"/>
                </a:lnTo>
                <a:lnTo>
                  <a:pt x="636" y="30"/>
                </a:lnTo>
                <a:lnTo>
                  <a:pt x="642" y="36"/>
                </a:lnTo>
                <a:lnTo>
                  <a:pt x="642" y="42"/>
                </a:lnTo>
                <a:lnTo>
                  <a:pt x="618" y="30"/>
                </a:lnTo>
                <a:lnTo>
                  <a:pt x="618" y="36"/>
                </a:lnTo>
                <a:lnTo>
                  <a:pt x="630" y="42"/>
                </a:lnTo>
                <a:lnTo>
                  <a:pt x="630" y="48"/>
                </a:lnTo>
                <a:lnTo>
                  <a:pt x="618" y="48"/>
                </a:lnTo>
                <a:lnTo>
                  <a:pt x="612" y="42"/>
                </a:lnTo>
                <a:lnTo>
                  <a:pt x="618" y="54"/>
                </a:lnTo>
                <a:lnTo>
                  <a:pt x="600" y="60"/>
                </a:lnTo>
                <a:lnTo>
                  <a:pt x="606" y="60"/>
                </a:lnTo>
                <a:lnTo>
                  <a:pt x="600" y="66"/>
                </a:lnTo>
                <a:lnTo>
                  <a:pt x="594" y="66"/>
                </a:lnTo>
                <a:lnTo>
                  <a:pt x="588" y="60"/>
                </a:lnTo>
                <a:lnTo>
                  <a:pt x="594" y="66"/>
                </a:lnTo>
                <a:lnTo>
                  <a:pt x="588" y="66"/>
                </a:lnTo>
                <a:lnTo>
                  <a:pt x="582" y="54"/>
                </a:lnTo>
                <a:lnTo>
                  <a:pt x="582" y="42"/>
                </a:lnTo>
                <a:lnTo>
                  <a:pt x="576" y="36"/>
                </a:lnTo>
                <a:lnTo>
                  <a:pt x="564" y="36"/>
                </a:lnTo>
                <a:lnTo>
                  <a:pt x="576" y="42"/>
                </a:lnTo>
                <a:lnTo>
                  <a:pt x="582" y="42"/>
                </a:lnTo>
                <a:lnTo>
                  <a:pt x="576" y="48"/>
                </a:lnTo>
                <a:lnTo>
                  <a:pt x="582" y="54"/>
                </a:lnTo>
                <a:lnTo>
                  <a:pt x="588" y="72"/>
                </a:lnTo>
                <a:lnTo>
                  <a:pt x="588" y="78"/>
                </a:lnTo>
                <a:lnTo>
                  <a:pt x="612" y="66"/>
                </a:lnTo>
                <a:lnTo>
                  <a:pt x="612" y="72"/>
                </a:lnTo>
                <a:lnTo>
                  <a:pt x="624" y="66"/>
                </a:lnTo>
                <a:lnTo>
                  <a:pt x="636" y="66"/>
                </a:lnTo>
                <a:lnTo>
                  <a:pt x="642" y="66"/>
                </a:lnTo>
                <a:lnTo>
                  <a:pt x="642" y="84"/>
                </a:lnTo>
                <a:lnTo>
                  <a:pt x="642" y="90"/>
                </a:lnTo>
                <a:lnTo>
                  <a:pt x="636" y="90"/>
                </a:lnTo>
                <a:lnTo>
                  <a:pt x="642" y="90"/>
                </a:lnTo>
                <a:lnTo>
                  <a:pt x="648" y="90"/>
                </a:lnTo>
                <a:lnTo>
                  <a:pt x="642" y="66"/>
                </a:lnTo>
                <a:lnTo>
                  <a:pt x="660" y="60"/>
                </a:lnTo>
                <a:lnTo>
                  <a:pt x="666" y="66"/>
                </a:lnTo>
                <a:lnTo>
                  <a:pt x="672" y="84"/>
                </a:lnTo>
                <a:lnTo>
                  <a:pt x="666" y="96"/>
                </a:lnTo>
                <a:lnTo>
                  <a:pt x="660" y="90"/>
                </a:lnTo>
                <a:lnTo>
                  <a:pt x="648" y="114"/>
                </a:lnTo>
                <a:lnTo>
                  <a:pt x="642" y="126"/>
                </a:lnTo>
                <a:lnTo>
                  <a:pt x="612" y="126"/>
                </a:lnTo>
                <a:lnTo>
                  <a:pt x="612" y="120"/>
                </a:lnTo>
                <a:lnTo>
                  <a:pt x="618" y="114"/>
                </a:lnTo>
                <a:lnTo>
                  <a:pt x="618" y="108"/>
                </a:lnTo>
                <a:lnTo>
                  <a:pt x="612" y="108"/>
                </a:lnTo>
                <a:lnTo>
                  <a:pt x="612" y="114"/>
                </a:lnTo>
                <a:lnTo>
                  <a:pt x="600" y="114"/>
                </a:lnTo>
                <a:lnTo>
                  <a:pt x="606" y="126"/>
                </a:lnTo>
                <a:lnTo>
                  <a:pt x="600" y="126"/>
                </a:lnTo>
                <a:lnTo>
                  <a:pt x="564" y="120"/>
                </a:lnTo>
                <a:lnTo>
                  <a:pt x="576" y="132"/>
                </a:lnTo>
                <a:lnTo>
                  <a:pt x="600" y="132"/>
                </a:lnTo>
                <a:lnTo>
                  <a:pt x="606" y="138"/>
                </a:lnTo>
                <a:lnTo>
                  <a:pt x="612" y="138"/>
                </a:lnTo>
                <a:lnTo>
                  <a:pt x="618" y="138"/>
                </a:lnTo>
                <a:lnTo>
                  <a:pt x="606" y="150"/>
                </a:lnTo>
                <a:lnTo>
                  <a:pt x="612" y="150"/>
                </a:lnTo>
                <a:lnTo>
                  <a:pt x="612" y="162"/>
                </a:lnTo>
                <a:lnTo>
                  <a:pt x="606" y="162"/>
                </a:lnTo>
                <a:lnTo>
                  <a:pt x="594" y="174"/>
                </a:lnTo>
                <a:lnTo>
                  <a:pt x="588" y="168"/>
                </a:lnTo>
                <a:lnTo>
                  <a:pt x="588" y="162"/>
                </a:lnTo>
                <a:lnTo>
                  <a:pt x="576" y="162"/>
                </a:lnTo>
                <a:lnTo>
                  <a:pt x="576" y="168"/>
                </a:lnTo>
                <a:lnTo>
                  <a:pt x="582" y="168"/>
                </a:lnTo>
                <a:lnTo>
                  <a:pt x="594" y="174"/>
                </a:lnTo>
                <a:lnTo>
                  <a:pt x="612" y="174"/>
                </a:lnTo>
                <a:lnTo>
                  <a:pt x="612" y="168"/>
                </a:lnTo>
                <a:lnTo>
                  <a:pt x="618" y="168"/>
                </a:lnTo>
                <a:lnTo>
                  <a:pt x="624" y="162"/>
                </a:lnTo>
                <a:lnTo>
                  <a:pt x="630" y="168"/>
                </a:lnTo>
                <a:lnTo>
                  <a:pt x="636" y="168"/>
                </a:lnTo>
                <a:lnTo>
                  <a:pt x="636" y="162"/>
                </a:lnTo>
                <a:lnTo>
                  <a:pt x="636" y="168"/>
                </a:lnTo>
                <a:lnTo>
                  <a:pt x="630" y="186"/>
                </a:lnTo>
                <a:lnTo>
                  <a:pt x="618" y="192"/>
                </a:lnTo>
                <a:lnTo>
                  <a:pt x="588" y="204"/>
                </a:lnTo>
                <a:lnTo>
                  <a:pt x="576" y="198"/>
                </a:lnTo>
                <a:lnTo>
                  <a:pt x="582" y="204"/>
                </a:lnTo>
                <a:lnTo>
                  <a:pt x="576" y="210"/>
                </a:lnTo>
                <a:lnTo>
                  <a:pt x="552" y="234"/>
                </a:lnTo>
                <a:lnTo>
                  <a:pt x="546" y="240"/>
                </a:lnTo>
                <a:lnTo>
                  <a:pt x="546" y="234"/>
                </a:lnTo>
                <a:lnTo>
                  <a:pt x="546" y="240"/>
                </a:lnTo>
                <a:lnTo>
                  <a:pt x="540" y="252"/>
                </a:lnTo>
                <a:lnTo>
                  <a:pt x="528" y="264"/>
                </a:lnTo>
                <a:lnTo>
                  <a:pt x="528" y="276"/>
                </a:lnTo>
                <a:lnTo>
                  <a:pt x="522" y="264"/>
                </a:lnTo>
                <a:lnTo>
                  <a:pt x="528" y="288"/>
                </a:lnTo>
                <a:lnTo>
                  <a:pt x="522" y="294"/>
                </a:lnTo>
                <a:lnTo>
                  <a:pt x="480" y="306"/>
                </a:lnTo>
                <a:lnTo>
                  <a:pt x="474" y="300"/>
                </a:lnTo>
                <a:lnTo>
                  <a:pt x="432" y="270"/>
                </a:lnTo>
                <a:lnTo>
                  <a:pt x="396" y="246"/>
                </a:lnTo>
                <a:lnTo>
                  <a:pt x="378" y="234"/>
                </a:lnTo>
                <a:lnTo>
                  <a:pt x="372" y="228"/>
                </a:lnTo>
                <a:lnTo>
                  <a:pt x="354" y="234"/>
                </a:lnTo>
                <a:lnTo>
                  <a:pt x="324" y="240"/>
                </a:lnTo>
                <a:lnTo>
                  <a:pt x="306" y="240"/>
                </a:lnTo>
                <a:lnTo>
                  <a:pt x="288" y="246"/>
                </a:lnTo>
                <a:lnTo>
                  <a:pt x="282" y="234"/>
                </a:lnTo>
                <a:lnTo>
                  <a:pt x="282" y="228"/>
                </a:lnTo>
                <a:lnTo>
                  <a:pt x="276" y="222"/>
                </a:lnTo>
                <a:lnTo>
                  <a:pt x="270" y="216"/>
                </a:lnTo>
                <a:lnTo>
                  <a:pt x="264" y="228"/>
                </a:lnTo>
                <a:lnTo>
                  <a:pt x="258" y="222"/>
                </a:lnTo>
                <a:lnTo>
                  <a:pt x="264" y="222"/>
                </a:lnTo>
                <a:lnTo>
                  <a:pt x="264" y="216"/>
                </a:lnTo>
                <a:lnTo>
                  <a:pt x="258" y="216"/>
                </a:lnTo>
                <a:lnTo>
                  <a:pt x="240" y="216"/>
                </a:lnTo>
                <a:lnTo>
                  <a:pt x="234" y="216"/>
                </a:lnTo>
                <a:lnTo>
                  <a:pt x="204" y="222"/>
                </a:lnTo>
                <a:lnTo>
                  <a:pt x="198" y="222"/>
                </a:lnTo>
                <a:lnTo>
                  <a:pt x="186" y="222"/>
                </a:lnTo>
                <a:lnTo>
                  <a:pt x="168" y="222"/>
                </a:lnTo>
                <a:lnTo>
                  <a:pt x="162" y="228"/>
                </a:lnTo>
                <a:lnTo>
                  <a:pt x="156" y="228"/>
                </a:lnTo>
                <a:lnTo>
                  <a:pt x="150" y="228"/>
                </a:lnTo>
                <a:lnTo>
                  <a:pt x="144" y="234"/>
                </a:lnTo>
                <a:lnTo>
                  <a:pt x="138" y="234"/>
                </a:lnTo>
                <a:lnTo>
                  <a:pt x="132" y="240"/>
                </a:lnTo>
                <a:lnTo>
                  <a:pt x="126" y="240"/>
                </a:lnTo>
                <a:lnTo>
                  <a:pt x="114" y="246"/>
                </a:lnTo>
                <a:lnTo>
                  <a:pt x="108" y="252"/>
                </a:lnTo>
                <a:lnTo>
                  <a:pt x="102" y="252"/>
                </a:lnTo>
                <a:lnTo>
                  <a:pt x="66" y="258"/>
                </a:lnTo>
                <a:lnTo>
                  <a:pt x="36" y="264"/>
                </a:lnTo>
                <a:lnTo>
                  <a:pt x="30" y="264"/>
                </a:lnTo>
                <a:close/>
                <a:moveTo>
                  <a:pt x="630" y="6"/>
                </a:moveTo>
                <a:lnTo>
                  <a:pt x="636" y="6"/>
                </a:lnTo>
                <a:lnTo>
                  <a:pt x="636" y="12"/>
                </a:lnTo>
                <a:lnTo>
                  <a:pt x="630" y="6"/>
                </a:lnTo>
                <a:close/>
                <a:moveTo>
                  <a:pt x="636" y="0"/>
                </a:moveTo>
                <a:lnTo>
                  <a:pt x="642" y="0"/>
                </a:lnTo>
                <a:lnTo>
                  <a:pt x="654" y="30"/>
                </a:lnTo>
                <a:lnTo>
                  <a:pt x="684" y="72"/>
                </a:lnTo>
                <a:lnTo>
                  <a:pt x="666" y="48"/>
                </a:lnTo>
                <a:lnTo>
                  <a:pt x="660" y="48"/>
                </a:lnTo>
                <a:lnTo>
                  <a:pt x="654" y="30"/>
                </a:lnTo>
                <a:lnTo>
                  <a:pt x="636" y="0"/>
                </a:lnTo>
                <a:close/>
                <a:moveTo>
                  <a:pt x="690" y="84"/>
                </a:moveTo>
                <a:lnTo>
                  <a:pt x="684" y="72"/>
                </a:lnTo>
                <a:lnTo>
                  <a:pt x="690" y="84"/>
                </a:lnTo>
                <a:lnTo>
                  <a:pt x="696" y="126"/>
                </a:lnTo>
                <a:lnTo>
                  <a:pt x="678" y="132"/>
                </a:lnTo>
                <a:lnTo>
                  <a:pt x="684" y="126"/>
                </a:lnTo>
                <a:lnTo>
                  <a:pt x="696" y="120"/>
                </a:lnTo>
                <a:lnTo>
                  <a:pt x="690" y="90"/>
                </a:lnTo>
                <a:lnTo>
                  <a:pt x="690" y="84"/>
                </a:lnTo>
                <a:close/>
                <a:moveTo>
                  <a:pt x="660" y="150"/>
                </a:moveTo>
                <a:lnTo>
                  <a:pt x="660" y="144"/>
                </a:lnTo>
                <a:lnTo>
                  <a:pt x="672" y="138"/>
                </a:lnTo>
                <a:lnTo>
                  <a:pt x="678" y="132"/>
                </a:lnTo>
                <a:lnTo>
                  <a:pt x="672" y="138"/>
                </a:lnTo>
                <a:lnTo>
                  <a:pt x="666" y="144"/>
                </a:lnTo>
                <a:lnTo>
                  <a:pt x="660" y="150"/>
                </a:lnTo>
                <a:close/>
                <a:moveTo>
                  <a:pt x="630" y="204"/>
                </a:moveTo>
                <a:lnTo>
                  <a:pt x="624" y="204"/>
                </a:lnTo>
                <a:lnTo>
                  <a:pt x="630" y="204"/>
                </a:lnTo>
                <a:lnTo>
                  <a:pt x="630" y="192"/>
                </a:lnTo>
                <a:lnTo>
                  <a:pt x="630" y="186"/>
                </a:lnTo>
                <a:lnTo>
                  <a:pt x="636" y="180"/>
                </a:lnTo>
                <a:lnTo>
                  <a:pt x="642" y="174"/>
                </a:lnTo>
                <a:lnTo>
                  <a:pt x="630" y="192"/>
                </a:lnTo>
                <a:lnTo>
                  <a:pt x="630" y="20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       15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28" name="Freeform 30"/>
          <p:cNvSpPr>
            <a:spLocks/>
          </p:cNvSpPr>
          <p:nvPr/>
        </p:nvSpPr>
        <p:spPr bwMode="auto">
          <a:xfrm>
            <a:off x="3019427" y="4168775"/>
            <a:ext cx="866775" cy="895350"/>
          </a:xfrm>
          <a:custGeom>
            <a:avLst/>
            <a:gdLst>
              <a:gd name="T0" fmla="*/ 2147483647 w 546"/>
              <a:gd name="T1" fmla="*/ 2147483647 h 564"/>
              <a:gd name="T2" fmla="*/ 2147483647 w 546"/>
              <a:gd name="T3" fmla="*/ 2147483647 h 564"/>
              <a:gd name="T4" fmla="*/ 2147483647 w 546"/>
              <a:gd name="T5" fmla="*/ 2147483647 h 564"/>
              <a:gd name="T6" fmla="*/ 2147483647 w 546"/>
              <a:gd name="T7" fmla="*/ 2147483647 h 564"/>
              <a:gd name="T8" fmla="*/ 2147483647 w 546"/>
              <a:gd name="T9" fmla="*/ 2147483647 h 564"/>
              <a:gd name="T10" fmla="*/ 2147483647 w 546"/>
              <a:gd name="T11" fmla="*/ 2147483647 h 564"/>
              <a:gd name="T12" fmla="*/ 2147483647 w 546"/>
              <a:gd name="T13" fmla="*/ 2147483647 h 564"/>
              <a:gd name="T14" fmla="*/ 2147483647 w 546"/>
              <a:gd name="T15" fmla="*/ 0 h 564"/>
              <a:gd name="T16" fmla="*/ 2147483647 w 546"/>
              <a:gd name="T17" fmla="*/ 2147483647 h 564"/>
              <a:gd name="T18" fmla="*/ 2147483647 w 546"/>
              <a:gd name="T19" fmla="*/ 2147483647 h 564"/>
              <a:gd name="T20" fmla="*/ 2147483647 w 546"/>
              <a:gd name="T21" fmla="*/ 2147483647 h 564"/>
              <a:gd name="T22" fmla="*/ 2147483647 w 546"/>
              <a:gd name="T23" fmla="*/ 2147483647 h 564"/>
              <a:gd name="T24" fmla="*/ 2147483647 w 546"/>
              <a:gd name="T25" fmla="*/ 2147483647 h 564"/>
              <a:gd name="T26" fmla="*/ 2147483647 w 546"/>
              <a:gd name="T27" fmla="*/ 2147483647 h 564"/>
              <a:gd name="T28" fmla="*/ 2147483647 w 546"/>
              <a:gd name="T29" fmla="*/ 2147483647 h 564"/>
              <a:gd name="T30" fmla="*/ 2147483647 w 546"/>
              <a:gd name="T31" fmla="*/ 2147483647 h 564"/>
              <a:gd name="T32" fmla="*/ 2147483647 w 546"/>
              <a:gd name="T33" fmla="*/ 2147483647 h 564"/>
              <a:gd name="T34" fmla="*/ 2147483647 w 546"/>
              <a:gd name="T35" fmla="*/ 2147483647 h 564"/>
              <a:gd name="T36" fmla="*/ 2147483647 w 546"/>
              <a:gd name="T37" fmla="*/ 2147483647 h 564"/>
              <a:gd name="T38" fmla="*/ 2147483647 w 546"/>
              <a:gd name="T39" fmla="*/ 2147483647 h 564"/>
              <a:gd name="T40" fmla="*/ 2147483647 w 546"/>
              <a:gd name="T41" fmla="*/ 2147483647 h 564"/>
              <a:gd name="T42" fmla="*/ 2147483647 w 546"/>
              <a:gd name="T43" fmla="*/ 2147483647 h 564"/>
              <a:gd name="T44" fmla="*/ 2147483647 w 546"/>
              <a:gd name="T45" fmla="*/ 2147483647 h 564"/>
              <a:gd name="T46" fmla="*/ 2147483647 w 546"/>
              <a:gd name="T47" fmla="*/ 2147483647 h 564"/>
              <a:gd name="T48" fmla="*/ 2147483647 w 546"/>
              <a:gd name="T49" fmla="*/ 2147483647 h 564"/>
              <a:gd name="T50" fmla="*/ 2147483647 w 546"/>
              <a:gd name="T51" fmla="*/ 2147483647 h 564"/>
              <a:gd name="T52" fmla="*/ 2147483647 w 546"/>
              <a:gd name="T53" fmla="*/ 2147483647 h 564"/>
              <a:gd name="T54" fmla="*/ 2147483647 w 546"/>
              <a:gd name="T55" fmla="*/ 2147483647 h 564"/>
              <a:gd name="T56" fmla="*/ 2147483647 w 546"/>
              <a:gd name="T57" fmla="*/ 2147483647 h 564"/>
              <a:gd name="T58" fmla="*/ 2147483647 w 546"/>
              <a:gd name="T59" fmla="*/ 2147483647 h 564"/>
              <a:gd name="T60" fmla="*/ 2147483647 w 546"/>
              <a:gd name="T61" fmla="*/ 2147483647 h 564"/>
              <a:gd name="T62" fmla="*/ 2147483647 w 546"/>
              <a:gd name="T63" fmla="*/ 2147483647 h 564"/>
              <a:gd name="T64" fmla="*/ 2147483647 w 546"/>
              <a:gd name="T65" fmla="*/ 2147483647 h 564"/>
              <a:gd name="T66" fmla="*/ 2147483647 w 546"/>
              <a:gd name="T67" fmla="*/ 2147483647 h 564"/>
              <a:gd name="T68" fmla="*/ 2147483647 w 546"/>
              <a:gd name="T69" fmla="*/ 2147483647 h 564"/>
              <a:gd name="T70" fmla="*/ 2147483647 w 546"/>
              <a:gd name="T71" fmla="*/ 2147483647 h 564"/>
              <a:gd name="T72" fmla="*/ 2147483647 w 546"/>
              <a:gd name="T73" fmla="*/ 2147483647 h 564"/>
              <a:gd name="T74" fmla="*/ 2147483647 w 546"/>
              <a:gd name="T75" fmla="*/ 2147483647 h 564"/>
              <a:gd name="T76" fmla="*/ 2147483647 w 546"/>
              <a:gd name="T77" fmla="*/ 2147483647 h 564"/>
              <a:gd name="T78" fmla="*/ 2147483647 w 546"/>
              <a:gd name="T79" fmla="*/ 2147483647 h 564"/>
              <a:gd name="T80" fmla="*/ 2147483647 w 546"/>
              <a:gd name="T81" fmla="*/ 2147483647 h 564"/>
              <a:gd name="T82" fmla="*/ 2147483647 w 546"/>
              <a:gd name="T83" fmla="*/ 2147483647 h 564"/>
              <a:gd name="T84" fmla="*/ 2147483647 w 546"/>
              <a:gd name="T85" fmla="*/ 2147483647 h 564"/>
              <a:gd name="T86" fmla="*/ 2147483647 w 546"/>
              <a:gd name="T87" fmla="*/ 2147483647 h 564"/>
              <a:gd name="T88" fmla="*/ 2147483647 w 546"/>
              <a:gd name="T89" fmla="*/ 2147483647 h 564"/>
              <a:gd name="T90" fmla="*/ 2147483647 w 546"/>
              <a:gd name="T91" fmla="*/ 2147483647 h 564"/>
              <a:gd name="T92" fmla="*/ 2147483647 w 546"/>
              <a:gd name="T93" fmla="*/ 2147483647 h 564"/>
              <a:gd name="T94" fmla="*/ 2147483647 w 546"/>
              <a:gd name="T95" fmla="*/ 2147483647 h 564"/>
              <a:gd name="T96" fmla="*/ 2147483647 w 546"/>
              <a:gd name="T97" fmla="*/ 2147483647 h 564"/>
              <a:gd name="T98" fmla="*/ 2147483647 w 546"/>
              <a:gd name="T99" fmla="*/ 2147483647 h 564"/>
              <a:gd name="T100" fmla="*/ 2147483647 w 546"/>
              <a:gd name="T101" fmla="*/ 2147483647 h 564"/>
              <a:gd name="T102" fmla="*/ 0 w 546"/>
              <a:gd name="T103" fmla="*/ 2147483647 h 564"/>
              <a:gd name="T104" fmla="*/ 2147483647 w 546"/>
              <a:gd name="T105" fmla="*/ 2147483647 h 56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46"/>
              <a:gd name="T160" fmla="*/ 0 h 564"/>
              <a:gd name="T161" fmla="*/ 546 w 546"/>
              <a:gd name="T162" fmla="*/ 564 h 56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46" h="564">
                <a:moveTo>
                  <a:pt x="12" y="450"/>
                </a:moveTo>
                <a:lnTo>
                  <a:pt x="18" y="414"/>
                </a:lnTo>
                <a:lnTo>
                  <a:pt x="24" y="372"/>
                </a:lnTo>
                <a:lnTo>
                  <a:pt x="30" y="318"/>
                </a:lnTo>
                <a:lnTo>
                  <a:pt x="42" y="240"/>
                </a:lnTo>
                <a:lnTo>
                  <a:pt x="48" y="204"/>
                </a:lnTo>
                <a:lnTo>
                  <a:pt x="60" y="102"/>
                </a:lnTo>
                <a:lnTo>
                  <a:pt x="78" y="0"/>
                </a:lnTo>
                <a:lnTo>
                  <a:pt x="126" y="6"/>
                </a:lnTo>
                <a:lnTo>
                  <a:pt x="198" y="18"/>
                </a:lnTo>
                <a:lnTo>
                  <a:pt x="204" y="18"/>
                </a:lnTo>
                <a:lnTo>
                  <a:pt x="246" y="24"/>
                </a:lnTo>
                <a:lnTo>
                  <a:pt x="276" y="30"/>
                </a:lnTo>
                <a:lnTo>
                  <a:pt x="312" y="30"/>
                </a:lnTo>
                <a:lnTo>
                  <a:pt x="336" y="36"/>
                </a:lnTo>
                <a:lnTo>
                  <a:pt x="372" y="36"/>
                </a:lnTo>
                <a:lnTo>
                  <a:pt x="378" y="36"/>
                </a:lnTo>
                <a:lnTo>
                  <a:pt x="468" y="48"/>
                </a:lnTo>
                <a:lnTo>
                  <a:pt x="540" y="48"/>
                </a:lnTo>
                <a:lnTo>
                  <a:pt x="546" y="54"/>
                </a:lnTo>
                <a:lnTo>
                  <a:pt x="540" y="102"/>
                </a:lnTo>
                <a:lnTo>
                  <a:pt x="540" y="144"/>
                </a:lnTo>
                <a:lnTo>
                  <a:pt x="534" y="174"/>
                </a:lnTo>
                <a:lnTo>
                  <a:pt x="534" y="186"/>
                </a:lnTo>
                <a:lnTo>
                  <a:pt x="534" y="234"/>
                </a:lnTo>
                <a:lnTo>
                  <a:pt x="528" y="252"/>
                </a:lnTo>
                <a:lnTo>
                  <a:pt x="528" y="276"/>
                </a:lnTo>
                <a:lnTo>
                  <a:pt x="522" y="318"/>
                </a:lnTo>
                <a:lnTo>
                  <a:pt x="522" y="366"/>
                </a:lnTo>
                <a:lnTo>
                  <a:pt x="516" y="390"/>
                </a:lnTo>
                <a:lnTo>
                  <a:pt x="516" y="408"/>
                </a:lnTo>
                <a:lnTo>
                  <a:pt x="510" y="450"/>
                </a:lnTo>
                <a:lnTo>
                  <a:pt x="510" y="492"/>
                </a:lnTo>
                <a:lnTo>
                  <a:pt x="504" y="540"/>
                </a:lnTo>
                <a:lnTo>
                  <a:pt x="504" y="546"/>
                </a:lnTo>
                <a:lnTo>
                  <a:pt x="480" y="546"/>
                </a:lnTo>
                <a:lnTo>
                  <a:pt x="450" y="540"/>
                </a:lnTo>
                <a:lnTo>
                  <a:pt x="426" y="540"/>
                </a:lnTo>
                <a:lnTo>
                  <a:pt x="354" y="534"/>
                </a:lnTo>
                <a:lnTo>
                  <a:pt x="348" y="534"/>
                </a:lnTo>
                <a:lnTo>
                  <a:pt x="258" y="522"/>
                </a:lnTo>
                <a:lnTo>
                  <a:pt x="228" y="522"/>
                </a:lnTo>
                <a:lnTo>
                  <a:pt x="210" y="516"/>
                </a:lnTo>
                <a:lnTo>
                  <a:pt x="204" y="522"/>
                </a:lnTo>
                <a:lnTo>
                  <a:pt x="210" y="522"/>
                </a:lnTo>
                <a:lnTo>
                  <a:pt x="204" y="528"/>
                </a:lnTo>
                <a:lnTo>
                  <a:pt x="210" y="534"/>
                </a:lnTo>
                <a:lnTo>
                  <a:pt x="216" y="540"/>
                </a:lnTo>
                <a:lnTo>
                  <a:pt x="150" y="534"/>
                </a:lnTo>
                <a:lnTo>
                  <a:pt x="72" y="522"/>
                </a:lnTo>
                <a:lnTo>
                  <a:pt x="66" y="564"/>
                </a:lnTo>
                <a:lnTo>
                  <a:pt x="0" y="558"/>
                </a:lnTo>
                <a:lnTo>
                  <a:pt x="12" y="450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29" name="Freeform 31"/>
          <p:cNvSpPr>
            <a:spLocks/>
          </p:cNvSpPr>
          <p:nvPr/>
        </p:nvSpPr>
        <p:spPr bwMode="auto">
          <a:xfrm>
            <a:off x="5753100" y="4530726"/>
            <a:ext cx="476250" cy="771525"/>
          </a:xfrm>
          <a:custGeom>
            <a:avLst/>
            <a:gdLst>
              <a:gd name="T0" fmla="*/ 2147483647 w 300"/>
              <a:gd name="T1" fmla="*/ 2147483647 h 486"/>
              <a:gd name="T2" fmla="*/ 2147483647 w 300"/>
              <a:gd name="T3" fmla="*/ 2147483647 h 486"/>
              <a:gd name="T4" fmla="*/ 2147483647 w 300"/>
              <a:gd name="T5" fmla="*/ 2147483647 h 486"/>
              <a:gd name="T6" fmla="*/ 2147483647 w 300"/>
              <a:gd name="T7" fmla="*/ 2147483647 h 486"/>
              <a:gd name="T8" fmla="*/ 2147483647 w 300"/>
              <a:gd name="T9" fmla="*/ 2147483647 h 486"/>
              <a:gd name="T10" fmla="*/ 2147483647 w 300"/>
              <a:gd name="T11" fmla="*/ 2147483647 h 486"/>
              <a:gd name="T12" fmla="*/ 2147483647 w 300"/>
              <a:gd name="T13" fmla="*/ 2147483647 h 486"/>
              <a:gd name="T14" fmla="*/ 2147483647 w 300"/>
              <a:gd name="T15" fmla="*/ 2147483647 h 486"/>
              <a:gd name="T16" fmla="*/ 2147483647 w 300"/>
              <a:gd name="T17" fmla="*/ 2147483647 h 486"/>
              <a:gd name="T18" fmla="*/ 2147483647 w 300"/>
              <a:gd name="T19" fmla="*/ 2147483647 h 486"/>
              <a:gd name="T20" fmla="*/ 2147483647 w 300"/>
              <a:gd name="T21" fmla="*/ 2147483647 h 486"/>
              <a:gd name="T22" fmla="*/ 2147483647 w 300"/>
              <a:gd name="T23" fmla="*/ 2147483647 h 486"/>
              <a:gd name="T24" fmla="*/ 2147483647 w 300"/>
              <a:gd name="T25" fmla="*/ 2147483647 h 486"/>
              <a:gd name="T26" fmla="*/ 2147483647 w 300"/>
              <a:gd name="T27" fmla="*/ 2147483647 h 486"/>
              <a:gd name="T28" fmla="*/ 2147483647 w 300"/>
              <a:gd name="T29" fmla="*/ 2147483647 h 486"/>
              <a:gd name="T30" fmla="*/ 2147483647 w 300"/>
              <a:gd name="T31" fmla="*/ 2147483647 h 486"/>
              <a:gd name="T32" fmla="*/ 2147483647 w 300"/>
              <a:gd name="T33" fmla="*/ 2147483647 h 486"/>
              <a:gd name="T34" fmla="*/ 2147483647 w 300"/>
              <a:gd name="T35" fmla="*/ 2147483647 h 486"/>
              <a:gd name="T36" fmla="*/ 2147483647 w 300"/>
              <a:gd name="T37" fmla="*/ 2147483647 h 486"/>
              <a:gd name="T38" fmla="*/ 2147483647 w 300"/>
              <a:gd name="T39" fmla="*/ 2147483647 h 486"/>
              <a:gd name="T40" fmla="*/ 2147483647 w 300"/>
              <a:gd name="T41" fmla="*/ 2147483647 h 486"/>
              <a:gd name="T42" fmla="*/ 2147483647 w 300"/>
              <a:gd name="T43" fmla="*/ 2147483647 h 486"/>
              <a:gd name="T44" fmla="*/ 2147483647 w 300"/>
              <a:gd name="T45" fmla="*/ 2147483647 h 486"/>
              <a:gd name="T46" fmla="*/ 2147483647 w 300"/>
              <a:gd name="T47" fmla="*/ 2147483647 h 486"/>
              <a:gd name="T48" fmla="*/ 2147483647 w 300"/>
              <a:gd name="T49" fmla="*/ 2147483647 h 486"/>
              <a:gd name="T50" fmla="*/ 2147483647 w 300"/>
              <a:gd name="T51" fmla="*/ 2147483647 h 486"/>
              <a:gd name="T52" fmla="*/ 0 w 300"/>
              <a:gd name="T53" fmla="*/ 2147483647 h 486"/>
              <a:gd name="T54" fmla="*/ 0 w 300"/>
              <a:gd name="T55" fmla="*/ 2147483647 h 486"/>
              <a:gd name="T56" fmla="*/ 2147483647 w 300"/>
              <a:gd name="T57" fmla="*/ 2147483647 h 486"/>
              <a:gd name="T58" fmla="*/ 2147483647 w 300"/>
              <a:gd name="T59" fmla="*/ 2147483647 h 486"/>
              <a:gd name="T60" fmla="*/ 2147483647 w 300"/>
              <a:gd name="T61" fmla="*/ 2147483647 h 486"/>
              <a:gd name="T62" fmla="*/ 2147483647 w 300"/>
              <a:gd name="T63" fmla="*/ 2147483647 h 486"/>
              <a:gd name="T64" fmla="*/ 2147483647 w 300"/>
              <a:gd name="T65" fmla="*/ 2147483647 h 486"/>
              <a:gd name="T66" fmla="*/ 0 w 300"/>
              <a:gd name="T67" fmla="*/ 2147483647 h 486"/>
              <a:gd name="T68" fmla="*/ 2147483647 w 300"/>
              <a:gd name="T69" fmla="*/ 2147483647 h 486"/>
              <a:gd name="T70" fmla="*/ 2147483647 w 300"/>
              <a:gd name="T71" fmla="*/ 2147483647 h 486"/>
              <a:gd name="T72" fmla="*/ 2147483647 w 300"/>
              <a:gd name="T73" fmla="*/ 2147483647 h 486"/>
              <a:gd name="T74" fmla="*/ 2147483647 w 300"/>
              <a:gd name="T75" fmla="*/ 0 h 486"/>
              <a:gd name="T76" fmla="*/ 2147483647 w 300"/>
              <a:gd name="T77" fmla="*/ 2147483647 h 486"/>
              <a:gd name="T78" fmla="*/ 2147483647 w 300"/>
              <a:gd name="T79" fmla="*/ 2147483647 h 486"/>
              <a:gd name="T80" fmla="*/ 2147483647 w 300"/>
              <a:gd name="T81" fmla="*/ 2147483647 h 486"/>
              <a:gd name="T82" fmla="*/ 2147483647 w 300"/>
              <a:gd name="T83" fmla="*/ 2147483647 h 486"/>
              <a:gd name="T84" fmla="*/ 2147483647 w 300"/>
              <a:gd name="T85" fmla="*/ 2147483647 h 486"/>
              <a:gd name="T86" fmla="*/ 2147483647 w 300"/>
              <a:gd name="T87" fmla="*/ 2147483647 h 486"/>
              <a:gd name="T88" fmla="*/ 2147483647 w 300"/>
              <a:gd name="T89" fmla="*/ 2147483647 h 486"/>
              <a:gd name="T90" fmla="*/ 2147483647 w 300"/>
              <a:gd name="T91" fmla="*/ 2147483647 h 486"/>
              <a:gd name="T92" fmla="*/ 2147483647 w 300"/>
              <a:gd name="T93" fmla="*/ 2147483647 h 486"/>
              <a:gd name="T94" fmla="*/ 2147483647 w 300"/>
              <a:gd name="T95" fmla="*/ 2147483647 h 486"/>
              <a:gd name="T96" fmla="*/ 2147483647 w 300"/>
              <a:gd name="T97" fmla="*/ 2147483647 h 486"/>
              <a:gd name="T98" fmla="*/ 2147483647 w 300"/>
              <a:gd name="T99" fmla="*/ 2147483647 h 486"/>
              <a:gd name="T100" fmla="*/ 2147483647 w 300"/>
              <a:gd name="T101" fmla="*/ 2147483647 h 486"/>
              <a:gd name="T102" fmla="*/ 2147483647 w 300"/>
              <a:gd name="T103" fmla="*/ 2147483647 h 486"/>
              <a:gd name="T104" fmla="*/ 2147483647 w 300"/>
              <a:gd name="T105" fmla="*/ 2147483647 h 486"/>
              <a:gd name="T106" fmla="*/ 2147483647 w 300"/>
              <a:gd name="T107" fmla="*/ 2147483647 h 48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00"/>
              <a:gd name="T163" fmla="*/ 0 h 486"/>
              <a:gd name="T164" fmla="*/ 300 w 300"/>
              <a:gd name="T165" fmla="*/ 486 h 48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00" h="486">
                <a:moveTo>
                  <a:pt x="282" y="288"/>
                </a:moveTo>
                <a:lnTo>
                  <a:pt x="282" y="294"/>
                </a:lnTo>
                <a:lnTo>
                  <a:pt x="282" y="300"/>
                </a:lnTo>
                <a:lnTo>
                  <a:pt x="282" y="312"/>
                </a:lnTo>
                <a:lnTo>
                  <a:pt x="282" y="318"/>
                </a:lnTo>
                <a:lnTo>
                  <a:pt x="288" y="324"/>
                </a:lnTo>
                <a:lnTo>
                  <a:pt x="288" y="330"/>
                </a:lnTo>
                <a:lnTo>
                  <a:pt x="288" y="336"/>
                </a:lnTo>
                <a:lnTo>
                  <a:pt x="288" y="342"/>
                </a:lnTo>
                <a:lnTo>
                  <a:pt x="288" y="348"/>
                </a:lnTo>
                <a:lnTo>
                  <a:pt x="288" y="354"/>
                </a:lnTo>
                <a:lnTo>
                  <a:pt x="288" y="360"/>
                </a:lnTo>
                <a:lnTo>
                  <a:pt x="288" y="366"/>
                </a:lnTo>
                <a:lnTo>
                  <a:pt x="294" y="372"/>
                </a:lnTo>
                <a:lnTo>
                  <a:pt x="300" y="378"/>
                </a:lnTo>
                <a:lnTo>
                  <a:pt x="300" y="384"/>
                </a:lnTo>
                <a:lnTo>
                  <a:pt x="258" y="390"/>
                </a:lnTo>
                <a:lnTo>
                  <a:pt x="216" y="396"/>
                </a:lnTo>
                <a:lnTo>
                  <a:pt x="198" y="396"/>
                </a:lnTo>
                <a:lnTo>
                  <a:pt x="186" y="396"/>
                </a:lnTo>
                <a:lnTo>
                  <a:pt x="156" y="402"/>
                </a:lnTo>
                <a:lnTo>
                  <a:pt x="150" y="402"/>
                </a:lnTo>
                <a:lnTo>
                  <a:pt x="120" y="402"/>
                </a:lnTo>
                <a:lnTo>
                  <a:pt x="84" y="408"/>
                </a:lnTo>
                <a:lnTo>
                  <a:pt x="84" y="414"/>
                </a:lnTo>
                <a:lnTo>
                  <a:pt x="78" y="420"/>
                </a:lnTo>
                <a:lnTo>
                  <a:pt x="84" y="420"/>
                </a:lnTo>
                <a:lnTo>
                  <a:pt x="90" y="426"/>
                </a:lnTo>
                <a:lnTo>
                  <a:pt x="90" y="432"/>
                </a:lnTo>
                <a:lnTo>
                  <a:pt x="96" y="438"/>
                </a:lnTo>
                <a:lnTo>
                  <a:pt x="102" y="438"/>
                </a:lnTo>
                <a:lnTo>
                  <a:pt x="102" y="444"/>
                </a:lnTo>
                <a:lnTo>
                  <a:pt x="102" y="450"/>
                </a:lnTo>
                <a:lnTo>
                  <a:pt x="96" y="450"/>
                </a:lnTo>
                <a:lnTo>
                  <a:pt x="102" y="456"/>
                </a:lnTo>
                <a:lnTo>
                  <a:pt x="102" y="462"/>
                </a:lnTo>
                <a:lnTo>
                  <a:pt x="96" y="468"/>
                </a:lnTo>
                <a:lnTo>
                  <a:pt x="90" y="474"/>
                </a:lnTo>
                <a:lnTo>
                  <a:pt x="90" y="480"/>
                </a:lnTo>
                <a:lnTo>
                  <a:pt x="72" y="486"/>
                </a:lnTo>
                <a:lnTo>
                  <a:pt x="54" y="486"/>
                </a:lnTo>
                <a:lnTo>
                  <a:pt x="72" y="480"/>
                </a:lnTo>
                <a:lnTo>
                  <a:pt x="60" y="468"/>
                </a:lnTo>
                <a:lnTo>
                  <a:pt x="60" y="444"/>
                </a:lnTo>
                <a:lnTo>
                  <a:pt x="48" y="438"/>
                </a:lnTo>
                <a:lnTo>
                  <a:pt x="42" y="474"/>
                </a:lnTo>
                <a:lnTo>
                  <a:pt x="24" y="474"/>
                </a:lnTo>
                <a:lnTo>
                  <a:pt x="18" y="474"/>
                </a:lnTo>
                <a:lnTo>
                  <a:pt x="12" y="438"/>
                </a:lnTo>
                <a:lnTo>
                  <a:pt x="12" y="414"/>
                </a:lnTo>
                <a:lnTo>
                  <a:pt x="12" y="402"/>
                </a:lnTo>
                <a:lnTo>
                  <a:pt x="6" y="372"/>
                </a:lnTo>
                <a:lnTo>
                  <a:pt x="6" y="342"/>
                </a:lnTo>
                <a:lnTo>
                  <a:pt x="0" y="324"/>
                </a:lnTo>
                <a:lnTo>
                  <a:pt x="0" y="294"/>
                </a:lnTo>
                <a:lnTo>
                  <a:pt x="0" y="282"/>
                </a:lnTo>
                <a:lnTo>
                  <a:pt x="0" y="258"/>
                </a:lnTo>
                <a:lnTo>
                  <a:pt x="6" y="222"/>
                </a:lnTo>
                <a:lnTo>
                  <a:pt x="6" y="216"/>
                </a:lnTo>
                <a:lnTo>
                  <a:pt x="6" y="186"/>
                </a:lnTo>
                <a:lnTo>
                  <a:pt x="6" y="162"/>
                </a:lnTo>
                <a:lnTo>
                  <a:pt x="6" y="144"/>
                </a:lnTo>
                <a:lnTo>
                  <a:pt x="6" y="108"/>
                </a:lnTo>
                <a:lnTo>
                  <a:pt x="6" y="84"/>
                </a:lnTo>
                <a:lnTo>
                  <a:pt x="6" y="72"/>
                </a:lnTo>
                <a:lnTo>
                  <a:pt x="6" y="60"/>
                </a:lnTo>
                <a:lnTo>
                  <a:pt x="6" y="24"/>
                </a:lnTo>
                <a:lnTo>
                  <a:pt x="0" y="18"/>
                </a:lnTo>
                <a:lnTo>
                  <a:pt x="18" y="12"/>
                </a:lnTo>
                <a:lnTo>
                  <a:pt x="48" y="12"/>
                </a:lnTo>
                <a:lnTo>
                  <a:pt x="78" y="6"/>
                </a:lnTo>
                <a:lnTo>
                  <a:pt x="108" y="6"/>
                </a:lnTo>
                <a:lnTo>
                  <a:pt x="114" y="6"/>
                </a:lnTo>
                <a:lnTo>
                  <a:pt x="150" y="6"/>
                </a:lnTo>
                <a:lnTo>
                  <a:pt x="150" y="0"/>
                </a:lnTo>
                <a:lnTo>
                  <a:pt x="186" y="0"/>
                </a:lnTo>
                <a:lnTo>
                  <a:pt x="204" y="0"/>
                </a:lnTo>
                <a:lnTo>
                  <a:pt x="210" y="12"/>
                </a:lnTo>
                <a:lnTo>
                  <a:pt x="216" y="36"/>
                </a:lnTo>
                <a:lnTo>
                  <a:pt x="216" y="42"/>
                </a:lnTo>
                <a:lnTo>
                  <a:pt x="228" y="66"/>
                </a:lnTo>
                <a:lnTo>
                  <a:pt x="234" y="84"/>
                </a:lnTo>
                <a:lnTo>
                  <a:pt x="234" y="96"/>
                </a:lnTo>
                <a:lnTo>
                  <a:pt x="234" y="102"/>
                </a:lnTo>
                <a:lnTo>
                  <a:pt x="240" y="126"/>
                </a:lnTo>
                <a:lnTo>
                  <a:pt x="246" y="144"/>
                </a:lnTo>
                <a:lnTo>
                  <a:pt x="246" y="150"/>
                </a:lnTo>
                <a:lnTo>
                  <a:pt x="258" y="180"/>
                </a:lnTo>
                <a:lnTo>
                  <a:pt x="264" y="204"/>
                </a:lnTo>
                <a:lnTo>
                  <a:pt x="264" y="210"/>
                </a:lnTo>
                <a:lnTo>
                  <a:pt x="270" y="210"/>
                </a:lnTo>
                <a:lnTo>
                  <a:pt x="270" y="216"/>
                </a:lnTo>
                <a:lnTo>
                  <a:pt x="270" y="222"/>
                </a:lnTo>
                <a:lnTo>
                  <a:pt x="276" y="222"/>
                </a:lnTo>
                <a:lnTo>
                  <a:pt x="270" y="222"/>
                </a:lnTo>
                <a:lnTo>
                  <a:pt x="276" y="228"/>
                </a:lnTo>
                <a:lnTo>
                  <a:pt x="282" y="234"/>
                </a:lnTo>
                <a:lnTo>
                  <a:pt x="282" y="240"/>
                </a:lnTo>
                <a:lnTo>
                  <a:pt x="288" y="246"/>
                </a:lnTo>
                <a:lnTo>
                  <a:pt x="288" y="252"/>
                </a:lnTo>
                <a:lnTo>
                  <a:pt x="282" y="252"/>
                </a:lnTo>
                <a:lnTo>
                  <a:pt x="294" y="258"/>
                </a:lnTo>
                <a:lnTo>
                  <a:pt x="294" y="264"/>
                </a:lnTo>
                <a:lnTo>
                  <a:pt x="288" y="264"/>
                </a:lnTo>
                <a:lnTo>
                  <a:pt x="288" y="270"/>
                </a:lnTo>
                <a:lnTo>
                  <a:pt x="282" y="270"/>
                </a:lnTo>
                <a:lnTo>
                  <a:pt x="282" y="276"/>
                </a:lnTo>
                <a:lnTo>
                  <a:pt x="282" y="282"/>
                </a:lnTo>
                <a:lnTo>
                  <a:pt x="282" y="288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7</a:t>
            </a:r>
            <a:endParaRPr lang="en-US" sz="24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30" name="Freeform 32"/>
          <p:cNvSpPr>
            <a:spLocks noEditPoints="1"/>
          </p:cNvSpPr>
          <p:nvPr/>
        </p:nvSpPr>
        <p:spPr bwMode="auto">
          <a:xfrm>
            <a:off x="6086477" y="4483100"/>
            <a:ext cx="676275" cy="704850"/>
          </a:xfrm>
          <a:custGeom>
            <a:avLst/>
            <a:gdLst>
              <a:gd name="T0" fmla="*/ 2147483647 w 426"/>
              <a:gd name="T1" fmla="*/ 2147483647 h 444"/>
              <a:gd name="T2" fmla="*/ 2147483647 w 426"/>
              <a:gd name="T3" fmla="*/ 2147483647 h 444"/>
              <a:gd name="T4" fmla="*/ 2147483647 w 426"/>
              <a:gd name="T5" fmla="*/ 2147483647 h 444"/>
              <a:gd name="T6" fmla="*/ 2147483647 w 426"/>
              <a:gd name="T7" fmla="*/ 2147483647 h 444"/>
              <a:gd name="T8" fmla="*/ 2147483647 w 426"/>
              <a:gd name="T9" fmla="*/ 2147483647 h 444"/>
              <a:gd name="T10" fmla="*/ 2147483647 w 426"/>
              <a:gd name="T11" fmla="*/ 2147483647 h 444"/>
              <a:gd name="T12" fmla="*/ 2147483647 w 426"/>
              <a:gd name="T13" fmla="*/ 2147483647 h 444"/>
              <a:gd name="T14" fmla="*/ 2147483647 w 426"/>
              <a:gd name="T15" fmla="*/ 2147483647 h 444"/>
              <a:gd name="T16" fmla="*/ 0 w 426"/>
              <a:gd name="T17" fmla="*/ 2147483647 h 444"/>
              <a:gd name="T18" fmla="*/ 2147483647 w 426"/>
              <a:gd name="T19" fmla="*/ 2147483647 h 444"/>
              <a:gd name="T20" fmla="*/ 2147483647 w 426"/>
              <a:gd name="T21" fmla="*/ 2147483647 h 444"/>
              <a:gd name="T22" fmla="*/ 2147483647 w 426"/>
              <a:gd name="T23" fmla="*/ 0 h 444"/>
              <a:gd name="T24" fmla="*/ 2147483647 w 426"/>
              <a:gd name="T25" fmla="*/ 2147483647 h 444"/>
              <a:gd name="T26" fmla="*/ 2147483647 w 426"/>
              <a:gd name="T27" fmla="*/ 2147483647 h 444"/>
              <a:gd name="T28" fmla="*/ 2147483647 w 426"/>
              <a:gd name="T29" fmla="*/ 2147483647 h 444"/>
              <a:gd name="T30" fmla="*/ 2147483647 w 426"/>
              <a:gd name="T31" fmla="*/ 2147483647 h 444"/>
              <a:gd name="T32" fmla="*/ 2147483647 w 426"/>
              <a:gd name="T33" fmla="*/ 2147483647 h 444"/>
              <a:gd name="T34" fmla="*/ 2147483647 w 426"/>
              <a:gd name="T35" fmla="*/ 2147483647 h 444"/>
              <a:gd name="T36" fmla="*/ 2147483647 w 426"/>
              <a:gd name="T37" fmla="*/ 2147483647 h 444"/>
              <a:gd name="T38" fmla="*/ 2147483647 w 426"/>
              <a:gd name="T39" fmla="*/ 2147483647 h 444"/>
              <a:gd name="T40" fmla="*/ 2147483647 w 426"/>
              <a:gd name="T41" fmla="*/ 2147483647 h 444"/>
              <a:gd name="T42" fmla="*/ 2147483647 w 426"/>
              <a:gd name="T43" fmla="*/ 2147483647 h 444"/>
              <a:gd name="T44" fmla="*/ 2147483647 w 426"/>
              <a:gd name="T45" fmla="*/ 2147483647 h 444"/>
              <a:gd name="T46" fmla="*/ 2147483647 w 426"/>
              <a:gd name="T47" fmla="*/ 2147483647 h 444"/>
              <a:gd name="T48" fmla="*/ 2147483647 w 426"/>
              <a:gd name="T49" fmla="*/ 2147483647 h 444"/>
              <a:gd name="T50" fmla="*/ 2147483647 w 426"/>
              <a:gd name="T51" fmla="*/ 2147483647 h 444"/>
              <a:gd name="T52" fmla="*/ 2147483647 w 426"/>
              <a:gd name="T53" fmla="*/ 2147483647 h 444"/>
              <a:gd name="T54" fmla="*/ 2147483647 w 426"/>
              <a:gd name="T55" fmla="*/ 2147483647 h 444"/>
              <a:gd name="T56" fmla="*/ 2147483647 w 426"/>
              <a:gd name="T57" fmla="*/ 2147483647 h 444"/>
              <a:gd name="T58" fmla="*/ 2147483647 w 426"/>
              <a:gd name="T59" fmla="*/ 2147483647 h 444"/>
              <a:gd name="T60" fmla="*/ 2147483647 w 426"/>
              <a:gd name="T61" fmla="*/ 2147483647 h 444"/>
              <a:gd name="T62" fmla="*/ 2147483647 w 426"/>
              <a:gd name="T63" fmla="*/ 2147483647 h 444"/>
              <a:gd name="T64" fmla="*/ 2147483647 w 426"/>
              <a:gd name="T65" fmla="*/ 2147483647 h 444"/>
              <a:gd name="T66" fmla="*/ 2147483647 w 426"/>
              <a:gd name="T67" fmla="*/ 2147483647 h 444"/>
              <a:gd name="T68" fmla="*/ 2147483647 w 426"/>
              <a:gd name="T69" fmla="*/ 2147483647 h 444"/>
              <a:gd name="T70" fmla="*/ 2147483647 w 426"/>
              <a:gd name="T71" fmla="*/ 2147483647 h 444"/>
              <a:gd name="T72" fmla="*/ 2147483647 w 426"/>
              <a:gd name="T73" fmla="*/ 2147483647 h 444"/>
              <a:gd name="T74" fmla="*/ 2147483647 w 426"/>
              <a:gd name="T75" fmla="*/ 2147483647 h 444"/>
              <a:gd name="T76" fmla="*/ 2147483647 w 426"/>
              <a:gd name="T77" fmla="*/ 2147483647 h 444"/>
              <a:gd name="T78" fmla="*/ 2147483647 w 426"/>
              <a:gd name="T79" fmla="*/ 2147483647 h 444"/>
              <a:gd name="T80" fmla="*/ 2147483647 w 426"/>
              <a:gd name="T81" fmla="*/ 2147483647 h 444"/>
              <a:gd name="T82" fmla="*/ 2147483647 w 426"/>
              <a:gd name="T83" fmla="*/ 2147483647 h 444"/>
              <a:gd name="T84" fmla="*/ 2147483647 w 426"/>
              <a:gd name="T85" fmla="*/ 2147483647 h 444"/>
              <a:gd name="T86" fmla="*/ 2147483647 w 426"/>
              <a:gd name="T87" fmla="*/ 2147483647 h 444"/>
              <a:gd name="T88" fmla="*/ 2147483647 w 426"/>
              <a:gd name="T89" fmla="*/ 2147483647 h 444"/>
              <a:gd name="T90" fmla="*/ 2147483647 w 426"/>
              <a:gd name="T91" fmla="*/ 2147483647 h 444"/>
              <a:gd name="T92" fmla="*/ 2147483647 w 426"/>
              <a:gd name="T93" fmla="*/ 2147483647 h 444"/>
              <a:gd name="T94" fmla="*/ 2147483647 w 426"/>
              <a:gd name="T95" fmla="*/ 2147483647 h 444"/>
              <a:gd name="T96" fmla="*/ 2147483647 w 426"/>
              <a:gd name="T97" fmla="*/ 2147483647 h 444"/>
              <a:gd name="T98" fmla="*/ 2147483647 w 426"/>
              <a:gd name="T99" fmla="*/ 2147483647 h 444"/>
              <a:gd name="T100" fmla="*/ 2147483647 w 426"/>
              <a:gd name="T101" fmla="*/ 2147483647 h 444"/>
              <a:gd name="T102" fmla="*/ 2147483647 w 426"/>
              <a:gd name="T103" fmla="*/ 2147483647 h 444"/>
              <a:gd name="T104" fmla="*/ 2147483647 w 426"/>
              <a:gd name="T105" fmla="*/ 2147483647 h 444"/>
              <a:gd name="T106" fmla="*/ 2147483647 w 426"/>
              <a:gd name="T107" fmla="*/ 2147483647 h 444"/>
              <a:gd name="T108" fmla="*/ 2147483647 w 426"/>
              <a:gd name="T109" fmla="*/ 2147483647 h 44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426"/>
              <a:gd name="T166" fmla="*/ 0 h 444"/>
              <a:gd name="T167" fmla="*/ 426 w 426"/>
              <a:gd name="T168" fmla="*/ 444 h 444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426" h="444">
                <a:moveTo>
                  <a:pt x="78" y="342"/>
                </a:moveTo>
                <a:lnTo>
                  <a:pt x="78" y="330"/>
                </a:lnTo>
                <a:lnTo>
                  <a:pt x="78" y="324"/>
                </a:lnTo>
                <a:lnTo>
                  <a:pt x="78" y="318"/>
                </a:lnTo>
                <a:lnTo>
                  <a:pt x="78" y="312"/>
                </a:lnTo>
                <a:lnTo>
                  <a:pt x="78" y="306"/>
                </a:lnTo>
                <a:lnTo>
                  <a:pt x="78" y="300"/>
                </a:lnTo>
                <a:lnTo>
                  <a:pt x="84" y="300"/>
                </a:lnTo>
                <a:lnTo>
                  <a:pt x="84" y="294"/>
                </a:lnTo>
                <a:lnTo>
                  <a:pt x="90" y="294"/>
                </a:lnTo>
                <a:lnTo>
                  <a:pt x="90" y="288"/>
                </a:lnTo>
                <a:lnTo>
                  <a:pt x="78" y="282"/>
                </a:lnTo>
                <a:lnTo>
                  <a:pt x="84" y="282"/>
                </a:lnTo>
                <a:lnTo>
                  <a:pt x="84" y="276"/>
                </a:lnTo>
                <a:lnTo>
                  <a:pt x="78" y="270"/>
                </a:lnTo>
                <a:lnTo>
                  <a:pt x="78" y="264"/>
                </a:lnTo>
                <a:lnTo>
                  <a:pt x="72" y="258"/>
                </a:lnTo>
                <a:lnTo>
                  <a:pt x="66" y="252"/>
                </a:lnTo>
                <a:lnTo>
                  <a:pt x="72" y="252"/>
                </a:lnTo>
                <a:lnTo>
                  <a:pt x="66" y="252"/>
                </a:lnTo>
                <a:lnTo>
                  <a:pt x="66" y="246"/>
                </a:lnTo>
                <a:lnTo>
                  <a:pt x="66" y="240"/>
                </a:lnTo>
                <a:lnTo>
                  <a:pt x="60" y="240"/>
                </a:lnTo>
                <a:lnTo>
                  <a:pt x="60" y="234"/>
                </a:lnTo>
                <a:lnTo>
                  <a:pt x="54" y="210"/>
                </a:lnTo>
                <a:lnTo>
                  <a:pt x="42" y="180"/>
                </a:lnTo>
                <a:lnTo>
                  <a:pt x="42" y="174"/>
                </a:lnTo>
                <a:lnTo>
                  <a:pt x="36" y="156"/>
                </a:lnTo>
                <a:lnTo>
                  <a:pt x="30" y="132"/>
                </a:lnTo>
                <a:lnTo>
                  <a:pt x="30" y="126"/>
                </a:lnTo>
                <a:lnTo>
                  <a:pt x="30" y="114"/>
                </a:lnTo>
                <a:lnTo>
                  <a:pt x="24" y="96"/>
                </a:lnTo>
                <a:lnTo>
                  <a:pt x="12" y="72"/>
                </a:lnTo>
                <a:lnTo>
                  <a:pt x="12" y="66"/>
                </a:lnTo>
                <a:lnTo>
                  <a:pt x="6" y="42"/>
                </a:lnTo>
                <a:lnTo>
                  <a:pt x="0" y="30"/>
                </a:lnTo>
                <a:lnTo>
                  <a:pt x="12" y="24"/>
                </a:lnTo>
                <a:lnTo>
                  <a:pt x="24" y="24"/>
                </a:lnTo>
                <a:lnTo>
                  <a:pt x="30" y="24"/>
                </a:lnTo>
                <a:lnTo>
                  <a:pt x="54" y="24"/>
                </a:lnTo>
                <a:lnTo>
                  <a:pt x="66" y="18"/>
                </a:lnTo>
                <a:lnTo>
                  <a:pt x="78" y="18"/>
                </a:lnTo>
                <a:lnTo>
                  <a:pt x="102" y="18"/>
                </a:lnTo>
                <a:lnTo>
                  <a:pt x="120" y="12"/>
                </a:lnTo>
                <a:lnTo>
                  <a:pt x="132" y="12"/>
                </a:lnTo>
                <a:lnTo>
                  <a:pt x="138" y="12"/>
                </a:lnTo>
                <a:lnTo>
                  <a:pt x="168" y="6"/>
                </a:lnTo>
                <a:lnTo>
                  <a:pt x="204" y="0"/>
                </a:lnTo>
                <a:lnTo>
                  <a:pt x="204" y="6"/>
                </a:lnTo>
                <a:lnTo>
                  <a:pt x="198" y="6"/>
                </a:lnTo>
                <a:lnTo>
                  <a:pt x="204" y="6"/>
                </a:lnTo>
                <a:lnTo>
                  <a:pt x="198" y="6"/>
                </a:lnTo>
                <a:lnTo>
                  <a:pt x="198" y="12"/>
                </a:lnTo>
                <a:lnTo>
                  <a:pt x="192" y="12"/>
                </a:lnTo>
                <a:lnTo>
                  <a:pt x="192" y="18"/>
                </a:lnTo>
                <a:lnTo>
                  <a:pt x="192" y="24"/>
                </a:lnTo>
                <a:lnTo>
                  <a:pt x="186" y="24"/>
                </a:lnTo>
                <a:lnTo>
                  <a:pt x="186" y="30"/>
                </a:lnTo>
                <a:lnTo>
                  <a:pt x="186" y="36"/>
                </a:lnTo>
                <a:lnTo>
                  <a:pt x="192" y="36"/>
                </a:lnTo>
                <a:lnTo>
                  <a:pt x="198" y="42"/>
                </a:lnTo>
                <a:lnTo>
                  <a:pt x="204" y="42"/>
                </a:lnTo>
                <a:lnTo>
                  <a:pt x="210" y="48"/>
                </a:lnTo>
                <a:lnTo>
                  <a:pt x="210" y="54"/>
                </a:lnTo>
                <a:lnTo>
                  <a:pt x="216" y="54"/>
                </a:lnTo>
                <a:lnTo>
                  <a:pt x="222" y="54"/>
                </a:lnTo>
                <a:lnTo>
                  <a:pt x="228" y="54"/>
                </a:lnTo>
                <a:lnTo>
                  <a:pt x="234" y="60"/>
                </a:lnTo>
                <a:lnTo>
                  <a:pt x="234" y="66"/>
                </a:lnTo>
                <a:lnTo>
                  <a:pt x="240" y="66"/>
                </a:lnTo>
                <a:lnTo>
                  <a:pt x="240" y="72"/>
                </a:lnTo>
                <a:lnTo>
                  <a:pt x="240" y="78"/>
                </a:lnTo>
                <a:lnTo>
                  <a:pt x="252" y="84"/>
                </a:lnTo>
                <a:lnTo>
                  <a:pt x="252" y="90"/>
                </a:lnTo>
                <a:lnTo>
                  <a:pt x="258" y="96"/>
                </a:lnTo>
                <a:lnTo>
                  <a:pt x="264" y="102"/>
                </a:lnTo>
                <a:lnTo>
                  <a:pt x="270" y="108"/>
                </a:lnTo>
                <a:lnTo>
                  <a:pt x="276" y="108"/>
                </a:lnTo>
                <a:lnTo>
                  <a:pt x="282" y="108"/>
                </a:lnTo>
                <a:lnTo>
                  <a:pt x="282" y="114"/>
                </a:lnTo>
                <a:lnTo>
                  <a:pt x="288" y="114"/>
                </a:lnTo>
                <a:lnTo>
                  <a:pt x="288" y="120"/>
                </a:lnTo>
                <a:lnTo>
                  <a:pt x="294" y="120"/>
                </a:lnTo>
                <a:lnTo>
                  <a:pt x="294" y="126"/>
                </a:lnTo>
                <a:lnTo>
                  <a:pt x="300" y="132"/>
                </a:lnTo>
                <a:lnTo>
                  <a:pt x="300" y="126"/>
                </a:lnTo>
                <a:lnTo>
                  <a:pt x="306" y="132"/>
                </a:lnTo>
                <a:lnTo>
                  <a:pt x="312" y="132"/>
                </a:lnTo>
                <a:lnTo>
                  <a:pt x="312" y="138"/>
                </a:lnTo>
                <a:lnTo>
                  <a:pt x="318" y="138"/>
                </a:lnTo>
                <a:lnTo>
                  <a:pt x="318" y="144"/>
                </a:lnTo>
                <a:lnTo>
                  <a:pt x="318" y="150"/>
                </a:lnTo>
                <a:lnTo>
                  <a:pt x="324" y="150"/>
                </a:lnTo>
                <a:lnTo>
                  <a:pt x="324" y="156"/>
                </a:lnTo>
                <a:lnTo>
                  <a:pt x="330" y="156"/>
                </a:lnTo>
                <a:lnTo>
                  <a:pt x="324" y="156"/>
                </a:lnTo>
                <a:lnTo>
                  <a:pt x="330" y="156"/>
                </a:lnTo>
                <a:lnTo>
                  <a:pt x="324" y="162"/>
                </a:lnTo>
                <a:lnTo>
                  <a:pt x="330" y="162"/>
                </a:lnTo>
                <a:lnTo>
                  <a:pt x="336" y="162"/>
                </a:lnTo>
                <a:lnTo>
                  <a:pt x="336" y="168"/>
                </a:lnTo>
                <a:lnTo>
                  <a:pt x="342" y="168"/>
                </a:lnTo>
                <a:lnTo>
                  <a:pt x="348" y="174"/>
                </a:lnTo>
                <a:lnTo>
                  <a:pt x="354" y="174"/>
                </a:lnTo>
                <a:lnTo>
                  <a:pt x="360" y="180"/>
                </a:lnTo>
                <a:lnTo>
                  <a:pt x="360" y="186"/>
                </a:lnTo>
                <a:lnTo>
                  <a:pt x="360" y="192"/>
                </a:lnTo>
                <a:lnTo>
                  <a:pt x="366" y="192"/>
                </a:lnTo>
                <a:lnTo>
                  <a:pt x="360" y="192"/>
                </a:lnTo>
                <a:lnTo>
                  <a:pt x="366" y="192"/>
                </a:lnTo>
                <a:lnTo>
                  <a:pt x="366" y="198"/>
                </a:lnTo>
                <a:lnTo>
                  <a:pt x="372" y="204"/>
                </a:lnTo>
                <a:lnTo>
                  <a:pt x="372" y="210"/>
                </a:lnTo>
                <a:lnTo>
                  <a:pt x="372" y="216"/>
                </a:lnTo>
                <a:lnTo>
                  <a:pt x="378" y="216"/>
                </a:lnTo>
                <a:lnTo>
                  <a:pt x="378" y="222"/>
                </a:lnTo>
                <a:lnTo>
                  <a:pt x="384" y="222"/>
                </a:lnTo>
                <a:lnTo>
                  <a:pt x="390" y="222"/>
                </a:lnTo>
                <a:lnTo>
                  <a:pt x="390" y="228"/>
                </a:lnTo>
                <a:lnTo>
                  <a:pt x="390" y="234"/>
                </a:lnTo>
                <a:lnTo>
                  <a:pt x="396" y="234"/>
                </a:lnTo>
                <a:lnTo>
                  <a:pt x="396" y="240"/>
                </a:lnTo>
                <a:lnTo>
                  <a:pt x="402" y="240"/>
                </a:lnTo>
                <a:lnTo>
                  <a:pt x="402" y="246"/>
                </a:lnTo>
                <a:lnTo>
                  <a:pt x="402" y="252"/>
                </a:lnTo>
                <a:lnTo>
                  <a:pt x="402" y="264"/>
                </a:lnTo>
                <a:lnTo>
                  <a:pt x="408" y="264"/>
                </a:lnTo>
                <a:lnTo>
                  <a:pt x="426" y="270"/>
                </a:lnTo>
                <a:lnTo>
                  <a:pt x="420" y="276"/>
                </a:lnTo>
                <a:lnTo>
                  <a:pt x="420" y="282"/>
                </a:lnTo>
                <a:lnTo>
                  <a:pt x="408" y="288"/>
                </a:lnTo>
                <a:lnTo>
                  <a:pt x="402" y="282"/>
                </a:lnTo>
                <a:lnTo>
                  <a:pt x="396" y="282"/>
                </a:lnTo>
                <a:lnTo>
                  <a:pt x="402" y="282"/>
                </a:lnTo>
                <a:lnTo>
                  <a:pt x="408" y="288"/>
                </a:lnTo>
                <a:lnTo>
                  <a:pt x="414" y="288"/>
                </a:lnTo>
                <a:lnTo>
                  <a:pt x="414" y="294"/>
                </a:lnTo>
                <a:lnTo>
                  <a:pt x="408" y="300"/>
                </a:lnTo>
                <a:lnTo>
                  <a:pt x="402" y="294"/>
                </a:lnTo>
                <a:lnTo>
                  <a:pt x="408" y="300"/>
                </a:lnTo>
                <a:lnTo>
                  <a:pt x="396" y="294"/>
                </a:lnTo>
                <a:lnTo>
                  <a:pt x="408" y="306"/>
                </a:lnTo>
                <a:lnTo>
                  <a:pt x="408" y="312"/>
                </a:lnTo>
                <a:lnTo>
                  <a:pt x="402" y="312"/>
                </a:lnTo>
                <a:lnTo>
                  <a:pt x="402" y="318"/>
                </a:lnTo>
                <a:lnTo>
                  <a:pt x="408" y="324"/>
                </a:lnTo>
                <a:lnTo>
                  <a:pt x="402" y="342"/>
                </a:lnTo>
                <a:lnTo>
                  <a:pt x="396" y="342"/>
                </a:lnTo>
                <a:lnTo>
                  <a:pt x="390" y="342"/>
                </a:lnTo>
                <a:lnTo>
                  <a:pt x="396" y="348"/>
                </a:lnTo>
                <a:lnTo>
                  <a:pt x="396" y="342"/>
                </a:lnTo>
                <a:lnTo>
                  <a:pt x="402" y="348"/>
                </a:lnTo>
                <a:lnTo>
                  <a:pt x="396" y="360"/>
                </a:lnTo>
                <a:lnTo>
                  <a:pt x="384" y="360"/>
                </a:lnTo>
                <a:lnTo>
                  <a:pt x="384" y="366"/>
                </a:lnTo>
                <a:lnTo>
                  <a:pt x="390" y="372"/>
                </a:lnTo>
                <a:lnTo>
                  <a:pt x="384" y="366"/>
                </a:lnTo>
                <a:lnTo>
                  <a:pt x="390" y="378"/>
                </a:lnTo>
                <a:lnTo>
                  <a:pt x="390" y="390"/>
                </a:lnTo>
                <a:lnTo>
                  <a:pt x="396" y="396"/>
                </a:lnTo>
                <a:lnTo>
                  <a:pt x="390" y="402"/>
                </a:lnTo>
                <a:lnTo>
                  <a:pt x="384" y="402"/>
                </a:lnTo>
                <a:lnTo>
                  <a:pt x="378" y="402"/>
                </a:lnTo>
                <a:lnTo>
                  <a:pt x="372" y="402"/>
                </a:lnTo>
                <a:lnTo>
                  <a:pt x="366" y="402"/>
                </a:lnTo>
                <a:lnTo>
                  <a:pt x="360" y="402"/>
                </a:lnTo>
                <a:lnTo>
                  <a:pt x="360" y="396"/>
                </a:lnTo>
                <a:lnTo>
                  <a:pt x="354" y="396"/>
                </a:lnTo>
                <a:lnTo>
                  <a:pt x="354" y="402"/>
                </a:lnTo>
                <a:lnTo>
                  <a:pt x="348" y="402"/>
                </a:lnTo>
                <a:lnTo>
                  <a:pt x="348" y="408"/>
                </a:lnTo>
                <a:lnTo>
                  <a:pt x="348" y="414"/>
                </a:lnTo>
                <a:lnTo>
                  <a:pt x="354" y="420"/>
                </a:lnTo>
                <a:lnTo>
                  <a:pt x="354" y="426"/>
                </a:lnTo>
                <a:lnTo>
                  <a:pt x="354" y="432"/>
                </a:lnTo>
                <a:lnTo>
                  <a:pt x="354" y="438"/>
                </a:lnTo>
                <a:lnTo>
                  <a:pt x="354" y="444"/>
                </a:lnTo>
                <a:lnTo>
                  <a:pt x="342" y="444"/>
                </a:lnTo>
                <a:lnTo>
                  <a:pt x="336" y="438"/>
                </a:lnTo>
                <a:lnTo>
                  <a:pt x="336" y="432"/>
                </a:lnTo>
                <a:lnTo>
                  <a:pt x="336" y="426"/>
                </a:lnTo>
                <a:lnTo>
                  <a:pt x="318" y="426"/>
                </a:lnTo>
                <a:lnTo>
                  <a:pt x="312" y="426"/>
                </a:lnTo>
                <a:lnTo>
                  <a:pt x="306" y="426"/>
                </a:lnTo>
                <a:lnTo>
                  <a:pt x="294" y="432"/>
                </a:lnTo>
                <a:lnTo>
                  <a:pt x="258" y="432"/>
                </a:lnTo>
                <a:lnTo>
                  <a:pt x="246" y="432"/>
                </a:lnTo>
                <a:lnTo>
                  <a:pt x="240" y="432"/>
                </a:lnTo>
                <a:lnTo>
                  <a:pt x="216" y="432"/>
                </a:lnTo>
                <a:lnTo>
                  <a:pt x="204" y="438"/>
                </a:lnTo>
                <a:lnTo>
                  <a:pt x="186" y="438"/>
                </a:lnTo>
                <a:lnTo>
                  <a:pt x="180" y="438"/>
                </a:lnTo>
                <a:lnTo>
                  <a:pt x="162" y="438"/>
                </a:lnTo>
                <a:lnTo>
                  <a:pt x="150" y="438"/>
                </a:lnTo>
                <a:lnTo>
                  <a:pt x="114" y="444"/>
                </a:lnTo>
                <a:lnTo>
                  <a:pt x="108" y="444"/>
                </a:lnTo>
                <a:lnTo>
                  <a:pt x="108" y="438"/>
                </a:lnTo>
                <a:lnTo>
                  <a:pt x="102" y="438"/>
                </a:lnTo>
                <a:lnTo>
                  <a:pt x="102" y="432"/>
                </a:lnTo>
                <a:lnTo>
                  <a:pt x="102" y="426"/>
                </a:lnTo>
                <a:lnTo>
                  <a:pt x="102" y="420"/>
                </a:lnTo>
                <a:lnTo>
                  <a:pt x="96" y="420"/>
                </a:lnTo>
                <a:lnTo>
                  <a:pt x="96" y="414"/>
                </a:lnTo>
                <a:lnTo>
                  <a:pt x="96" y="408"/>
                </a:lnTo>
                <a:lnTo>
                  <a:pt x="90" y="402"/>
                </a:lnTo>
                <a:lnTo>
                  <a:pt x="84" y="396"/>
                </a:lnTo>
                <a:lnTo>
                  <a:pt x="84" y="390"/>
                </a:lnTo>
                <a:lnTo>
                  <a:pt x="84" y="384"/>
                </a:lnTo>
                <a:lnTo>
                  <a:pt x="84" y="378"/>
                </a:lnTo>
                <a:lnTo>
                  <a:pt x="84" y="372"/>
                </a:lnTo>
                <a:lnTo>
                  <a:pt x="84" y="366"/>
                </a:lnTo>
                <a:lnTo>
                  <a:pt x="84" y="360"/>
                </a:lnTo>
                <a:lnTo>
                  <a:pt x="84" y="354"/>
                </a:lnTo>
                <a:lnTo>
                  <a:pt x="78" y="348"/>
                </a:lnTo>
                <a:lnTo>
                  <a:pt x="78" y="342"/>
                </a:lnTo>
                <a:close/>
                <a:moveTo>
                  <a:pt x="390" y="384"/>
                </a:moveTo>
                <a:lnTo>
                  <a:pt x="396" y="378"/>
                </a:lnTo>
                <a:lnTo>
                  <a:pt x="396" y="402"/>
                </a:lnTo>
                <a:lnTo>
                  <a:pt x="396" y="390"/>
                </a:lnTo>
                <a:lnTo>
                  <a:pt x="390" y="38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0</a:t>
            </a:r>
            <a:endParaRPr lang="en-US" sz="24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31" name="Freeform 33"/>
          <p:cNvSpPr>
            <a:spLocks noEditPoints="1"/>
          </p:cNvSpPr>
          <p:nvPr/>
        </p:nvSpPr>
        <p:spPr bwMode="auto">
          <a:xfrm>
            <a:off x="6372225" y="4425950"/>
            <a:ext cx="628650" cy="476250"/>
          </a:xfrm>
          <a:custGeom>
            <a:avLst/>
            <a:gdLst>
              <a:gd name="T0" fmla="*/ 2147483647 w 396"/>
              <a:gd name="T1" fmla="*/ 2147483647 h 300"/>
              <a:gd name="T2" fmla="*/ 2147483647 w 396"/>
              <a:gd name="T3" fmla="*/ 2147483647 h 300"/>
              <a:gd name="T4" fmla="*/ 2147483647 w 396"/>
              <a:gd name="T5" fmla="*/ 2147483647 h 300"/>
              <a:gd name="T6" fmla="*/ 2147483647 w 396"/>
              <a:gd name="T7" fmla="*/ 2147483647 h 300"/>
              <a:gd name="T8" fmla="*/ 2147483647 w 396"/>
              <a:gd name="T9" fmla="*/ 2147483647 h 300"/>
              <a:gd name="T10" fmla="*/ 2147483647 w 396"/>
              <a:gd name="T11" fmla="*/ 2147483647 h 300"/>
              <a:gd name="T12" fmla="*/ 2147483647 w 396"/>
              <a:gd name="T13" fmla="*/ 2147483647 h 300"/>
              <a:gd name="T14" fmla="*/ 2147483647 w 396"/>
              <a:gd name="T15" fmla="*/ 2147483647 h 300"/>
              <a:gd name="T16" fmla="*/ 2147483647 w 396"/>
              <a:gd name="T17" fmla="*/ 2147483647 h 300"/>
              <a:gd name="T18" fmla="*/ 2147483647 w 396"/>
              <a:gd name="T19" fmla="*/ 2147483647 h 300"/>
              <a:gd name="T20" fmla="*/ 2147483647 w 396"/>
              <a:gd name="T21" fmla="*/ 2147483647 h 300"/>
              <a:gd name="T22" fmla="*/ 2147483647 w 396"/>
              <a:gd name="T23" fmla="*/ 2147483647 h 300"/>
              <a:gd name="T24" fmla="*/ 2147483647 w 396"/>
              <a:gd name="T25" fmla="*/ 2147483647 h 300"/>
              <a:gd name="T26" fmla="*/ 0 w 396"/>
              <a:gd name="T27" fmla="*/ 2147483647 h 300"/>
              <a:gd name="T28" fmla="*/ 2147483647 w 396"/>
              <a:gd name="T29" fmla="*/ 2147483647 h 300"/>
              <a:gd name="T30" fmla="*/ 2147483647 w 396"/>
              <a:gd name="T31" fmla="*/ 2147483647 h 300"/>
              <a:gd name="T32" fmla="*/ 2147483647 w 396"/>
              <a:gd name="T33" fmla="*/ 2147483647 h 300"/>
              <a:gd name="T34" fmla="*/ 2147483647 w 396"/>
              <a:gd name="T35" fmla="*/ 2147483647 h 300"/>
              <a:gd name="T36" fmla="*/ 2147483647 w 396"/>
              <a:gd name="T37" fmla="*/ 2147483647 h 300"/>
              <a:gd name="T38" fmla="*/ 2147483647 w 396"/>
              <a:gd name="T39" fmla="*/ 2147483647 h 300"/>
              <a:gd name="T40" fmla="*/ 2147483647 w 396"/>
              <a:gd name="T41" fmla="*/ 2147483647 h 300"/>
              <a:gd name="T42" fmla="*/ 2147483647 w 396"/>
              <a:gd name="T43" fmla="*/ 2147483647 h 300"/>
              <a:gd name="T44" fmla="*/ 2147483647 w 396"/>
              <a:gd name="T45" fmla="*/ 0 h 300"/>
              <a:gd name="T46" fmla="*/ 2147483647 w 396"/>
              <a:gd name="T47" fmla="*/ 2147483647 h 300"/>
              <a:gd name="T48" fmla="*/ 2147483647 w 396"/>
              <a:gd name="T49" fmla="*/ 2147483647 h 300"/>
              <a:gd name="T50" fmla="*/ 2147483647 w 396"/>
              <a:gd name="T51" fmla="*/ 2147483647 h 300"/>
              <a:gd name="T52" fmla="*/ 2147483647 w 396"/>
              <a:gd name="T53" fmla="*/ 2147483647 h 300"/>
              <a:gd name="T54" fmla="*/ 2147483647 w 396"/>
              <a:gd name="T55" fmla="*/ 2147483647 h 300"/>
              <a:gd name="T56" fmla="*/ 2147483647 w 396"/>
              <a:gd name="T57" fmla="*/ 2147483647 h 300"/>
              <a:gd name="T58" fmla="*/ 2147483647 w 396"/>
              <a:gd name="T59" fmla="*/ 2147483647 h 300"/>
              <a:gd name="T60" fmla="*/ 2147483647 w 396"/>
              <a:gd name="T61" fmla="*/ 2147483647 h 300"/>
              <a:gd name="T62" fmla="*/ 2147483647 w 396"/>
              <a:gd name="T63" fmla="*/ 2147483647 h 300"/>
              <a:gd name="T64" fmla="*/ 2147483647 w 396"/>
              <a:gd name="T65" fmla="*/ 2147483647 h 300"/>
              <a:gd name="T66" fmla="*/ 2147483647 w 396"/>
              <a:gd name="T67" fmla="*/ 2147483647 h 300"/>
              <a:gd name="T68" fmla="*/ 2147483647 w 396"/>
              <a:gd name="T69" fmla="*/ 2147483647 h 300"/>
              <a:gd name="T70" fmla="*/ 2147483647 w 396"/>
              <a:gd name="T71" fmla="*/ 2147483647 h 300"/>
              <a:gd name="T72" fmla="*/ 2147483647 w 396"/>
              <a:gd name="T73" fmla="*/ 2147483647 h 300"/>
              <a:gd name="T74" fmla="*/ 2147483647 w 396"/>
              <a:gd name="T75" fmla="*/ 2147483647 h 300"/>
              <a:gd name="T76" fmla="*/ 2147483647 w 396"/>
              <a:gd name="T77" fmla="*/ 2147483647 h 300"/>
              <a:gd name="T78" fmla="*/ 2147483647 w 396"/>
              <a:gd name="T79" fmla="*/ 2147483647 h 300"/>
              <a:gd name="T80" fmla="*/ 2147483647 w 396"/>
              <a:gd name="T81" fmla="*/ 2147483647 h 300"/>
              <a:gd name="T82" fmla="*/ 2147483647 w 396"/>
              <a:gd name="T83" fmla="*/ 2147483647 h 300"/>
              <a:gd name="T84" fmla="*/ 2147483647 w 396"/>
              <a:gd name="T85" fmla="*/ 2147483647 h 300"/>
              <a:gd name="T86" fmla="*/ 2147483647 w 396"/>
              <a:gd name="T87" fmla="*/ 2147483647 h 300"/>
              <a:gd name="T88" fmla="*/ 2147483647 w 396"/>
              <a:gd name="T89" fmla="*/ 2147483647 h 300"/>
              <a:gd name="T90" fmla="*/ 2147483647 w 396"/>
              <a:gd name="T91" fmla="*/ 2147483647 h 300"/>
              <a:gd name="T92" fmla="*/ 2147483647 w 396"/>
              <a:gd name="T93" fmla="*/ 2147483647 h 300"/>
              <a:gd name="T94" fmla="*/ 2147483647 w 396"/>
              <a:gd name="T95" fmla="*/ 2147483647 h 300"/>
              <a:gd name="T96" fmla="*/ 2147483647 w 396"/>
              <a:gd name="T97" fmla="*/ 2147483647 h 300"/>
              <a:gd name="T98" fmla="*/ 2147483647 w 396"/>
              <a:gd name="T99" fmla="*/ 2147483647 h 300"/>
              <a:gd name="T100" fmla="*/ 2147483647 w 396"/>
              <a:gd name="T101" fmla="*/ 2147483647 h 300"/>
              <a:gd name="T102" fmla="*/ 2147483647 w 396"/>
              <a:gd name="T103" fmla="*/ 2147483647 h 300"/>
              <a:gd name="T104" fmla="*/ 2147483647 w 396"/>
              <a:gd name="T105" fmla="*/ 2147483647 h 300"/>
              <a:gd name="T106" fmla="*/ 2147483647 w 396"/>
              <a:gd name="T107" fmla="*/ 2147483647 h 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96"/>
              <a:gd name="T163" fmla="*/ 0 h 300"/>
              <a:gd name="T164" fmla="*/ 396 w 396"/>
              <a:gd name="T165" fmla="*/ 300 h 30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96" h="300">
                <a:moveTo>
                  <a:pt x="150" y="198"/>
                </a:moveTo>
                <a:lnTo>
                  <a:pt x="144" y="198"/>
                </a:lnTo>
                <a:lnTo>
                  <a:pt x="138" y="198"/>
                </a:lnTo>
                <a:lnTo>
                  <a:pt x="144" y="192"/>
                </a:lnTo>
                <a:lnTo>
                  <a:pt x="138" y="192"/>
                </a:lnTo>
                <a:lnTo>
                  <a:pt x="144" y="192"/>
                </a:lnTo>
                <a:lnTo>
                  <a:pt x="138" y="192"/>
                </a:lnTo>
                <a:lnTo>
                  <a:pt x="138" y="186"/>
                </a:lnTo>
                <a:lnTo>
                  <a:pt x="132" y="186"/>
                </a:lnTo>
                <a:lnTo>
                  <a:pt x="132" y="180"/>
                </a:lnTo>
                <a:lnTo>
                  <a:pt x="132" y="174"/>
                </a:lnTo>
                <a:lnTo>
                  <a:pt x="126" y="174"/>
                </a:lnTo>
                <a:lnTo>
                  <a:pt x="126" y="168"/>
                </a:lnTo>
                <a:lnTo>
                  <a:pt x="120" y="168"/>
                </a:lnTo>
                <a:lnTo>
                  <a:pt x="114" y="162"/>
                </a:lnTo>
                <a:lnTo>
                  <a:pt x="114" y="168"/>
                </a:lnTo>
                <a:lnTo>
                  <a:pt x="108" y="162"/>
                </a:lnTo>
                <a:lnTo>
                  <a:pt x="108" y="156"/>
                </a:lnTo>
                <a:lnTo>
                  <a:pt x="102" y="156"/>
                </a:lnTo>
                <a:lnTo>
                  <a:pt x="102" y="150"/>
                </a:lnTo>
                <a:lnTo>
                  <a:pt x="96" y="150"/>
                </a:lnTo>
                <a:lnTo>
                  <a:pt x="96" y="144"/>
                </a:lnTo>
                <a:lnTo>
                  <a:pt x="90" y="144"/>
                </a:lnTo>
                <a:lnTo>
                  <a:pt x="84" y="144"/>
                </a:lnTo>
                <a:lnTo>
                  <a:pt x="78" y="138"/>
                </a:lnTo>
                <a:lnTo>
                  <a:pt x="72" y="132"/>
                </a:lnTo>
                <a:lnTo>
                  <a:pt x="66" y="126"/>
                </a:lnTo>
                <a:lnTo>
                  <a:pt x="66" y="120"/>
                </a:lnTo>
                <a:lnTo>
                  <a:pt x="54" y="114"/>
                </a:lnTo>
                <a:lnTo>
                  <a:pt x="54" y="108"/>
                </a:lnTo>
                <a:lnTo>
                  <a:pt x="54" y="102"/>
                </a:lnTo>
                <a:lnTo>
                  <a:pt x="48" y="102"/>
                </a:lnTo>
                <a:lnTo>
                  <a:pt x="48" y="96"/>
                </a:lnTo>
                <a:lnTo>
                  <a:pt x="42" y="90"/>
                </a:lnTo>
                <a:lnTo>
                  <a:pt x="36" y="90"/>
                </a:lnTo>
                <a:lnTo>
                  <a:pt x="30" y="90"/>
                </a:lnTo>
                <a:lnTo>
                  <a:pt x="24" y="90"/>
                </a:lnTo>
                <a:lnTo>
                  <a:pt x="24" y="84"/>
                </a:lnTo>
                <a:lnTo>
                  <a:pt x="18" y="78"/>
                </a:lnTo>
                <a:lnTo>
                  <a:pt x="12" y="78"/>
                </a:lnTo>
                <a:lnTo>
                  <a:pt x="6" y="72"/>
                </a:lnTo>
                <a:lnTo>
                  <a:pt x="0" y="72"/>
                </a:lnTo>
                <a:lnTo>
                  <a:pt x="0" y="66"/>
                </a:lnTo>
                <a:lnTo>
                  <a:pt x="0" y="60"/>
                </a:lnTo>
                <a:lnTo>
                  <a:pt x="6" y="60"/>
                </a:lnTo>
                <a:lnTo>
                  <a:pt x="6" y="54"/>
                </a:lnTo>
                <a:lnTo>
                  <a:pt x="6" y="48"/>
                </a:lnTo>
                <a:lnTo>
                  <a:pt x="12" y="48"/>
                </a:lnTo>
                <a:lnTo>
                  <a:pt x="12" y="42"/>
                </a:lnTo>
                <a:lnTo>
                  <a:pt x="18" y="42"/>
                </a:lnTo>
                <a:lnTo>
                  <a:pt x="12" y="42"/>
                </a:lnTo>
                <a:lnTo>
                  <a:pt x="18" y="42"/>
                </a:lnTo>
                <a:lnTo>
                  <a:pt x="18" y="36"/>
                </a:lnTo>
                <a:lnTo>
                  <a:pt x="24" y="36"/>
                </a:lnTo>
                <a:lnTo>
                  <a:pt x="30" y="30"/>
                </a:lnTo>
                <a:lnTo>
                  <a:pt x="42" y="24"/>
                </a:lnTo>
                <a:lnTo>
                  <a:pt x="48" y="24"/>
                </a:lnTo>
                <a:lnTo>
                  <a:pt x="54" y="18"/>
                </a:lnTo>
                <a:lnTo>
                  <a:pt x="60" y="18"/>
                </a:lnTo>
                <a:lnTo>
                  <a:pt x="66" y="12"/>
                </a:lnTo>
                <a:lnTo>
                  <a:pt x="72" y="12"/>
                </a:lnTo>
                <a:lnTo>
                  <a:pt x="78" y="12"/>
                </a:lnTo>
                <a:lnTo>
                  <a:pt x="84" y="6"/>
                </a:lnTo>
                <a:lnTo>
                  <a:pt x="102" y="6"/>
                </a:lnTo>
                <a:lnTo>
                  <a:pt x="114" y="6"/>
                </a:lnTo>
                <a:lnTo>
                  <a:pt x="120" y="6"/>
                </a:lnTo>
                <a:lnTo>
                  <a:pt x="150" y="0"/>
                </a:lnTo>
                <a:lnTo>
                  <a:pt x="156" y="0"/>
                </a:lnTo>
                <a:lnTo>
                  <a:pt x="174" y="0"/>
                </a:lnTo>
                <a:lnTo>
                  <a:pt x="180" y="0"/>
                </a:lnTo>
                <a:lnTo>
                  <a:pt x="180" y="6"/>
                </a:lnTo>
                <a:lnTo>
                  <a:pt x="174" y="6"/>
                </a:lnTo>
                <a:lnTo>
                  <a:pt x="180" y="12"/>
                </a:lnTo>
                <a:lnTo>
                  <a:pt x="186" y="0"/>
                </a:lnTo>
                <a:lnTo>
                  <a:pt x="192" y="6"/>
                </a:lnTo>
                <a:lnTo>
                  <a:pt x="198" y="12"/>
                </a:lnTo>
                <a:lnTo>
                  <a:pt x="198" y="18"/>
                </a:lnTo>
                <a:lnTo>
                  <a:pt x="204" y="30"/>
                </a:lnTo>
                <a:lnTo>
                  <a:pt x="222" y="24"/>
                </a:lnTo>
                <a:lnTo>
                  <a:pt x="240" y="24"/>
                </a:lnTo>
                <a:lnTo>
                  <a:pt x="270" y="18"/>
                </a:lnTo>
                <a:lnTo>
                  <a:pt x="288" y="12"/>
                </a:lnTo>
                <a:lnTo>
                  <a:pt x="294" y="18"/>
                </a:lnTo>
                <a:lnTo>
                  <a:pt x="312" y="30"/>
                </a:lnTo>
                <a:lnTo>
                  <a:pt x="348" y="54"/>
                </a:lnTo>
                <a:lnTo>
                  <a:pt x="390" y="84"/>
                </a:lnTo>
                <a:lnTo>
                  <a:pt x="396" y="90"/>
                </a:lnTo>
                <a:lnTo>
                  <a:pt x="390" y="90"/>
                </a:lnTo>
                <a:lnTo>
                  <a:pt x="396" y="90"/>
                </a:lnTo>
                <a:lnTo>
                  <a:pt x="378" y="108"/>
                </a:lnTo>
                <a:lnTo>
                  <a:pt x="366" y="126"/>
                </a:lnTo>
                <a:lnTo>
                  <a:pt x="360" y="144"/>
                </a:lnTo>
                <a:lnTo>
                  <a:pt x="360" y="150"/>
                </a:lnTo>
                <a:lnTo>
                  <a:pt x="348" y="156"/>
                </a:lnTo>
                <a:lnTo>
                  <a:pt x="360" y="168"/>
                </a:lnTo>
                <a:lnTo>
                  <a:pt x="354" y="174"/>
                </a:lnTo>
                <a:lnTo>
                  <a:pt x="348" y="174"/>
                </a:lnTo>
                <a:lnTo>
                  <a:pt x="354" y="174"/>
                </a:lnTo>
                <a:lnTo>
                  <a:pt x="342" y="186"/>
                </a:lnTo>
                <a:lnTo>
                  <a:pt x="330" y="186"/>
                </a:lnTo>
                <a:lnTo>
                  <a:pt x="324" y="192"/>
                </a:lnTo>
                <a:lnTo>
                  <a:pt x="330" y="198"/>
                </a:lnTo>
                <a:lnTo>
                  <a:pt x="318" y="210"/>
                </a:lnTo>
                <a:lnTo>
                  <a:pt x="306" y="216"/>
                </a:lnTo>
                <a:lnTo>
                  <a:pt x="312" y="198"/>
                </a:lnTo>
                <a:lnTo>
                  <a:pt x="306" y="210"/>
                </a:lnTo>
                <a:lnTo>
                  <a:pt x="300" y="204"/>
                </a:lnTo>
                <a:lnTo>
                  <a:pt x="300" y="216"/>
                </a:lnTo>
                <a:lnTo>
                  <a:pt x="306" y="222"/>
                </a:lnTo>
                <a:lnTo>
                  <a:pt x="312" y="228"/>
                </a:lnTo>
                <a:lnTo>
                  <a:pt x="300" y="234"/>
                </a:lnTo>
                <a:lnTo>
                  <a:pt x="288" y="240"/>
                </a:lnTo>
                <a:lnTo>
                  <a:pt x="282" y="246"/>
                </a:lnTo>
                <a:lnTo>
                  <a:pt x="276" y="246"/>
                </a:lnTo>
                <a:lnTo>
                  <a:pt x="270" y="234"/>
                </a:lnTo>
                <a:lnTo>
                  <a:pt x="270" y="252"/>
                </a:lnTo>
                <a:lnTo>
                  <a:pt x="264" y="252"/>
                </a:lnTo>
                <a:lnTo>
                  <a:pt x="258" y="246"/>
                </a:lnTo>
                <a:lnTo>
                  <a:pt x="258" y="252"/>
                </a:lnTo>
                <a:lnTo>
                  <a:pt x="252" y="252"/>
                </a:lnTo>
                <a:lnTo>
                  <a:pt x="264" y="258"/>
                </a:lnTo>
                <a:lnTo>
                  <a:pt x="270" y="264"/>
                </a:lnTo>
                <a:lnTo>
                  <a:pt x="270" y="270"/>
                </a:lnTo>
                <a:lnTo>
                  <a:pt x="258" y="276"/>
                </a:lnTo>
                <a:lnTo>
                  <a:pt x="252" y="276"/>
                </a:lnTo>
                <a:lnTo>
                  <a:pt x="246" y="270"/>
                </a:lnTo>
                <a:lnTo>
                  <a:pt x="240" y="258"/>
                </a:lnTo>
                <a:lnTo>
                  <a:pt x="240" y="252"/>
                </a:lnTo>
                <a:lnTo>
                  <a:pt x="234" y="252"/>
                </a:lnTo>
                <a:lnTo>
                  <a:pt x="240" y="264"/>
                </a:lnTo>
                <a:lnTo>
                  <a:pt x="246" y="282"/>
                </a:lnTo>
                <a:lnTo>
                  <a:pt x="240" y="300"/>
                </a:lnTo>
                <a:lnTo>
                  <a:pt x="222" y="300"/>
                </a:lnTo>
                <a:lnTo>
                  <a:pt x="216" y="300"/>
                </a:lnTo>
                <a:lnTo>
                  <a:pt x="216" y="288"/>
                </a:lnTo>
                <a:lnTo>
                  <a:pt x="216" y="282"/>
                </a:lnTo>
                <a:lnTo>
                  <a:pt x="216" y="276"/>
                </a:lnTo>
                <a:lnTo>
                  <a:pt x="210" y="276"/>
                </a:lnTo>
                <a:lnTo>
                  <a:pt x="210" y="270"/>
                </a:lnTo>
                <a:lnTo>
                  <a:pt x="204" y="270"/>
                </a:lnTo>
                <a:lnTo>
                  <a:pt x="204" y="264"/>
                </a:lnTo>
                <a:lnTo>
                  <a:pt x="204" y="258"/>
                </a:lnTo>
                <a:lnTo>
                  <a:pt x="198" y="258"/>
                </a:lnTo>
                <a:lnTo>
                  <a:pt x="192" y="258"/>
                </a:lnTo>
                <a:lnTo>
                  <a:pt x="192" y="252"/>
                </a:lnTo>
                <a:lnTo>
                  <a:pt x="186" y="252"/>
                </a:lnTo>
                <a:lnTo>
                  <a:pt x="186" y="246"/>
                </a:lnTo>
                <a:lnTo>
                  <a:pt x="186" y="240"/>
                </a:lnTo>
                <a:lnTo>
                  <a:pt x="180" y="234"/>
                </a:lnTo>
                <a:lnTo>
                  <a:pt x="180" y="228"/>
                </a:lnTo>
                <a:lnTo>
                  <a:pt x="174" y="228"/>
                </a:lnTo>
                <a:lnTo>
                  <a:pt x="180" y="228"/>
                </a:lnTo>
                <a:lnTo>
                  <a:pt x="174" y="228"/>
                </a:lnTo>
                <a:lnTo>
                  <a:pt x="174" y="222"/>
                </a:lnTo>
                <a:lnTo>
                  <a:pt x="174" y="216"/>
                </a:lnTo>
                <a:lnTo>
                  <a:pt x="168" y="210"/>
                </a:lnTo>
                <a:lnTo>
                  <a:pt x="162" y="210"/>
                </a:lnTo>
                <a:lnTo>
                  <a:pt x="156" y="204"/>
                </a:lnTo>
                <a:lnTo>
                  <a:pt x="150" y="204"/>
                </a:lnTo>
                <a:lnTo>
                  <a:pt x="150" y="198"/>
                </a:lnTo>
                <a:close/>
                <a:moveTo>
                  <a:pt x="246" y="276"/>
                </a:moveTo>
                <a:lnTo>
                  <a:pt x="252" y="282"/>
                </a:lnTo>
                <a:lnTo>
                  <a:pt x="240" y="294"/>
                </a:lnTo>
                <a:lnTo>
                  <a:pt x="246" y="27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3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32" name="Freeform 34"/>
          <p:cNvSpPr>
            <a:spLocks noEditPoints="1"/>
          </p:cNvSpPr>
          <p:nvPr/>
        </p:nvSpPr>
        <p:spPr bwMode="auto">
          <a:xfrm>
            <a:off x="5876927" y="5111750"/>
            <a:ext cx="1133475" cy="876300"/>
          </a:xfrm>
          <a:custGeom>
            <a:avLst/>
            <a:gdLst>
              <a:gd name="T0" fmla="*/ 2147483647 w 714"/>
              <a:gd name="T1" fmla="*/ 2147483647 h 552"/>
              <a:gd name="T2" fmla="*/ 2147483647 w 714"/>
              <a:gd name="T3" fmla="*/ 2147483647 h 552"/>
              <a:gd name="T4" fmla="*/ 2147483647 w 714"/>
              <a:gd name="T5" fmla="*/ 2147483647 h 552"/>
              <a:gd name="T6" fmla="*/ 2147483647 w 714"/>
              <a:gd name="T7" fmla="*/ 2147483647 h 552"/>
              <a:gd name="T8" fmla="*/ 2147483647 w 714"/>
              <a:gd name="T9" fmla="*/ 2147483647 h 552"/>
              <a:gd name="T10" fmla="*/ 2147483647 w 714"/>
              <a:gd name="T11" fmla="*/ 2147483647 h 552"/>
              <a:gd name="T12" fmla="*/ 2147483647 w 714"/>
              <a:gd name="T13" fmla="*/ 2147483647 h 552"/>
              <a:gd name="T14" fmla="*/ 2147483647 w 714"/>
              <a:gd name="T15" fmla="*/ 2147483647 h 552"/>
              <a:gd name="T16" fmla="*/ 2147483647 w 714"/>
              <a:gd name="T17" fmla="*/ 2147483647 h 552"/>
              <a:gd name="T18" fmla="*/ 2147483647 w 714"/>
              <a:gd name="T19" fmla="*/ 2147483647 h 552"/>
              <a:gd name="T20" fmla="*/ 2147483647 w 714"/>
              <a:gd name="T21" fmla="*/ 2147483647 h 552"/>
              <a:gd name="T22" fmla="*/ 2147483647 w 714"/>
              <a:gd name="T23" fmla="*/ 2147483647 h 552"/>
              <a:gd name="T24" fmla="*/ 2147483647 w 714"/>
              <a:gd name="T25" fmla="*/ 2147483647 h 552"/>
              <a:gd name="T26" fmla="*/ 2147483647 w 714"/>
              <a:gd name="T27" fmla="*/ 2147483647 h 552"/>
              <a:gd name="T28" fmla="*/ 2147483647 w 714"/>
              <a:gd name="T29" fmla="*/ 2147483647 h 552"/>
              <a:gd name="T30" fmla="*/ 2147483647 w 714"/>
              <a:gd name="T31" fmla="*/ 2147483647 h 552"/>
              <a:gd name="T32" fmla="*/ 2147483647 w 714"/>
              <a:gd name="T33" fmla="*/ 2147483647 h 552"/>
              <a:gd name="T34" fmla="*/ 2147483647 w 714"/>
              <a:gd name="T35" fmla="*/ 2147483647 h 552"/>
              <a:gd name="T36" fmla="*/ 2147483647 w 714"/>
              <a:gd name="T37" fmla="*/ 2147483647 h 552"/>
              <a:gd name="T38" fmla="*/ 2147483647 w 714"/>
              <a:gd name="T39" fmla="*/ 2147483647 h 552"/>
              <a:gd name="T40" fmla="*/ 2147483647 w 714"/>
              <a:gd name="T41" fmla="*/ 2147483647 h 552"/>
              <a:gd name="T42" fmla="*/ 2147483647 w 714"/>
              <a:gd name="T43" fmla="*/ 2147483647 h 552"/>
              <a:gd name="T44" fmla="*/ 2147483647 w 714"/>
              <a:gd name="T45" fmla="*/ 2147483647 h 552"/>
              <a:gd name="T46" fmla="*/ 2147483647 w 714"/>
              <a:gd name="T47" fmla="*/ 2147483647 h 552"/>
              <a:gd name="T48" fmla="*/ 2147483647 w 714"/>
              <a:gd name="T49" fmla="*/ 2147483647 h 552"/>
              <a:gd name="T50" fmla="*/ 2147483647 w 714"/>
              <a:gd name="T51" fmla="*/ 2147483647 h 552"/>
              <a:gd name="T52" fmla="*/ 2147483647 w 714"/>
              <a:gd name="T53" fmla="*/ 2147483647 h 552"/>
              <a:gd name="T54" fmla="*/ 2147483647 w 714"/>
              <a:gd name="T55" fmla="*/ 2147483647 h 552"/>
              <a:gd name="T56" fmla="*/ 2147483647 w 714"/>
              <a:gd name="T57" fmla="*/ 2147483647 h 552"/>
              <a:gd name="T58" fmla="*/ 2147483647 w 714"/>
              <a:gd name="T59" fmla="*/ 2147483647 h 552"/>
              <a:gd name="T60" fmla="*/ 2147483647 w 714"/>
              <a:gd name="T61" fmla="*/ 2147483647 h 552"/>
              <a:gd name="T62" fmla="*/ 2147483647 w 714"/>
              <a:gd name="T63" fmla="*/ 2147483647 h 552"/>
              <a:gd name="T64" fmla="*/ 2147483647 w 714"/>
              <a:gd name="T65" fmla="*/ 2147483647 h 552"/>
              <a:gd name="T66" fmla="*/ 2147483647 w 714"/>
              <a:gd name="T67" fmla="*/ 2147483647 h 552"/>
              <a:gd name="T68" fmla="*/ 2147483647 w 714"/>
              <a:gd name="T69" fmla="*/ 2147483647 h 552"/>
              <a:gd name="T70" fmla="*/ 2147483647 w 714"/>
              <a:gd name="T71" fmla="*/ 2147483647 h 552"/>
              <a:gd name="T72" fmla="*/ 2147483647 w 714"/>
              <a:gd name="T73" fmla="*/ 2147483647 h 552"/>
              <a:gd name="T74" fmla="*/ 2147483647 w 714"/>
              <a:gd name="T75" fmla="*/ 2147483647 h 552"/>
              <a:gd name="T76" fmla="*/ 2147483647 w 714"/>
              <a:gd name="T77" fmla="*/ 2147483647 h 552"/>
              <a:gd name="T78" fmla="*/ 2147483647 w 714"/>
              <a:gd name="T79" fmla="*/ 2147483647 h 552"/>
              <a:gd name="T80" fmla="*/ 2147483647 w 714"/>
              <a:gd name="T81" fmla="*/ 2147483647 h 552"/>
              <a:gd name="T82" fmla="*/ 2147483647 w 714"/>
              <a:gd name="T83" fmla="*/ 2147483647 h 552"/>
              <a:gd name="T84" fmla="*/ 2147483647 w 714"/>
              <a:gd name="T85" fmla="*/ 2147483647 h 552"/>
              <a:gd name="T86" fmla="*/ 2147483647 w 714"/>
              <a:gd name="T87" fmla="*/ 2147483647 h 552"/>
              <a:gd name="T88" fmla="*/ 2147483647 w 714"/>
              <a:gd name="T89" fmla="*/ 2147483647 h 552"/>
              <a:gd name="T90" fmla="*/ 2147483647 w 714"/>
              <a:gd name="T91" fmla="*/ 2147483647 h 552"/>
              <a:gd name="T92" fmla="*/ 2147483647 w 714"/>
              <a:gd name="T93" fmla="*/ 2147483647 h 552"/>
              <a:gd name="T94" fmla="*/ 2147483647 w 714"/>
              <a:gd name="T95" fmla="*/ 2147483647 h 552"/>
              <a:gd name="T96" fmla="*/ 2147483647 w 714"/>
              <a:gd name="T97" fmla="*/ 2147483647 h 552"/>
              <a:gd name="T98" fmla="*/ 2147483647 w 714"/>
              <a:gd name="T99" fmla="*/ 2147483647 h 552"/>
              <a:gd name="T100" fmla="*/ 2147483647 w 714"/>
              <a:gd name="T101" fmla="*/ 2147483647 h 552"/>
              <a:gd name="T102" fmla="*/ 2147483647 w 714"/>
              <a:gd name="T103" fmla="*/ 2147483647 h 552"/>
              <a:gd name="T104" fmla="*/ 2147483647 w 714"/>
              <a:gd name="T105" fmla="*/ 2147483647 h 552"/>
              <a:gd name="T106" fmla="*/ 2147483647 w 714"/>
              <a:gd name="T107" fmla="*/ 2147483647 h 552"/>
              <a:gd name="T108" fmla="*/ 2147483647 w 714"/>
              <a:gd name="T109" fmla="*/ 2147483647 h 55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714"/>
              <a:gd name="T166" fmla="*/ 0 h 552"/>
              <a:gd name="T167" fmla="*/ 714 w 714"/>
              <a:gd name="T168" fmla="*/ 552 h 55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714" h="552">
                <a:moveTo>
                  <a:pt x="612" y="186"/>
                </a:moveTo>
                <a:lnTo>
                  <a:pt x="612" y="192"/>
                </a:lnTo>
                <a:lnTo>
                  <a:pt x="606" y="186"/>
                </a:lnTo>
                <a:lnTo>
                  <a:pt x="618" y="222"/>
                </a:lnTo>
                <a:lnTo>
                  <a:pt x="648" y="270"/>
                </a:lnTo>
                <a:lnTo>
                  <a:pt x="648" y="276"/>
                </a:lnTo>
                <a:lnTo>
                  <a:pt x="648" y="270"/>
                </a:lnTo>
                <a:lnTo>
                  <a:pt x="660" y="282"/>
                </a:lnTo>
                <a:lnTo>
                  <a:pt x="666" y="300"/>
                </a:lnTo>
                <a:lnTo>
                  <a:pt x="684" y="324"/>
                </a:lnTo>
                <a:lnTo>
                  <a:pt x="684" y="330"/>
                </a:lnTo>
                <a:lnTo>
                  <a:pt x="678" y="330"/>
                </a:lnTo>
                <a:lnTo>
                  <a:pt x="672" y="330"/>
                </a:lnTo>
                <a:lnTo>
                  <a:pt x="678" y="330"/>
                </a:lnTo>
                <a:lnTo>
                  <a:pt x="684" y="330"/>
                </a:lnTo>
                <a:lnTo>
                  <a:pt x="690" y="336"/>
                </a:lnTo>
                <a:lnTo>
                  <a:pt x="702" y="348"/>
                </a:lnTo>
                <a:lnTo>
                  <a:pt x="696" y="348"/>
                </a:lnTo>
                <a:lnTo>
                  <a:pt x="708" y="366"/>
                </a:lnTo>
                <a:lnTo>
                  <a:pt x="708" y="414"/>
                </a:lnTo>
                <a:lnTo>
                  <a:pt x="714" y="450"/>
                </a:lnTo>
                <a:lnTo>
                  <a:pt x="708" y="468"/>
                </a:lnTo>
                <a:lnTo>
                  <a:pt x="702" y="486"/>
                </a:lnTo>
                <a:lnTo>
                  <a:pt x="702" y="498"/>
                </a:lnTo>
                <a:lnTo>
                  <a:pt x="708" y="504"/>
                </a:lnTo>
                <a:lnTo>
                  <a:pt x="696" y="522"/>
                </a:lnTo>
                <a:lnTo>
                  <a:pt x="696" y="528"/>
                </a:lnTo>
                <a:lnTo>
                  <a:pt x="684" y="528"/>
                </a:lnTo>
                <a:lnTo>
                  <a:pt x="672" y="534"/>
                </a:lnTo>
                <a:lnTo>
                  <a:pt x="660" y="534"/>
                </a:lnTo>
                <a:lnTo>
                  <a:pt x="648" y="540"/>
                </a:lnTo>
                <a:lnTo>
                  <a:pt x="636" y="540"/>
                </a:lnTo>
                <a:lnTo>
                  <a:pt x="630" y="528"/>
                </a:lnTo>
                <a:lnTo>
                  <a:pt x="630" y="522"/>
                </a:lnTo>
                <a:lnTo>
                  <a:pt x="648" y="534"/>
                </a:lnTo>
                <a:lnTo>
                  <a:pt x="654" y="528"/>
                </a:lnTo>
                <a:lnTo>
                  <a:pt x="648" y="522"/>
                </a:lnTo>
                <a:lnTo>
                  <a:pt x="630" y="516"/>
                </a:lnTo>
                <a:lnTo>
                  <a:pt x="618" y="492"/>
                </a:lnTo>
                <a:lnTo>
                  <a:pt x="624" y="486"/>
                </a:lnTo>
                <a:lnTo>
                  <a:pt x="612" y="480"/>
                </a:lnTo>
                <a:lnTo>
                  <a:pt x="588" y="474"/>
                </a:lnTo>
                <a:lnTo>
                  <a:pt x="570" y="474"/>
                </a:lnTo>
                <a:lnTo>
                  <a:pt x="570" y="468"/>
                </a:lnTo>
                <a:lnTo>
                  <a:pt x="564" y="456"/>
                </a:lnTo>
                <a:lnTo>
                  <a:pt x="558" y="444"/>
                </a:lnTo>
                <a:lnTo>
                  <a:pt x="552" y="438"/>
                </a:lnTo>
                <a:lnTo>
                  <a:pt x="552" y="426"/>
                </a:lnTo>
                <a:lnTo>
                  <a:pt x="546" y="426"/>
                </a:lnTo>
                <a:lnTo>
                  <a:pt x="540" y="420"/>
                </a:lnTo>
                <a:lnTo>
                  <a:pt x="546" y="420"/>
                </a:lnTo>
                <a:lnTo>
                  <a:pt x="546" y="408"/>
                </a:lnTo>
                <a:lnTo>
                  <a:pt x="558" y="402"/>
                </a:lnTo>
                <a:lnTo>
                  <a:pt x="546" y="408"/>
                </a:lnTo>
                <a:lnTo>
                  <a:pt x="540" y="420"/>
                </a:lnTo>
                <a:lnTo>
                  <a:pt x="534" y="420"/>
                </a:lnTo>
                <a:lnTo>
                  <a:pt x="528" y="402"/>
                </a:lnTo>
                <a:lnTo>
                  <a:pt x="528" y="396"/>
                </a:lnTo>
                <a:lnTo>
                  <a:pt x="528" y="390"/>
                </a:lnTo>
                <a:lnTo>
                  <a:pt x="522" y="384"/>
                </a:lnTo>
                <a:lnTo>
                  <a:pt x="534" y="378"/>
                </a:lnTo>
                <a:lnTo>
                  <a:pt x="534" y="372"/>
                </a:lnTo>
                <a:lnTo>
                  <a:pt x="528" y="378"/>
                </a:lnTo>
                <a:lnTo>
                  <a:pt x="516" y="384"/>
                </a:lnTo>
                <a:lnTo>
                  <a:pt x="510" y="378"/>
                </a:lnTo>
                <a:lnTo>
                  <a:pt x="504" y="378"/>
                </a:lnTo>
                <a:lnTo>
                  <a:pt x="510" y="378"/>
                </a:lnTo>
                <a:lnTo>
                  <a:pt x="516" y="384"/>
                </a:lnTo>
                <a:lnTo>
                  <a:pt x="522" y="396"/>
                </a:lnTo>
                <a:lnTo>
                  <a:pt x="510" y="390"/>
                </a:lnTo>
                <a:lnTo>
                  <a:pt x="498" y="384"/>
                </a:lnTo>
                <a:lnTo>
                  <a:pt x="498" y="378"/>
                </a:lnTo>
                <a:lnTo>
                  <a:pt x="498" y="384"/>
                </a:lnTo>
                <a:lnTo>
                  <a:pt x="504" y="390"/>
                </a:lnTo>
                <a:lnTo>
                  <a:pt x="498" y="384"/>
                </a:lnTo>
                <a:lnTo>
                  <a:pt x="486" y="360"/>
                </a:lnTo>
                <a:lnTo>
                  <a:pt x="480" y="354"/>
                </a:lnTo>
                <a:lnTo>
                  <a:pt x="486" y="360"/>
                </a:lnTo>
                <a:lnTo>
                  <a:pt x="480" y="354"/>
                </a:lnTo>
                <a:lnTo>
                  <a:pt x="480" y="348"/>
                </a:lnTo>
                <a:lnTo>
                  <a:pt x="474" y="342"/>
                </a:lnTo>
                <a:lnTo>
                  <a:pt x="462" y="336"/>
                </a:lnTo>
                <a:lnTo>
                  <a:pt x="468" y="336"/>
                </a:lnTo>
                <a:lnTo>
                  <a:pt x="462" y="330"/>
                </a:lnTo>
                <a:lnTo>
                  <a:pt x="480" y="336"/>
                </a:lnTo>
                <a:lnTo>
                  <a:pt x="480" y="330"/>
                </a:lnTo>
                <a:lnTo>
                  <a:pt x="486" y="330"/>
                </a:lnTo>
                <a:lnTo>
                  <a:pt x="474" y="330"/>
                </a:lnTo>
                <a:lnTo>
                  <a:pt x="468" y="330"/>
                </a:lnTo>
                <a:lnTo>
                  <a:pt x="474" y="330"/>
                </a:lnTo>
                <a:lnTo>
                  <a:pt x="474" y="324"/>
                </a:lnTo>
                <a:lnTo>
                  <a:pt x="468" y="330"/>
                </a:lnTo>
                <a:lnTo>
                  <a:pt x="474" y="324"/>
                </a:lnTo>
                <a:lnTo>
                  <a:pt x="474" y="318"/>
                </a:lnTo>
                <a:lnTo>
                  <a:pt x="486" y="306"/>
                </a:lnTo>
                <a:lnTo>
                  <a:pt x="486" y="294"/>
                </a:lnTo>
                <a:lnTo>
                  <a:pt x="480" y="288"/>
                </a:lnTo>
                <a:lnTo>
                  <a:pt x="480" y="300"/>
                </a:lnTo>
                <a:lnTo>
                  <a:pt x="474" y="300"/>
                </a:lnTo>
                <a:lnTo>
                  <a:pt x="474" y="288"/>
                </a:lnTo>
                <a:lnTo>
                  <a:pt x="462" y="282"/>
                </a:lnTo>
                <a:lnTo>
                  <a:pt x="462" y="288"/>
                </a:lnTo>
                <a:lnTo>
                  <a:pt x="456" y="282"/>
                </a:lnTo>
                <a:lnTo>
                  <a:pt x="456" y="288"/>
                </a:lnTo>
                <a:lnTo>
                  <a:pt x="462" y="288"/>
                </a:lnTo>
                <a:lnTo>
                  <a:pt x="456" y="294"/>
                </a:lnTo>
                <a:lnTo>
                  <a:pt x="468" y="294"/>
                </a:lnTo>
                <a:lnTo>
                  <a:pt x="462" y="300"/>
                </a:lnTo>
                <a:lnTo>
                  <a:pt x="462" y="312"/>
                </a:lnTo>
                <a:lnTo>
                  <a:pt x="450" y="306"/>
                </a:lnTo>
                <a:lnTo>
                  <a:pt x="456" y="312"/>
                </a:lnTo>
                <a:lnTo>
                  <a:pt x="456" y="318"/>
                </a:lnTo>
                <a:lnTo>
                  <a:pt x="444" y="300"/>
                </a:lnTo>
                <a:lnTo>
                  <a:pt x="450" y="270"/>
                </a:lnTo>
                <a:lnTo>
                  <a:pt x="450" y="246"/>
                </a:lnTo>
                <a:lnTo>
                  <a:pt x="450" y="216"/>
                </a:lnTo>
                <a:lnTo>
                  <a:pt x="444" y="210"/>
                </a:lnTo>
                <a:lnTo>
                  <a:pt x="450" y="204"/>
                </a:lnTo>
                <a:lnTo>
                  <a:pt x="450" y="198"/>
                </a:lnTo>
                <a:lnTo>
                  <a:pt x="438" y="192"/>
                </a:lnTo>
                <a:lnTo>
                  <a:pt x="432" y="174"/>
                </a:lnTo>
                <a:lnTo>
                  <a:pt x="414" y="174"/>
                </a:lnTo>
                <a:lnTo>
                  <a:pt x="408" y="168"/>
                </a:lnTo>
                <a:lnTo>
                  <a:pt x="402" y="168"/>
                </a:lnTo>
                <a:lnTo>
                  <a:pt x="402" y="162"/>
                </a:lnTo>
                <a:lnTo>
                  <a:pt x="396" y="162"/>
                </a:lnTo>
                <a:lnTo>
                  <a:pt x="390" y="156"/>
                </a:lnTo>
                <a:lnTo>
                  <a:pt x="378" y="144"/>
                </a:lnTo>
                <a:lnTo>
                  <a:pt x="372" y="132"/>
                </a:lnTo>
                <a:lnTo>
                  <a:pt x="360" y="126"/>
                </a:lnTo>
                <a:lnTo>
                  <a:pt x="348" y="114"/>
                </a:lnTo>
                <a:lnTo>
                  <a:pt x="318" y="96"/>
                </a:lnTo>
                <a:lnTo>
                  <a:pt x="312" y="96"/>
                </a:lnTo>
                <a:lnTo>
                  <a:pt x="306" y="102"/>
                </a:lnTo>
                <a:lnTo>
                  <a:pt x="300" y="96"/>
                </a:lnTo>
                <a:lnTo>
                  <a:pt x="288" y="102"/>
                </a:lnTo>
                <a:lnTo>
                  <a:pt x="288" y="114"/>
                </a:lnTo>
                <a:lnTo>
                  <a:pt x="282" y="114"/>
                </a:lnTo>
                <a:lnTo>
                  <a:pt x="288" y="114"/>
                </a:lnTo>
                <a:lnTo>
                  <a:pt x="288" y="120"/>
                </a:lnTo>
                <a:lnTo>
                  <a:pt x="282" y="120"/>
                </a:lnTo>
                <a:lnTo>
                  <a:pt x="246" y="138"/>
                </a:lnTo>
                <a:lnTo>
                  <a:pt x="240" y="138"/>
                </a:lnTo>
                <a:lnTo>
                  <a:pt x="240" y="144"/>
                </a:lnTo>
                <a:lnTo>
                  <a:pt x="216" y="150"/>
                </a:lnTo>
                <a:lnTo>
                  <a:pt x="204" y="150"/>
                </a:lnTo>
                <a:lnTo>
                  <a:pt x="204" y="144"/>
                </a:lnTo>
                <a:lnTo>
                  <a:pt x="198" y="132"/>
                </a:lnTo>
                <a:lnTo>
                  <a:pt x="204" y="132"/>
                </a:lnTo>
                <a:lnTo>
                  <a:pt x="204" y="138"/>
                </a:lnTo>
                <a:lnTo>
                  <a:pt x="204" y="150"/>
                </a:lnTo>
                <a:lnTo>
                  <a:pt x="210" y="150"/>
                </a:lnTo>
                <a:lnTo>
                  <a:pt x="210" y="138"/>
                </a:lnTo>
                <a:lnTo>
                  <a:pt x="204" y="126"/>
                </a:lnTo>
                <a:lnTo>
                  <a:pt x="180" y="114"/>
                </a:lnTo>
                <a:lnTo>
                  <a:pt x="186" y="114"/>
                </a:lnTo>
                <a:lnTo>
                  <a:pt x="192" y="120"/>
                </a:lnTo>
                <a:lnTo>
                  <a:pt x="198" y="120"/>
                </a:lnTo>
                <a:lnTo>
                  <a:pt x="198" y="114"/>
                </a:lnTo>
                <a:lnTo>
                  <a:pt x="198" y="120"/>
                </a:lnTo>
                <a:lnTo>
                  <a:pt x="198" y="114"/>
                </a:lnTo>
                <a:lnTo>
                  <a:pt x="192" y="114"/>
                </a:lnTo>
                <a:lnTo>
                  <a:pt x="186" y="108"/>
                </a:lnTo>
                <a:lnTo>
                  <a:pt x="174" y="108"/>
                </a:lnTo>
                <a:lnTo>
                  <a:pt x="174" y="96"/>
                </a:lnTo>
                <a:lnTo>
                  <a:pt x="180" y="96"/>
                </a:lnTo>
                <a:lnTo>
                  <a:pt x="180" y="90"/>
                </a:lnTo>
                <a:lnTo>
                  <a:pt x="168" y="96"/>
                </a:lnTo>
                <a:lnTo>
                  <a:pt x="156" y="96"/>
                </a:lnTo>
                <a:lnTo>
                  <a:pt x="162" y="102"/>
                </a:lnTo>
                <a:lnTo>
                  <a:pt x="168" y="102"/>
                </a:lnTo>
                <a:lnTo>
                  <a:pt x="168" y="114"/>
                </a:lnTo>
                <a:lnTo>
                  <a:pt x="144" y="102"/>
                </a:lnTo>
                <a:lnTo>
                  <a:pt x="114" y="90"/>
                </a:lnTo>
                <a:lnTo>
                  <a:pt x="102" y="90"/>
                </a:lnTo>
                <a:lnTo>
                  <a:pt x="114" y="90"/>
                </a:lnTo>
                <a:lnTo>
                  <a:pt x="126" y="90"/>
                </a:lnTo>
                <a:lnTo>
                  <a:pt x="126" y="84"/>
                </a:lnTo>
                <a:lnTo>
                  <a:pt x="132" y="90"/>
                </a:lnTo>
                <a:lnTo>
                  <a:pt x="132" y="84"/>
                </a:lnTo>
                <a:lnTo>
                  <a:pt x="126" y="78"/>
                </a:lnTo>
                <a:lnTo>
                  <a:pt x="108" y="84"/>
                </a:lnTo>
                <a:lnTo>
                  <a:pt x="102" y="84"/>
                </a:lnTo>
                <a:lnTo>
                  <a:pt x="90" y="90"/>
                </a:lnTo>
                <a:lnTo>
                  <a:pt x="78" y="90"/>
                </a:lnTo>
                <a:lnTo>
                  <a:pt x="42" y="102"/>
                </a:lnTo>
                <a:lnTo>
                  <a:pt x="66" y="90"/>
                </a:lnTo>
                <a:lnTo>
                  <a:pt x="60" y="84"/>
                </a:lnTo>
                <a:lnTo>
                  <a:pt x="60" y="78"/>
                </a:lnTo>
                <a:lnTo>
                  <a:pt x="54" y="78"/>
                </a:lnTo>
                <a:lnTo>
                  <a:pt x="54" y="90"/>
                </a:lnTo>
                <a:lnTo>
                  <a:pt x="48" y="78"/>
                </a:lnTo>
                <a:lnTo>
                  <a:pt x="42" y="84"/>
                </a:lnTo>
                <a:lnTo>
                  <a:pt x="48" y="90"/>
                </a:lnTo>
                <a:lnTo>
                  <a:pt x="36" y="102"/>
                </a:lnTo>
                <a:lnTo>
                  <a:pt x="24" y="108"/>
                </a:lnTo>
                <a:lnTo>
                  <a:pt x="24" y="96"/>
                </a:lnTo>
                <a:lnTo>
                  <a:pt x="30" y="96"/>
                </a:lnTo>
                <a:lnTo>
                  <a:pt x="30" y="90"/>
                </a:lnTo>
                <a:lnTo>
                  <a:pt x="24" y="90"/>
                </a:lnTo>
                <a:lnTo>
                  <a:pt x="18" y="84"/>
                </a:lnTo>
                <a:lnTo>
                  <a:pt x="24" y="84"/>
                </a:lnTo>
                <a:lnTo>
                  <a:pt x="24" y="78"/>
                </a:lnTo>
                <a:lnTo>
                  <a:pt x="24" y="72"/>
                </a:lnTo>
                <a:lnTo>
                  <a:pt x="18" y="72"/>
                </a:lnTo>
                <a:lnTo>
                  <a:pt x="12" y="66"/>
                </a:lnTo>
                <a:lnTo>
                  <a:pt x="12" y="60"/>
                </a:lnTo>
                <a:lnTo>
                  <a:pt x="6" y="54"/>
                </a:lnTo>
                <a:lnTo>
                  <a:pt x="0" y="54"/>
                </a:lnTo>
                <a:lnTo>
                  <a:pt x="6" y="48"/>
                </a:lnTo>
                <a:lnTo>
                  <a:pt x="6" y="42"/>
                </a:lnTo>
                <a:lnTo>
                  <a:pt x="42" y="36"/>
                </a:lnTo>
                <a:lnTo>
                  <a:pt x="72" y="36"/>
                </a:lnTo>
                <a:lnTo>
                  <a:pt x="78" y="36"/>
                </a:lnTo>
                <a:lnTo>
                  <a:pt x="108" y="30"/>
                </a:lnTo>
                <a:lnTo>
                  <a:pt x="120" y="30"/>
                </a:lnTo>
                <a:lnTo>
                  <a:pt x="138" y="30"/>
                </a:lnTo>
                <a:lnTo>
                  <a:pt x="180" y="24"/>
                </a:lnTo>
                <a:lnTo>
                  <a:pt x="222" y="18"/>
                </a:lnTo>
                <a:lnTo>
                  <a:pt x="222" y="24"/>
                </a:lnTo>
                <a:lnTo>
                  <a:pt x="228" y="24"/>
                </a:lnTo>
                <a:lnTo>
                  <a:pt x="228" y="30"/>
                </a:lnTo>
                <a:lnTo>
                  <a:pt x="228" y="36"/>
                </a:lnTo>
                <a:lnTo>
                  <a:pt x="228" y="42"/>
                </a:lnTo>
                <a:lnTo>
                  <a:pt x="234" y="42"/>
                </a:lnTo>
                <a:lnTo>
                  <a:pt x="234" y="48"/>
                </a:lnTo>
                <a:lnTo>
                  <a:pt x="240" y="48"/>
                </a:lnTo>
                <a:lnTo>
                  <a:pt x="276" y="42"/>
                </a:lnTo>
                <a:lnTo>
                  <a:pt x="288" y="42"/>
                </a:lnTo>
                <a:lnTo>
                  <a:pt x="306" y="42"/>
                </a:lnTo>
                <a:lnTo>
                  <a:pt x="312" y="42"/>
                </a:lnTo>
                <a:lnTo>
                  <a:pt x="330" y="42"/>
                </a:lnTo>
                <a:lnTo>
                  <a:pt x="342" y="36"/>
                </a:lnTo>
                <a:lnTo>
                  <a:pt x="366" y="36"/>
                </a:lnTo>
                <a:lnTo>
                  <a:pt x="372" y="36"/>
                </a:lnTo>
                <a:lnTo>
                  <a:pt x="384" y="36"/>
                </a:lnTo>
                <a:lnTo>
                  <a:pt x="420" y="36"/>
                </a:lnTo>
                <a:lnTo>
                  <a:pt x="432" y="30"/>
                </a:lnTo>
                <a:lnTo>
                  <a:pt x="438" y="30"/>
                </a:lnTo>
                <a:lnTo>
                  <a:pt x="444" y="30"/>
                </a:lnTo>
                <a:lnTo>
                  <a:pt x="462" y="30"/>
                </a:lnTo>
                <a:lnTo>
                  <a:pt x="462" y="36"/>
                </a:lnTo>
                <a:lnTo>
                  <a:pt x="462" y="42"/>
                </a:lnTo>
                <a:lnTo>
                  <a:pt x="468" y="48"/>
                </a:lnTo>
                <a:lnTo>
                  <a:pt x="480" y="48"/>
                </a:lnTo>
                <a:lnTo>
                  <a:pt x="480" y="42"/>
                </a:lnTo>
                <a:lnTo>
                  <a:pt x="480" y="36"/>
                </a:lnTo>
                <a:lnTo>
                  <a:pt x="480" y="30"/>
                </a:lnTo>
                <a:lnTo>
                  <a:pt x="480" y="24"/>
                </a:lnTo>
                <a:lnTo>
                  <a:pt x="474" y="18"/>
                </a:lnTo>
                <a:lnTo>
                  <a:pt x="474" y="12"/>
                </a:lnTo>
                <a:lnTo>
                  <a:pt x="474" y="6"/>
                </a:lnTo>
                <a:lnTo>
                  <a:pt x="480" y="6"/>
                </a:lnTo>
                <a:lnTo>
                  <a:pt x="480" y="0"/>
                </a:lnTo>
                <a:lnTo>
                  <a:pt x="486" y="0"/>
                </a:lnTo>
                <a:lnTo>
                  <a:pt x="486" y="6"/>
                </a:lnTo>
                <a:lnTo>
                  <a:pt x="492" y="6"/>
                </a:lnTo>
                <a:lnTo>
                  <a:pt x="498" y="6"/>
                </a:lnTo>
                <a:lnTo>
                  <a:pt x="504" y="6"/>
                </a:lnTo>
                <a:lnTo>
                  <a:pt x="510" y="6"/>
                </a:lnTo>
                <a:lnTo>
                  <a:pt x="516" y="6"/>
                </a:lnTo>
                <a:lnTo>
                  <a:pt x="522" y="18"/>
                </a:lnTo>
                <a:lnTo>
                  <a:pt x="522" y="24"/>
                </a:lnTo>
                <a:lnTo>
                  <a:pt x="528" y="30"/>
                </a:lnTo>
                <a:lnTo>
                  <a:pt x="528" y="42"/>
                </a:lnTo>
                <a:lnTo>
                  <a:pt x="534" y="54"/>
                </a:lnTo>
                <a:lnTo>
                  <a:pt x="546" y="84"/>
                </a:lnTo>
                <a:lnTo>
                  <a:pt x="546" y="90"/>
                </a:lnTo>
                <a:lnTo>
                  <a:pt x="558" y="96"/>
                </a:lnTo>
                <a:lnTo>
                  <a:pt x="558" y="108"/>
                </a:lnTo>
                <a:lnTo>
                  <a:pt x="570" y="126"/>
                </a:lnTo>
                <a:lnTo>
                  <a:pt x="576" y="132"/>
                </a:lnTo>
                <a:lnTo>
                  <a:pt x="612" y="186"/>
                </a:lnTo>
                <a:close/>
                <a:moveTo>
                  <a:pt x="72" y="96"/>
                </a:moveTo>
                <a:lnTo>
                  <a:pt x="78" y="96"/>
                </a:lnTo>
                <a:lnTo>
                  <a:pt x="90" y="90"/>
                </a:lnTo>
                <a:lnTo>
                  <a:pt x="96" y="90"/>
                </a:lnTo>
                <a:lnTo>
                  <a:pt x="102" y="90"/>
                </a:lnTo>
                <a:lnTo>
                  <a:pt x="84" y="96"/>
                </a:lnTo>
                <a:lnTo>
                  <a:pt x="78" y="96"/>
                </a:lnTo>
                <a:lnTo>
                  <a:pt x="72" y="96"/>
                </a:lnTo>
                <a:lnTo>
                  <a:pt x="42" y="108"/>
                </a:lnTo>
                <a:lnTo>
                  <a:pt x="36" y="108"/>
                </a:lnTo>
                <a:lnTo>
                  <a:pt x="36" y="102"/>
                </a:lnTo>
                <a:lnTo>
                  <a:pt x="42" y="102"/>
                </a:lnTo>
                <a:lnTo>
                  <a:pt x="48" y="102"/>
                </a:lnTo>
                <a:lnTo>
                  <a:pt x="54" y="96"/>
                </a:lnTo>
                <a:lnTo>
                  <a:pt x="66" y="96"/>
                </a:lnTo>
                <a:lnTo>
                  <a:pt x="72" y="96"/>
                </a:lnTo>
                <a:close/>
                <a:moveTo>
                  <a:pt x="612" y="186"/>
                </a:moveTo>
                <a:lnTo>
                  <a:pt x="612" y="180"/>
                </a:lnTo>
                <a:lnTo>
                  <a:pt x="606" y="174"/>
                </a:lnTo>
                <a:lnTo>
                  <a:pt x="600" y="162"/>
                </a:lnTo>
                <a:lnTo>
                  <a:pt x="594" y="162"/>
                </a:lnTo>
                <a:lnTo>
                  <a:pt x="600" y="168"/>
                </a:lnTo>
                <a:lnTo>
                  <a:pt x="612" y="186"/>
                </a:lnTo>
                <a:close/>
                <a:moveTo>
                  <a:pt x="618" y="186"/>
                </a:moveTo>
                <a:lnTo>
                  <a:pt x="630" y="204"/>
                </a:lnTo>
                <a:lnTo>
                  <a:pt x="636" y="210"/>
                </a:lnTo>
                <a:lnTo>
                  <a:pt x="630" y="216"/>
                </a:lnTo>
                <a:lnTo>
                  <a:pt x="630" y="222"/>
                </a:lnTo>
                <a:lnTo>
                  <a:pt x="630" y="204"/>
                </a:lnTo>
                <a:lnTo>
                  <a:pt x="630" y="198"/>
                </a:lnTo>
                <a:lnTo>
                  <a:pt x="624" y="198"/>
                </a:lnTo>
                <a:lnTo>
                  <a:pt x="624" y="204"/>
                </a:lnTo>
                <a:lnTo>
                  <a:pt x="612" y="204"/>
                </a:lnTo>
                <a:lnTo>
                  <a:pt x="612" y="192"/>
                </a:lnTo>
                <a:lnTo>
                  <a:pt x="618" y="192"/>
                </a:lnTo>
                <a:lnTo>
                  <a:pt x="612" y="192"/>
                </a:lnTo>
                <a:lnTo>
                  <a:pt x="624" y="198"/>
                </a:lnTo>
                <a:lnTo>
                  <a:pt x="618" y="186"/>
                </a:lnTo>
                <a:close/>
                <a:moveTo>
                  <a:pt x="624" y="204"/>
                </a:moveTo>
                <a:lnTo>
                  <a:pt x="630" y="204"/>
                </a:lnTo>
                <a:lnTo>
                  <a:pt x="624" y="216"/>
                </a:lnTo>
                <a:lnTo>
                  <a:pt x="630" y="228"/>
                </a:lnTo>
                <a:lnTo>
                  <a:pt x="636" y="246"/>
                </a:lnTo>
                <a:lnTo>
                  <a:pt x="624" y="222"/>
                </a:lnTo>
                <a:lnTo>
                  <a:pt x="624" y="204"/>
                </a:lnTo>
                <a:close/>
                <a:moveTo>
                  <a:pt x="528" y="414"/>
                </a:moveTo>
                <a:lnTo>
                  <a:pt x="534" y="426"/>
                </a:lnTo>
                <a:lnTo>
                  <a:pt x="528" y="426"/>
                </a:lnTo>
                <a:lnTo>
                  <a:pt x="522" y="408"/>
                </a:lnTo>
                <a:lnTo>
                  <a:pt x="528" y="414"/>
                </a:lnTo>
                <a:close/>
                <a:moveTo>
                  <a:pt x="714" y="510"/>
                </a:moveTo>
                <a:lnTo>
                  <a:pt x="702" y="528"/>
                </a:lnTo>
                <a:lnTo>
                  <a:pt x="690" y="552"/>
                </a:lnTo>
                <a:lnTo>
                  <a:pt x="702" y="522"/>
                </a:lnTo>
                <a:lnTo>
                  <a:pt x="708" y="516"/>
                </a:lnTo>
                <a:lnTo>
                  <a:pt x="702" y="516"/>
                </a:lnTo>
                <a:lnTo>
                  <a:pt x="714" y="510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3" name="Freeform 35"/>
          <p:cNvSpPr>
            <a:spLocks noEditPoints="1"/>
          </p:cNvSpPr>
          <p:nvPr/>
        </p:nvSpPr>
        <p:spPr bwMode="auto">
          <a:xfrm>
            <a:off x="5362577" y="2492375"/>
            <a:ext cx="942975" cy="981075"/>
          </a:xfrm>
          <a:custGeom>
            <a:avLst/>
            <a:gdLst>
              <a:gd name="T0" fmla="*/ 2147483647 w 594"/>
              <a:gd name="T1" fmla="*/ 2147483647 h 618"/>
              <a:gd name="T2" fmla="*/ 2147483647 w 594"/>
              <a:gd name="T3" fmla="*/ 2147483647 h 618"/>
              <a:gd name="T4" fmla="*/ 2147483647 w 594"/>
              <a:gd name="T5" fmla="*/ 2147483647 h 618"/>
              <a:gd name="T6" fmla="*/ 2147483647 w 594"/>
              <a:gd name="T7" fmla="*/ 2147483647 h 618"/>
              <a:gd name="T8" fmla="*/ 2147483647 w 594"/>
              <a:gd name="T9" fmla="*/ 2147483647 h 618"/>
              <a:gd name="T10" fmla="*/ 2147483647 w 594"/>
              <a:gd name="T11" fmla="*/ 2147483647 h 618"/>
              <a:gd name="T12" fmla="*/ 2147483647 w 594"/>
              <a:gd name="T13" fmla="*/ 2147483647 h 618"/>
              <a:gd name="T14" fmla="*/ 2147483647 w 594"/>
              <a:gd name="T15" fmla="*/ 2147483647 h 618"/>
              <a:gd name="T16" fmla="*/ 2147483647 w 594"/>
              <a:gd name="T17" fmla="*/ 2147483647 h 618"/>
              <a:gd name="T18" fmla="*/ 2147483647 w 594"/>
              <a:gd name="T19" fmla="*/ 2147483647 h 618"/>
              <a:gd name="T20" fmla="*/ 2147483647 w 594"/>
              <a:gd name="T21" fmla="*/ 2147483647 h 618"/>
              <a:gd name="T22" fmla="*/ 2147483647 w 594"/>
              <a:gd name="T23" fmla="*/ 2147483647 h 618"/>
              <a:gd name="T24" fmla="*/ 2147483647 w 594"/>
              <a:gd name="T25" fmla="*/ 2147483647 h 618"/>
              <a:gd name="T26" fmla="*/ 2147483647 w 594"/>
              <a:gd name="T27" fmla="*/ 2147483647 h 618"/>
              <a:gd name="T28" fmla="*/ 2147483647 w 594"/>
              <a:gd name="T29" fmla="*/ 2147483647 h 618"/>
              <a:gd name="T30" fmla="*/ 2147483647 w 594"/>
              <a:gd name="T31" fmla="*/ 2147483647 h 618"/>
              <a:gd name="T32" fmla="*/ 0 w 594"/>
              <a:gd name="T33" fmla="*/ 2147483647 h 618"/>
              <a:gd name="T34" fmla="*/ 2147483647 w 594"/>
              <a:gd name="T35" fmla="*/ 2147483647 h 618"/>
              <a:gd name="T36" fmla="*/ 2147483647 w 594"/>
              <a:gd name="T37" fmla="*/ 2147483647 h 618"/>
              <a:gd name="T38" fmla="*/ 2147483647 w 594"/>
              <a:gd name="T39" fmla="*/ 2147483647 h 618"/>
              <a:gd name="T40" fmla="*/ 2147483647 w 594"/>
              <a:gd name="T41" fmla="*/ 2147483647 h 618"/>
              <a:gd name="T42" fmla="*/ 2147483647 w 594"/>
              <a:gd name="T43" fmla="*/ 2147483647 h 618"/>
              <a:gd name="T44" fmla="*/ 2147483647 w 594"/>
              <a:gd name="T45" fmla="*/ 2147483647 h 618"/>
              <a:gd name="T46" fmla="*/ 2147483647 w 594"/>
              <a:gd name="T47" fmla="*/ 2147483647 h 618"/>
              <a:gd name="T48" fmla="*/ 2147483647 w 594"/>
              <a:gd name="T49" fmla="*/ 2147483647 h 618"/>
              <a:gd name="T50" fmla="*/ 2147483647 w 594"/>
              <a:gd name="T51" fmla="*/ 2147483647 h 618"/>
              <a:gd name="T52" fmla="*/ 2147483647 w 594"/>
              <a:gd name="T53" fmla="*/ 2147483647 h 618"/>
              <a:gd name="T54" fmla="*/ 2147483647 w 594"/>
              <a:gd name="T55" fmla="*/ 2147483647 h 618"/>
              <a:gd name="T56" fmla="*/ 2147483647 w 594"/>
              <a:gd name="T57" fmla="*/ 2147483647 h 618"/>
              <a:gd name="T58" fmla="*/ 2147483647 w 594"/>
              <a:gd name="T59" fmla="*/ 2147483647 h 618"/>
              <a:gd name="T60" fmla="*/ 2147483647 w 594"/>
              <a:gd name="T61" fmla="*/ 2147483647 h 618"/>
              <a:gd name="T62" fmla="*/ 2147483647 w 594"/>
              <a:gd name="T63" fmla="*/ 2147483647 h 618"/>
              <a:gd name="T64" fmla="*/ 2147483647 w 594"/>
              <a:gd name="T65" fmla="*/ 2147483647 h 618"/>
              <a:gd name="T66" fmla="*/ 2147483647 w 594"/>
              <a:gd name="T67" fmla="*/ 2147483647 h 618"/>
              <a:gd name="T68" fmla="*/ 2147483647 w 594"/>
              <a:gd name="T69" fmla="*/ 2147483647 h 618"/>
              <a:gd name="T70" fmla="*/ 2147483647 w 594"/>
              <a:gd name="T71" fmla="*/ 2147483647 h 618"/>
              <a:gd name="T72" fmla="*/ 2147483647 w 594"/>
              <a:gd name="T73" fmla="*/ 2147483647 h 618"/>
              <a:gd name="T74" fmla="*/ 2147483647 w 594"/>
              <a:gd name="T75" fmla="*/ 2147483647 h 618"/>
              <a:gd name="T76" fmla="*/ 2147483647 w 594"/>
              <a:gd name="T77" fmla="*/ 2147483647 h 618"/>
              <a:gd name="T78" fmla="*/ 2147483647 w 594"/>
              <a:gd name="T79" fmla="*/ 2147483647 h 618"/>
              <a:gd name="T80" fmla="*/ 2147483647 w 594"/>
              <a:gd name="T81" fmla="*/ 2147483647 h 618"/>
              <a:gd name="T82" fmla="*/ 2147483647 w 594"/>
              <a:gd name="T83" fmla="*/ 2147483647 h 618"/>
              <a:gd name="T84" fmla="*/ 2147483647 w 594"/>
              <a:gd name="T85" fmla="*/ 2147483647 h 618"/>
              <a:gd name="T86" fmla="*/ 2147483647 w 594"/>
              <a:gd name="T87" fmla="*/ 2147483647 h 618"/>
              <a:gd name="T88" fmla="*/ 2147483647 w 594"/>
              <a:gd name="T89" fmla="*/ 2147483647 h 618"/>
              <a:gd name="T90" fmla="*/ 2147483647 w 594"/>
              <a:gd name="T91" fmla="*/ 2147483647 h 618"/>
              <a:gd name="T92" fmla="*/ 2147483647 w 594"/>
              <a:gd name="T93" fmla="*/ 2147483647 h 618"/>
              <a:gd name="T94" fmla="*/ 2147483647 w 594"/>
              <a:gd name="T95" fmla="*/ 2147483647 h 618"/>
              <a:gd name="T96" fmla="*/ 2147483647 w 594"/>
              <a:gd name="T97" fmla="*/ 2147483647 h 618"/>
              <a:gd name="T98" fmla="*/ 2147483647 w 594"/>
              <a:gd name="T99" fmla="*/ 2147483647 h 618"/>
              <a:gd name="T100" fmla="*/ 2147483647 w 594"/>
              <a:gd name="T101" fmla="*/ 2147483647 h 618"/>
              <a:gd name="T102" fmla="*/ 2147483647 w 594"/>
              <a:gd name="T103" fmla="*/ 2147483647 h 618"/>
              <a:gd name="T104" fmla="*/ 2147483647 w 594"/>
              <a:gd name="T105" fmla="*/ 2147483647 h 61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94"/>
              <a:gd name="T160" fmla="*/ 0 h 618"/>
              <a:gd name="T161" fmla="*/ 594 w 594"/>
              <a:gd name="T162" fmla="*/ 618 h 61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94" h="618">
                <a:moveTo>
                  <a:pt x="120" y="0"/>
                </a:moveTo>
                <a:lnTo>
                  <a:pt x="108" y="12"/>
                </a:lnTo>
                <a:lnTo>
                  <a:pt x="90" y="24"/>
                </a:lnTo>
                <a:lnTo>
                  <a:pt x="84" y="36"/>
                </a:lnTo>
                <a:lnTo>
                  <a:pt x="78" y="36"/>
                </a:lnTo>
                <a:lnTo>
                  <a:pt x="72" y="36"/>
                </a:lnTo>
                <a:lnTo>
                  <a:pt x="72" y="30"/>
                </a:lnTo>
                <a:lnTo>
                  <a:pt x="78" y="24"/>
                </a:lnTo>
                <a:lnTo>
                  <a:pt x="120" y="0"/>
                </a:lnTo>
                <a:close/>
                <a:moveTo>
                  <a:pt x="126" y="84"/>
                </a:moveTo>
                <a:lnTo>
                  <a:pt x="126" y="78"/>
                </a:lnTo>
                <a:lnTo>
                  <a:pt x="144" y="72"/>
                </a:lnTo>
                <a:lnTo>
                  <a:pt x="168" y="66"/>
                </a:lnTo>
                <a:lnTo>
                  <a:pt x="174" y="72"/>
                </a:lnTo>
                <a:lnTo>
                  <a:pt x="162" y="78"/>
                </a:lnTo>
                <a:lnTo>
                  <a:pt x="144" y="96"/>
                </a:lnTo>
                <a:lnTo>
                  <a:pt x="132" y="114"/>
                </a:lnTo>
                <a:lnTo>
                  <a:pt x="126" y="102"/>
                </a:lnTo>
                <a:lnTo>
                  <a:pt x="120" y="102"/>
                </a:lnTo>
                <a:lnTo>
                  <a:pt x="120" y="90"/>
                </a:lnTo>
                <a:lnTo>
                  <a:pt x="126" y="84"/>
                </a:lnTo>
                <a:close/>
                <a:moveTo>
                  <a:pt x="318" y="198"/>
                </a:moveTo>
                <a:lnTo>
                  <a:pt x="312" y="204"/>
                </a:lnTo>
                <a:lnTo>
                  <a:pt x="300" y="204"/>
                </a:lnTo>
                <a:lnTo>
                  <a:pt x="288" y="204"/>
                </a:lnTo>
                <a:lnTo>
                  <a:pt x="288" y="210"/>
                </a:lnTo>
                <a:lnTo>
                  <a:pt x="282" y="216"/>
                </a:lnTo>
                <a:lnTo>
                  <a:pt x="276" y="222"/>
                </a:lnTo>
                <a:lnTo>
                  <a:pt x="270" y="228"/>
                </a:lnTo>
                <a:lnTo>
                  <a:pt x="264" y="240"/>
                </a:lnTo>
                <a:lnTo>
                  <a:pt x="264" y="234"/>
                </a:lnTo>
                <a:lnTo>
                  <a:pt x="258" y="234"/>
                </a:lnTo>
                <a:lnTo>
                  <a:pt x="270" y="222"/>
                </a:lnTo>
                <a:lnTo>
                  <a:pt x="258" y="222"/>
                </a:lnTo>
                <a:lnTo>
                  <a:pt x="246" y="234"/>
                </a:lnTo>
                <a:lnTo>
                  <a:pt x="234" y="234"/>
                </a:lnTo>
                <a:lnTo>
                  <a:pt x="222" y="252"/>
                </a:lnTo>
                <a:lnTo>
                  <a:pt x="222" y="264"/>
                </a:lnTo>
                <a:lnTo>
                  <a:pt x="204" y="288"/>
                </a:lnTo>
                <a:lnTo>
                  <a:pt x="204" y="294"/>
                </a:lnTo>
                <a:lnTo>
                  <a:pt x="198" y="294"/>
                </a:lnTo>
                <a:lnTo>
                  <a:pt x="192" y="288"/>
                </a:lnTo>
                <a:lnTo>
                  <a:pt x="192" y="282"/>
                </a:lnTo>
                <a:lnTo>
                  <a:pt x="198" y="282"/>
                </a:lnTo>
                <a:lnTo>
                  <a:pt x="198" y="270"/>
                </a:lnTo>
                <a:lnTo>
                  <a:pt x="192" y="270"/>
                </a:lnTo>
                <a:lnTo>
                  <a:pt x="186" y="270"/>
                </a:lnTo>
                <a:lnTo>
                  <a:pt x="186" y="276"/>
                </a:lnTo>
                <a:lnTo>
                  <a:pt x="186" y="270"/>
                </a:lnTo>
                <a:lnTo>
                  <a:pt x="180" y="270"/>
                </a:lnTo>
                <a:lnTo>
                  <a:pt x="186" y="270"/>
                </a:lnTo>
                <a:lnTo>
                  <a:pt x="180" y="264"/>
                </a:lnTo>
                <a:lnTo>
                  <a:pt x="186" y="264"/>
                </a:lnTo>
                <a:lnTo>
                  <a:pt x="186" y="258"/>
                </a:lnTo>
                <a:lnTo>
                  <a:pt x="186" y="252"/>
                </a:lnTo>
                <a:lnTo>
                  <a:pt x="186" y="246"/>
                </a:lnTo>
                <a:lnTo>
                  <a:pt x="186" y="240"/>
                </a:lnTo>
                <a:lnTo>
                  <a:pt x="180" y="234"/>
                </a:lnTo>
                <a:lnTo>
                  <a:pt x="174" y="234"/>
                </a:lnTo>
                <a:lnTo>
                  <a:pt x="168" y="228"/>
                </a:lnTo>
                <a:lnTo>
                  <a:pt x="168" y="234"/>
                </a:lnTo>
                <a:lnTo>
                  <a:pt x="162" y="234"/>
                </a:lnTo>
                <a:lnTo>
                  <a:pt x="162" y="228"/>
                </a:lnTo>
                <a:lnTo>
                  <a:pt x="168" y="222"/>
                </a:lnTo>
                <a:lnTo>
                  <a:pt x="162" y="222"/>
                </a:lnTo>
                <a:lnTo>
                  <a:pt x="162" y="216"/>
                </a:lnTo>
                <a:lnTo>
                  <a:pt x="156" y="216"/>
                </a:lnTo>
                <a:lnTo>
                  <a:pt x="150" y="216"/>
                </a:lnTo>
                <a:lnTo>
                  <a:pt x="144" y="216"/>
                </a:lnTo>
                <a:lnTo>
                  <a:pt x="138" y="216"/>
                </a:lnTo>
                <a:lnTo>
                  <a:pt x="132" y="210"/>
                </a:lnTo>
                <a:lnTo>
                  <a:pt x="126" y="210"/>
                </a:lnTo>
                <a:lnTo>
                  <a:pt x="126" y="216"/>
                </a:lnTo>
                <a:lnTo>
                  <a:pt x="120" y="210"/>
                </a:lnTo>
                <a:lnTo>
                  <a:pt x="114" y="210"/>
                </a:lnTo>
                <a:lnTo>
                  <a:pt x="102" y="210"/>
                </a:lnTo>
                <a:lnTo>
                  <a:pt x="102" y="204"/>
                </a:lnTo>
                <a:lnTo>
                  <a:pt x="90" y="204"/>
                </a:lnTo>
                <a:lnTo>
                  <a:pt x="36" y="192"/>
                </a:lnTo>
                <a:lnTo>
                  <a:pt x="24" y="186"/>
                </a:lnTo>
                <a:lnTo>
                  <a:pt x="18" y="180"/>
                </a:lnTo>
                <a:lnTo>
                  <a:pt x="12" y="174"/>
                </a:lnTo>
                <a:lnTo>
                  <a:pt x="12" y="168"/>
                </a:lnTo>
                <a:lnTo>
                  <a:pt x="6" y="168"/>
                </a:lnTo>
                <a:lnTo>
                  <a:pt x="0" y="168"/>
                </a:lnTo>
                <a:lnTo>
                  <a:pt x="24" y="156"/>
                </a:lnTo>
                <a:lnTo>
                  <a:pt x="36" y="144"/>
                </a:lnTo>
                <a:lnTo>
                  <a:pt x="42" y="138"/>
                </a:lnTo>
                <a:lnTo>
                  <a:pt x="66" y="132"/>
                </a:lnTo>
                <a:lnTo>
                  <a:pt x="78" y="126"/>
                </a:lnTo>
                <a:lnTo>
                  <a:pt x="84" y="120"/>
                </a:lnTo>
                <a:lnTo>
                  <a:pt x="96" y="120"/>
                </a:lnTo>
                <a:lnTo>
                  <a:pt x="96" y="114"/>
                </a:lnTo>
                <a:lnTo>
                  <a:pt x="102" y="108"/>
                </a:lnTo>
                <a:lnTo>
                  <a:pt x="114" y="96"/>
                </a:lnTo>
                <a:lnTo>
                  <a:pt x="120" y="102"/>
                </a:lnTo>
                <a:lnTo>
                  <a:pt x="126" y="102"/>
                </a:lnTo>
                <a:lnTo>
                  <a:pt x="126" y="114"/>
                </a:lnTo>
                <a:lnTo>
                  <a:pt x="132" y="114"/>
                </a:lnTo>
                <a:lnTo>
                  <a:pt x="132" y="120"/>
                </a:lnTo>
                <a:lnTo>
                  <a:pt x="132" y="132"/>
                </a:lnTo>
                <a:lnTo>
                  <a:pt x="150" y="120"/>
                </a:lnTo>
                <a:lnTo>
                  <a:pt x="150" y="126"/>
                </a:lnTo>
                <a:lnTo>
                  <a:pt x="156" y="120"/>
                </a:lnTo>
                <a:lnTo>
                  <a:pt x="168" y="120"/>
                </a:lnTo>
                <a:lnTo>
                  <a:pt x="186" y="126"/>
                </a:lnTo>
                <a:lnTo>
                  <a:pt x="210" y="156"/>
                </a:lnTo>
                <a:lnTo>
                  <a:pt x="228" y="156"/>
                </a:lnTo>
                <a:lnTo>
                  <a:pt x="234" y="150"/>
                </a:lnTo>
                <a:lnTo>
                  <a:pt x="240" y="162"/>
                </a:lnTo>
                <a:lnTo>
                  <a:pt x="252" y="156"/>
                </a:lnTo>
                <a:lnTo>
                  <a:pt x="258" y="162"/>
                </a:lnTo>
                <a:lnTo>
                  <a:pt x="270" y="144"/>
                </a:lnTo>
                <a:lnTo>
                  <a:pt x="288" y="132"/>
                </a:lnTo>
                <a:lnTo>
                  <a:pt x="294" y="132"/>
                </a:lnTo>
                <a:lnTo>
                  <a:pt x="306" y="126"/>
                </a:lnTo>
                <a:lnTo>
                  <a:pt x="330" y="126"/>
                </a:lnTo>
                <a:lnTo>
                  <a:pt x="348" y="120"/>
                </a:lnTo>
                <a:lnTo>
                  <a:pt x="366" y="114"/>
                </a:lnTo>
                <a:lnTo>
                  <a:pt x="366" y="120"/>
                </a:lnTo>
                <a:lnTo>
                  <a:pt x="366" y="138"/>
                </a:lnTo>
                <a:lnTo>
                  <a:pt x="366" y="144"/>
                </a:lnTo>
                <a:lnTo>
                  <a:pt x="372" y="144"/>
                </a:lnTo>
                <a:lnTo>
                  <a:pt x="384" y="144"/>
                </a:lnTo>
                <a:lnTo>
                  <a:pt x="396" y="138"/>
                </a:lnTo>
                <a:lnTo>
                  <a:pt x="396" y="144"/>
                </a:lnTo>
                <a:lnTo>
                  <a:pt x="408" y="138"/>
                </a:lnTo>
                <a:lnTo>
                  <a:pt x="414" y="138"/>
                </a:lnTo>
                <a:lnTo>
                  <a:pt x="426" y="156"/>
                </a:lnTo>
                <a:lnTo>
                  <a:pt x="420" y="162"/>
                </a:lnTo>
                <a:lnTo>
                  <a:pt x="426" y="168"/>
                </a:lnTo>
                <a:lnTo>
                  <a:pt x="432" y="168"/>
                </a:lnTo>
                <a:lnTo>
                  <a:pt x="438" y="168"/>
                </a:lnTo>
                <a:lnTo>
                  <a:pt x="438" y="174"/>
                </a:lnTo>
                <a:lnTo>
                  <a:pt x="444" y="180"/>
                </a:lnTo>
                <a:lnTo>
                  <a:pt x="450" y="180"/>
                </a:lnTo>
                <a:lnTo>
                  <a:pt x="450" y="186"/>
                </a:lnTo>
                <a:lnTo>
                  <a:pt x="438" y="186"/>
                </a:lnTo>
                <a:lnTo>
                  <a:pt x="420" y="186"/>
                </a:lnTo>
                <a:lnTo>
                  <a:pt x="408" y="186"/>
                </a:lnTo>
                <a:lnTo>
                  <a:pt x="402" y="186"/>
                </a:lnTo>
                <a:lnTo>
                  <a:pt x="396" y="186"/>
                </a:lnTo>
                <a:lnTo>
                  <a:pt x="396" y="204"/>
                </a:lnTo>
                <a:lnTo>
                  <a:pt x="384" y="198"/>
                </a:lnTo>
                <a:lnTo>
                  <a:pt x="372" y="186"/>
                </a:lnTo>
                <a:lnTo>
                  <a:pt x="348" y="186"/>
                </a:lnTo>
                <a:lnTo>
                  <a:pt x="336" y="186"/>
                </a:lnTo>
                <a:lnTo>
                  <a:pt x="330" y="198"/>
                </a:lnTo>
                <a:lnTo>
                  <a:pt x="318" y="198"/>
                </a:lnTo>
                <a:close/>
                <a:moveTo>
                  <a:pt x="450" y="180"/>
                </a:moveTo>
                <a:lnTo>
                  <a:pt x="456" y="180"/>
                </a:lnTo>
                <a:lnTo>
                  <a:pt x="456" y="174"/>
                </a:lnTo>
                <a:lnTo>
                  <a:pt x="462" y="174"/>
                </a:lnTo>
                <a:lnTo>
                  <a:pt x="468" y="168"/>
                </a:lnTo>
                <a:lnTo>
                  <a:pt x="474" y="174"/>
                </a:lnTo>
                <a:lnTo>
                  <a:pt x="480" y="180"/>
                </a:lnTo>
                <a:lnTo>
                  <a:pt x="474" y="186"/>
                </a:lnTo>
                <a:lnTo>
                  <a:pt x="468" y="180"/>
                </a:lnTo>
                <a:lnTo>
                  <a:pt x="456" y="186"/>
                </a:lnTo>
                <a:lnTo>
                  <a:pt x="450" y="180"/>
                </a:lnTo>
                <a:lnTo>
                  <a:pt x="450" y="186"/>
                </a:lnTo>
                <a:lnTo>
                  <a:pt x="450" y="180"/>
                </a:lnTo>
                <a:close/>
                <a:moveTo>
                  <a:pt x="288" y="618"/>
                </a:moveTo>
                <a:lnTo>
                  <a:pt x="306" y="606"/>
                </a:lnTo>
                <a:lnTo>
                  <a:pt x="312" y="582"/>
                </a:lnTo>
                <a:lnTo>
                  <a:pt x="318" y="570"/>
                </a:lnTo>
                <a:lnTo>
                  <a:pt x="324" y="552"/>
                </a:lnTo>
                <a:lnTo>
                  <a:pt x="324" y="516"/>
                </a:lnTo>
                <a:lnTo>
                  <a:pt x="318" y="480"/>
                </a:lnTo>
                <a:lnTo>
                  <a:pt x="300" y="450"/>
                </a:lnTo>
                <a:lnTo>
                  <a:pt x="294" y="432"/>
                </a:lnTo>
                <a:lnTo>
                  <a:pt x="300" y="420"/>
                </a:lnTo>
                <a:lnTo>
                  <a:pt x="300" y="414"/>
                </a:lnTo>
                <a:lnTo>
                  <a:pt x="294" y="402"/>
                </a:lnTo>
                <a:lnTo>
                  <a:pt x="288" y="390"/>
                </a:lnTo>
                <a:lnTo>
                  <a:pt x="300" y="378"/>
                </a:lnTo>
                <a:lnTo>
                  <a:pt x="306" y="360"/>
                </a:lnTo>
                <a:lnTo>
                  <a:pt x="306" y="342"/>
                </a:lnTo>
                <a:lnTo>
                  <a:pt x="300" y="324"/>
                </a:lnTo>
                <a:lnTo>
                  <a:pt x="312" y="324"/>
                </a:lnTo>
                <a:lnTo>
                  <a:pt x="312" y="318"/>
                </a:lnTo>
                <a:lnTo>
                  <a:pt x="312" y="312"/>
                </a:lnTo>
                <a:lnTo>
                  <a:pt x="312" y="306"/>
                </a:lnTo>
                <a:lnTo>
                  <a:pt x="330" y="294"/>
                </a:lnTo>
                <a:lnTo>
                  <a:pt x="342" y="276"/>
                </a:lnTo>
                <a:lnTo>
                  <a:pt x="342" y="300"/>
                </a:lnTo>
                <a:lnTo>
                  <a:pt x="342" y="312"/>
                </a:lnTo>
                <a:lnTo>
                  <a:pt x="354" y="318"/>
                </a:lnTo>
                <a:lnTo>
                  <a:pt x="354" y="306"/>
                </a:lnTo>
                <a:lnTo>
                  <a:pt x="360" y="288"/>
                </a:lnTo>
                <a:lnTo>
                  <a:pt x="354" y="270"/>
                </a:lnTo>
                <a:lnTo>
                  <a:pt x="354" y="264"/>
                </a:lnTo>
                <a:lnTo>
                  <a:pt x="360" y="258"/>
                </a:lnTo>
                <a:lnTo>
                  <a:pt x="372" y="252"/>
                </a:lnTo>
                <a:lnTo>
                  <a:pt x="384" y="252"/>
                </a:lnTo>
                <a:lnTo>
                  <a:pt x="384" y="246"/>
                </a:lnTo>
                <a:lnTo>
                  <a:pt x="372" y="246"/>
                </a:lnTo>
                <a:lnTo>
                  <a:pt x="372" y="234"/>
                </a:lnTo>
                <a:lnTo>
                  <a:pt x="372" y="228"/>
                </a:lnTo>
                <a:lnTo>
                  <a:pt x="378" y="222"/>
                </a:lnTo>
                <a:lnTo>
                  <a:pt x="378" y="216"/>
                </a:lnTo>
                <a:lnTo>
                  <a:pt x="396" y="210"/>
                </a:lnTo>
                <a:lnTo>
                  <a:pt x="414" y="222"/>
                </a:lnTo>
                <a:lnTo>
                  <a:pt x="426" y="216"/>
                </a:lnTo>
                <a:lnTo>
                  <a:pt x="432" y="222"/>
                </a:lnTo>
                <a:lnTo>
                  <a:pt x="438" y="222"/>
                </a:lnTo>
                <a:lnTo>
                  <a:pt x="444" y="234"/>
                </a:lnTo>
                <a:lnTo>
                  <a:pt x="456" y="228"/>
                </a:lnTo>
                <a:lnTo>
                  <a:pt x="462" y="240"/>
                </a:lnTo>
                <a:lnTo>
                  <a:pt x="468" y="234"/>
                </a:lnTo>
                <a:lnTo>
                  <a:pt x="480" y="240"/>
                </a:lnTo>
                <a:lnTo>
                  <a:pt x="486" y="240"/>
                </a:lnTo>
                <a:lnTo>
                  <a:pt x="492" y="246"/>
                </a:lnTo>
                <a:lnTo>
                  <a:pt x="492" y="252"/>
                </a:lnTo>
                <a:lnTo>
                  <a:pt x="504" y="264"/>
                </a:lnTo>
                <a:lnTo>
                  <a:pt x="492" y="270"/>
                </a:lnTo>
                <a:lnTo>
                  <a:pt x="492" y="276"/>
                </a:lnTo>
                <a:lnTo>
                  <a:pt x="498" y="282"/>
                </a:lnTo>
                <a:lnTo>
                  <a:pt x="504" y="288"/>
                </a:lnTo>
                <a:lnTo>
                  <a:pt x="510" y="300"/>
                </a:lnTo>
                <a:lnTo>
                  <a:pt x="510" y="318"/>
                </a:lnTo>
                <a:lnTo>
                  <a:pt x="510" y="336"/>
                </a:lnTo>
                <a:lnTo>
                  <a:pt x="498" y="348"/>
                </a:lnTo>
                <a:lnTo>
                  <a:pt x="498" y="360"/>
                </a:lnTo>
                <a:lnTo>
                  <a:pt x="492" y="366"/>
                </a:lnTo>
                <a:lnTo>
                  <a:pt x="486" y="378"/>
                </a:lnTo>
                <a:lnTo>
                  <a:pt x="474" y="378"/>
                </a:lnTo>
                <a:lnTo>
                  <a:pt x="474" y="384"/>
                </a:lnTo>
                <a:lnTo>
                  <a:pt x="474" y="408"/>
                </a:lnTo>
                <a:lnTo>
                  <a:pt x="492" y="414"/>
                </a:lnTo>
                <a:lnTo>
                  <a:pt x="498" y="414"/>
                </a:lnTo>
                <a:lnTo>
                  <a:pt x="504" y="402"/>
                </a:lnTo>
                <a:lnTo>
                  <a:pt x="510" y="396"/>
                </a:lnTo>
                <a:lnTo>
                  <a:pt x="516" y="390"/>
                </a:lnTo>
                <a:lnTo>
                  <a:pt x="516" y="378"/>
                </a:lnTo>
                <a:lnTo>
                  <a:pt x="540" y="360"/>
                </a:lnTo>
                <a:lnTo>
                  <a:pt x="552" y="366"/>
                </a:lnTo>
                <a:lnTo>
                  <a:pt x="558" y="366"/>
                </a:lnTo>
                <a:lnTo>
                  <a:pt x="570" y="384"/>
                </a:lnTo>
                <a:lnTo>
                  <a:pt x="570" y="396"/>
                </a:lnTo>
                <a:lnTo>
                  <a:pt x="582" y="444"/>
                </a:lnTo>
                <a:lnTo>
                  <a:pt x="594" y="462"/>
                </a:lnTo>
                <a:lnTo>
                  <a:pt x="588" y="474"/>
                </a:lnTo>
                <a:lnTo>
                  <a:pt x="594" y="486"/>
                </a:lnTo>
                <a:lnTo>
                  <a:pt x="588" y="498"/>
                </a:lnTo>
                <a:lnTo>
                  <a:pt x="582" y="498"/>
                </a:lnTo>
                <a:lnTo>
                  <a:pt x="576" y="498"/>
                </a:lnTo>
                <a:lnTo>
                  <a:pt x="570" y="498"/>
                </a:lnTo>
                <a:lnTo>
                  <a:pt x="570" y="504"/>
                </a:lnTo>
                <a:lnTo>
                  <a:pt x="564" y="516"/>
                </a:lnTo>
                <a:lnTo>
                  <a:pt x="570" y="516"/>
                </a:lnTo>
                <a:lnTo>
                  <a:pt x="564" y="528"/>
                </a:lnTo>
                <a:lnTo>
                  <a:pt x="552" y="540"/>
                </a:lnTo>
                <a:lnTo>
                  <a:pt x="552" y="558"/>
                </a:lnTo>
                <a:lnTo>
                  <a:pt x="552" y="564"/>
                </a:lnTo>
                <a:lnTo>
                  <a:pt x="534" y="594"/>
                </a:lnTo>
                <a:lnTo>
                  <a:pt x="516" y="600"/>
                </a:lnTo>
                <a:lnTo>
                  <a:pt x="504" y="600"/>
                </a:lnTo>
                <a:lnTo>
                  <a:pt x="468" y="606"/>
                </a:lnTo>
                <a:lnTo>
                  <a:pt x="438" y="612"/>
                </a:lnTo>
                <a:lnTo>
                  <a:pt x="438" y="606"/>
                </a:lnTo>
                <a:lnTo>
                  <a:pt x="408" y="606"/>
                </a:lnTo>
                <a:lnTo>
                  <a:pt x="402" y="612"/>
                </a:lnTo>
                <a:lnTo>
                  <a:pt x="372" y="612"/>
                </a:lnTo>
                <a:lnTo>
                  <a:pt x="366" y="612"/>
                </a:lnTo>
                <a:lnTo>
                  <a:pt x="342" y="618"/>
                </a:lnTo>
                <a:lnTo>
                  <a:pt x="330" y="618"/>
                </a:lnTo>
                <a:lnTo>
                  <a:pt x="312" y="618"/>
                </a:lnTo>
                <a:lnTo>
                  <a:pt x="288" y="618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            </a:t>
            </a:r>
          </a:p>
          <a:p>
            <a:pPr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            </a:t>
            </a:r>
            <a:r>
              <a:rPr lang="en-US" sz="1600" b="1" dirty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2</a:t>
            </a:r>
          </a:p>
        </p:txBody>
      </p:sp>
      <p:sp>
        <p:nvSpPr>
          <p:cNvPr id="256034" name="Freeform 36"/>
          <p:cNvSpPr>
            <a:spLocks/>
          </p:cNvSpPr>
          <p:nvPr/>
        </p:nvSpPr>
        <p:spPr bwMode="auto">
          <a:xfrm>
            <a:off x="2647952" y="2178050"/>
            <a:ext cx="1266825" cy="800100"/>
          </a:xfrm>
          <a:custGeom>
            <a:avLst/>
            <a:gdLst>
              <a:gd name="T0" fmla="*/ 2147483647 w 798"/>
              <a:gd name="T1" fmla="*/ 2147483647 h 504"/>
              <a:gd name="T2" fmla="*/ 2147483647 w 798"/>
              <a:gd name="T3" fmla="*/ 2147483647 h 504"/>
              <a:gd name="T4" fmla="*/ 2147483647 w 798"/>
              <a:gd name="T5" fmla="*/ 2147483647 h 504"/>
              <a:gd name="T6" fmla="*/ 2147483647 w 798"/>
              <a:gd name="T7" fmla="*/ 2147483647 h 504"/>
              <a:gd name="T8" fmla="*/ 2147483647 w 798"/>
              <a:gd name="T9" fmla="*/ 2147483647 h 504"/>
              <a:gd name="T10" fmla="*/ 2147483647 w 798"/>
              <a:gd name="T11" fmla="*/ 2147483647 h 504"/>
              <a:gd name="T12" fmla="*/ 2147483647 w 798"/>
              <a:gd name="T13" fmla="*/ 2147483647 h 504"/>
              <a:gd name="T14" fmla="*/ 2147483647 w 798"/>
              <a:gd name="T15" fmla="*/ 2147483647 h 504"/>
              <a:gd name="T16" fmla="*/ 2147483647 w 798"/>
              <a:gd name="T17" fmla="*/ 2147483647 h 504"/>
              <a:gd name="T18" fmla="*/ 2147483647 w 798"/>
              <a:gd name="T19" fmla="*/ 2147483647 h 504"/>
              <a:gd name="T20" fmla="*/ 2147483647 w 798"/>
              <a:gd name="T21" fmla="*/ 2147483647 h 504"/>
              <a:gd name="T22" fmla="*/ 2147483647 w 798"/>
              <a:gd name="T23" fmla="*/ 2147483647 h 504"/>
              <a:gd name="T24" fmla="*/ 2147483647 w 798"/>
              <a:gd name="T25" fmla="*/ 2147483647 h 504"/>
              <a:gd name="T26" fmla="*/ 2147483647 w 798"/>
              <a:gd name="T27" fmla="*/ 2147483647 h 504"/>
              <a:gd name="T28" fmla="*/ 2147483647 w 798"/>
              <a:gd name="T29" fmla="*/ 2147483647 h 504"/>
              <a:gd name="T30" fmla="*/ 2147483647 w 798"/>
              <a:gd name="T31" fmla="*/ 2147483647 h 504"/>
              <a:gd name="T32" fmla="*/ 2147483647 w 798"/>
              <a:gd name="T33" fmla="*/ 2147483647 h 504"/>
              <a:gd name="T34" fmla="*/ 2147483647 w 798"/>
              <a:gd name="T35" fmla="*/ 2147483647 h 504"/>
              <a:gd name="T36" fmla="*/ 2147483647 w 798"/>
              <a:gd name="T37" fmla="*/ 2147483647 h 504"/>
              <a:gd name="T38" fmla="*/ 2147483647 w 798"/>
              <a:gd name="T39" fmla="*/ 2147483647 h 504"/>
              <a:gd name="T40" fmla="*/ 2147483647 w 798"/>
              <a:gd name="T41" fmla="*/ 2147483647 h 504"/>
              <a:gd name="T42" fmla="*/ 2147483647 w 798"/>
              <a:gd name="T43" fmla="*/ 2147483647 h 504"/>
              <a:gd name="T44" fmla="*/ 2147483647 w 798"/>
              <a:gd name="T45" fmla="*/ 2147483647 h 504"/>
              <a:gd name="T46" fmla="*/ 2147483647 w 798"/>
              <a:gd name="T47" fmla="*/ 2147483647 h 504"/>
              <a:gd name="T48" fmla="*/ 2147483647 w 798"/>
              <a:gd name="T49" fmla="*/ 2147483647 h 504"/>
              <a:gd name="T50" fmla="*/ 2147483647 w 798"/>
              <a:gd name="T51" fmla="*/ 2147483647 h 504"/>
              <a:gd name="T52" fmla="*/ 2147483647 w 798"/>
              <a:gd name="T53" fmla="*/ 2147483647 h 504"/>
              <a:gd name="T54" fmla="*/ 2147483647 w 798"/>
              <a:gd name="T55" fmla="*/ 2147483647 h 504"/>
              <a:gd name="T56" fmla="*/ 2147483647 w 798"/>
              <a:gd name="T57" fmla="*/ 2147483647 h 504"/>
              <a:gd name="T58" fmla="*/ 2147483647 w 798"/>
              <a:gd name="T59" fmla="*/ 2147483647 h 504"/>
              <a:gd name="T60" fmla="*/ 2147483647 w 798"/>
              <a:gd name="T61" fmla="*/ 2147483647 h 504"/>
              <a:gd name="T62" fmla="*/ 2147483647 w 798"/>
              <a:gd name="T63" fmla="*/ 2147483647 h 504"/>
              <a:gd name="T64" fmla="*/ 2147483647 w 798"/>
              <a:gd name="T65" fmla="*/ 2147483647 h 504"/>
              <a:gd name="T66" fmla="*/ 2147483647 w 798"/>
              <a:gd name="T67" fmla="*/ 2147483647 h 504"/>
              <a:gd name="T68" fmla="*/ 2147483647 w 798"/>
              <a:gd name="T69" fmla="*/ 2147483647 h 504"/>
              <a:gd name="T70" fmla="*/ 0 w 798"/>
              <a:gd name="T71" fmla="*/ 2147483647 h 504"/>
              <a:gd name="T72" fmla="*/ 2147483647 w 798"/>
              <a:gd name="T73" fmla="*/ 2147483647 h 504"/>
              <a:gd name="T74" fmla="*/ 2147483647 w 798"/>
              <a:gd name="T75" fmla="*/ 2147483647 h 504"/>
              <a:gd name="T76" fmla="*/ 2147483647 w 798"/>
              <a:gd name="T77" fmla="*/ 2147483647 h 504"/>
              <a:gd name="T78" fmla="*/ 2147483647 w 798"/>
              <a:gd name="T79" fmla="*/ 2147483647 h 504"/>
              <a:gd name="T80" fmla="*/ 2147483647 w 798"/>
              <a:gd name="T81" fmla="*/ 2147483647 h 504"/>
              <a:gd name="T82" fmla="*/ 2147483647 w 798"/>
              <a:gd name="T83" fmla="*/ 2147483647 h 504"/>
              <a:gd name="T84" fmla="*/ 2147483647 w 798"/>
              <a:gd name="T85" fmla="*/ 2147483647 h 504"/>
              <a:gd name="T86" fmla="*/ 2147483647 w 798"/>
              <a:gd name="T87" fmla="*/ 2147483647 h 504"/>
              <a:gd name="T88" fmla="*/ 2147483647 w 798"/>
              <a:gd name="T89" fmla="*/ 2147483647 h 504"/>
              <a:gd name="T90" fmla="*/ 2147483647 w 798"/>
              <a:gd name="T91" fmla="*/ 2147483647 h 504"/>
              <a:gd name="T92" fmla="*/ 2147483647 w 798"/>
              <a:gd name="T93" fmla="*/ 2147483647 h 504"/>
              <a:gd name="T94" fmla="*/ 2147483647 w 798"/>
              <a:gd name="T95" fmla="*/ 2147483647 h 50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798"/>
              <a:gd name="T145" fmla="*/ 0 h 504"/>
              <a:gd name="T146" fmla="*/ 798 w 798"/>
              <a:gd name="T147" fmla="*/ 504 h 504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798" h="504">
                <a:moveTo>
                  <a:pt x="246" y="474"/>
                </a:moveTo>
                <a:lnTo>
                  <a:pt x="246" y="480"/>
                </a:lnTo>
                <a:lnTo>
                  <a:pt x="240" y="480"/>
                </a:lnTo>
                <a:lnTo>
                  <a:pt x="240" y="486"/>
                </a:lnTo>
                <a:lnTo>
                  <a:pt x="246" y="486"/>
                </a:lnTo>
                <a:lnTo>
                  <a:pt x="240" y="486"/>
                </a:lnTo>
                <a:lnTo>
                  <a:pt x="234" y="486"/>
                </a:lnTo>
                <a:lnTo>
                  <a:pt x="228" y="486"/>
                </a:lnTo>
                <a:lnTo>
                  <a:pt x="222" y="486"/>
                </a:lnTo>
                <a:lnTo>
                  <a:pt x="216" y="480"/>
                </a:lnTo>
                <a:lnTo>
                  <a:pt x="210" y="480"/>
                </a:lnTo>
                <a:lnTo>
                  <a:pt x="204" y="480"/>
                </a:lnTo>
                <a:lnTo>
                  <a:pt x="198" y="480"/>
                </a:lnTo>
                <a:lnTo>
                  <a:pt x="192" y="480"/>
                </a:lnTo>
                <a:lnTo>
                  <a:pt x="192" y="474"/>
                </a:lnTo>
                <a:lnTo>
                  <a:pt x="186" y="480"/>
                </a:lnTo>
                <a:lnTo>
                  <a:pt x="180" y="480"/>
                </a:lnTo>
                <a:lnTo>
                  <a:pt x="180" y="486"/>
                </a:lnTo>
                <a:lnTo>
                  <a:pt x="174" y="486"/>
                </a:lnTo>
                <a:lnTo>
                  <a:pt x="174" y="480"/>
                </a:lnTo>
                <a:lnTo>
                  <a:pt x="168" y="480"/>
                </a:lnTo>
                <a:lnTo>
                  <a:pt x="162" y="480"/>
                </a:lnTo>
                <a:lnTo>
                  <a:pt x="156" y="474"/>
                </a:lnTo>
                <a:lnTo>
                  <a:pt x="156" y="480"/>
                </a:lnTo>
                <a:lnTo>
                  <a:pt x="150" y="480"/>
                </a:lnTo>
                <a:lnTo>
                  <a:pt x="150" y="486"/>
                </a:lnTo>
                <a:lnTo>
                  <a:pt x="144" y="486"/>
                </a:lnTo>
                <a:lnTo>
                  <a:pt x="144" y="492"/>
                </a:lnTo>
                <a:lnTo>
                  <a:pt x="144" y="486"/>
                </a:lnTo>
                <a:lnTo>
                  <a:pt x="138" y="480"/>
                </a:lnTo>
                <a:lnTo>
                  <a:pt x="132" y="480"/>
                </a:lnTo>
                <a:lnTo>
                  <a:pt x="138" y="480"/>
                </a:lnTo>
                <a:lnTo>
                  <a:pt x="132" y="474"/>
                </a:lnTo>
                <a:lnTo>
                  <a:pt x="138" y="474"/>
                </a:lnTo>
                <a:lnTo>
                  <a:pt x="132" y="468"/>
                </a:lnTo>
                <a:lnTo>
                  <a:pt x="132" y="462"/>
                </a:lnTo>
                <a:lnTo>
                  <a:pt x="138" y="462"/>
                </a:lnTo>
                <a:lnTo>
                  <a:pt x="132" y="456"/>
                </a:lnTo>
                <a:lnTo>
                  <a:pt x="132" y="450"/>
                </a:lnTo>
                <a:lnTo>
                  <a:pt x="132" y="444"/>
                </a:lnTo>
                <a:lnTo>
                  <a:pt x="126" y="438"/>
                </a:lnTo>
                <a:lnTo>
                  <a:pt x="120" y="444"/>
                </a:lnTo>
                <a:lnTo>
                  <a:pt x="120" y="438"/>
                </a:lnTo>
                <a:lnTo>
                  <a:pt x="114" y="438"/>
                </a:lnTo>
                <a:lnTo>
                  <a:pt x="114" y="432"/>
                </a:lnTo>
                <a:lnTo>
                  <a:pt x="108" y="426"/>
                </a:lnTo>
                <a:lnTo>
                  <a:pt x="114" y="426"/>
                </a:lnTo>
                <a:lnTo>
                  <a:pt x="114" y="420"/>
                </a:lnTo>
                <a:lnTo>
                  <a:pt x="114" y="414"/>
                </a:lnTo>
                <a:lnTo>
                  <a:pt x="114" y="408"/>
                </a:lnTo>
                <a:lnTo>
                  <a:pt x="108" y="408"/>
                </a:lnTo>
                <a:lnTo>
                  <a:pt x="108" y="402"/>
                </a:lnTo>
                <a:lnTo>
                  <a:pt x="102" y="396"/>
                </a:lnTo>
                <a:lnTo>
                  <a:pt x="102" y="390"/>
                </a:lnTo>
                <a:lnTo>
                  <a:pt x="102" y="384"/>
                </a:lnTo>
                <a:lnTo>
                  <a:pt x="102" y="378"/>
                </a:lnTo>
                <a:lnTo>
                  <a:pt x="102" y="372"/>
                </a:lnTo>
                <a:lnTo>
                  <a:pt x="102" y="366"/>
                </a:lnTo>
                <a:lnTo>
                  <a:pt x="96" y="366"/>
                </a:lnTo>
                <a:lnTo>
                  <a:pt x="102" y="360"/>
                </a:lnTo>
                <a:lnTo>
                  <a:pt x="102" y="354"/>
                </a:lnTo>
                <a:lnTo>
                  <a:pt x="96" y="354"/>
                </a:lnTo>
                <a:lnTo>
                  <a:pt x="96" y="348"/>
                </a:lnTo>
                <a:lnTo>
                  <a:pt x="90" y="348"/>
                </a:lnTo>
                <a:lnTo>
                  <a:pt x="90" y="342"/>
                </a:lnTo>
                <a:lnTo>
                  <a:pt x="90" y="348"/>
                </a:lnTo>
                <a:lnTo>
                  <a:pt x="84" y="348"/>
                </a:lnTo>
                <a:lnTo>
                  <a:pt x="84" y="354"/>
                </a:lnTo>
                <a:lnTo>
                  <a:pt x="78" y="354"/>
                </a:lnTo>
                <a:lnTo>
                  <a:pt x="72" y="360"/>
                </a:lnTo>
                <a:lnTo>
                  <a:pt x="72" y="354"/>
                </a:lnTo>
                <a:lnTo>
                  <a:pt x="72" y="360"/>
                </a:lnTo>
                <a:lnTo>
                  <a:pt x="66" y="360"/>
                </a:lnTo>
                <a:lnTo>
                  <a:pt x="60" y="360"/>
                </a:lnTo>
                <a:lnTo>
                  <a:pt x="60" y="354"/>
                </a:lnTo>
                <a:lnTo>
                  <a:pt x="54" y="354"/>
                </a:lnTo>
                <a:lnTo>
                  <a:pt x="54" y="348"/>
                </a:lnTo>
                <a:lnTo>
                  <a:pt x="48" y="348"/>
                </a:lnTo>
                <a:lnTo>
                  <a:pt x="54" y="348"/>
                </a:lnTo>
                <a:lnTo>
                  <a:pt x="48" y="342"/>
                </a:lnTo>
                <a:lnTo>
                  <a:pt x="54" y="342"/>
                </a:lnTo>
                <a:lnTo>
                  <a:pt x="54" y="336"/>
                </a:lnTo>
                <a:lnTo>
                  <a:pt x="54" y="330"/>
                </a:lnTo>
                <a:lnTo>
                  <a:pt x="54" y="324"/>
                </a:lnTo>
                <a:lnTo>
                  <a:pt x="60" y="324"/>
                </a:lnTo>
                <a:lnTo>
                  <a:pt x="66" y="324"/>
                </a:lnTo>
                <a:lnTo>
                  <a:pt x="66" y="318"/>
                </a:lnTo>
                <a:lnTo>
                  <a:pt x="66" y="312"/>
                </a:lnTo>
                <a:lnTo>
                  <a:pt x="60" y="312"/>
                </a:lnTo>
                <a:lnTo>
                  <a:pt x="66" y="306"/>
                </a:lnTo>
                <a:lnTo>
                  <a:pt x="60" y="306"/>
                </a:lnTo>
                <a:lnTo>
                  <a:pt x="66" y="306"/>
                </a:lnTo>
                <a:lnTo>
                  <a:pt x="66" y="300"/>
                </a:lnTo>
                <a:lnTo>
                  <a:pt x="66" y="294"/>
                </a:lnTo>
                <a:lnTo>
                  <a:pt x="60" y="294"/>
                </a:lnTo>
                <a:lnTo>
                  <a:pt x="66" y="294"/>
                </a:lnTo>
                <a:lnTo>
                  <a:pt x="72" y="288"/>
                </a:lnTo>
                <a:lnTo>
                  <a:pt x="66" y="282"/>
                </a:lnTo>
                <a:lnTo>
                  <a:pt x="72" y="282"/>
                </a:lnTo>
                <a:lnTo>
                  <a:pt x="78" y="270"/>
                </a:lnTo>
                <a:lnTo>
                  <a:pt x="78" y="264"/>
                </a:lnTo>
                <a:lnTo>
                  <a:pt x="78" y="258"/>
                </a:lnTo>
                <a:lnTo>
                  <a:pt x="84" y="258"/>
                </a:lnTo>
                <a:lnTo>
                  <a:pt x="84" y="252"/>
                </a:lnTo>
                <a:lnTo>
                  <a:pt x="84" y="246"/>
                </a:lnTo>
                <a:lnTo>
                  <a:pt x="78" y="246"/>
                </a:lnTo>
                <a:lnTo>
                  <a:pt x="72" y="246"/>
                </a:lnTo>
                <a:lnTo>
                  <a:pt x="66" y="246"/>
                </a:lnTo>
                <a:lnTo>
                  <a:pt x="66" y="240"/>
                </a:lnTo>
                <a:lnTo>
                  <a:pt x="66" y="234"/>
                </a:lnTo>
                <a:lnTo>
                  <a:pt x="60" y="234"/>
                </a:lnTo>
                <a:lnTo>
                  <a:pt x="60" y="240"/>
                </a:lnTo>
                <a:lnTo>
                  <a:pt x="54" y="234"/>
                </a:lnTo>
                <a:lnTo>
                  <a:pt x="60" y="234"/>
                </a:lnTo>
                <a:lnTo>
                  <a:pt x="54" y="228"/>
                </a:lnTo>
                <a:lnTo>
                  <a:pt x="48" y="228"/>
                </a:lnTo>
                <a:lnTo>
                  <a:pt x="48" y="222"/>
                </a:lnTo>
                <a:lnTo>
                  <a:pt x="48" y="216"/>
                </a:lnTo>
                <a:lnTo>
                  <a:pt x="48" y="210"/>
                </a:lnTo>
                <a:lnTo>
                  <a:pt x="42" y="210"/>
                </a:lnTo>
                <a:lnTo>
                  <a:pt x="42" y="204"/>
                </a:lnTo>
                <a:lnTo>
                  <a:pt x="42" y="198"/>
                </a:lnTo>
                <a:lnTo>
                  <a:pt x="42" y="192"/>
                </a:lnTo>
                <a:lnTo>
                  <a:pt x="36" y="192"/>
                </a:lnTo>
                <a:lnTo>
                  <a:pt x="30" y="186"/>
                </a:lnTo>
                <a:lnTo>
                  <a:pt x="30" y="174"/>
                </a:lnTo>
                <a:lnTo>
                  <a:pt x="24" y="174"/>
                </a:lnTo>
                <a:lnTo>
                  <a:pt x="18" y="168"/>
                </a:lnTo>
                <a:lnTo>
                  <a:pt x="12" y="162"/>
                </a:lnTo>
                <a:lnTo>
                  <a:pt x="12" y="156"/>
                </a:lnTo>
                <a:lnTo>
                  <a:pt x="6" y="156"/>
                </a:lnTo>
                <a:lnTo>
                  <a:pt x="6" y="150"/>
                </a:lnTo>
                <a:lnTo>
                  <a:pt x="12" y="150"/>
                </a:lnTo>
                <a:lnTo>
                  <a:pt x="12" y="144"/>
                </a:lnTo>
                <a:lnTo>
                  <a:pt x="6" y="144"/>
                </a:lnTo>
                <a:lnTo>
                  <a:pt x="12" y="138"/>
                </a:lnTo>
                <a:lnTo>
                  <a:pt x="12" y="132"/>
                </a:lnTo>
                <a:lnTo>
                  <a:pt x="12" y="126"/>
                </a:lnTo>
                <a:lnTo>
                  <a:pt x="12" y="120"/>
                </a:lnTo>
                <a:lnTo>
                  <a:pt x="6" y="120"/>
                </a:lnTo>
                <a:lnTo>
                  <a:pt x="6" y="114"/>
                </a:lnTo>
                <a:lnTo>
                  <a:pt x="0" y="108"/>
                </a:lnTo>
                <a:lnTo>
                  <a:pt x="0" y="102"/>
                </a:lnTo>
                <a:lnTo>
                  <a:pt x="0" y="96"/>
                </a:lnTo>
                <a:lnTo>
                  <a:pt x="0" y="72"/>
                </a:lnTo>
                <a:lnTo>
                  <a:pt x="6" y="48"/>
                </a:lnTo>
                <a:lnTo>
                  <a:pt x="18" y="0"/>
                </a:lnTo>
                <a:lnTo>
                  <a:pt x="102" y="18"/>
                </a:lnTo>
                <a:lnTo>
                  <a:pt x="144" y="24"/>
                </a:lnTo>
                <a:lnTo>
                  <a:pt x="270" y="48"/>
                </a:lnTo>
                <a:lnTo>
                  <a:pt x="324" y="54"/>
                </a:lnTo>
                <a:lnTo>
                  <a:pt x="360" y="60"/>
                </a:lnTo>
                <a:lnTo>
                  <a:pt x="444" y="72"/>
                </a:lnTo>
                <a:lnTo>
                  <a:pt x="522" y="84"/>
                </a:lnTo>
                <a:lnTo>
                  <a:pt x="594" y="96"/>
                </a:lnTo>
                <a:lnTo>
                  <a:pt x="666" y="102"/>
                </a:lnTo>
                <a:lnTo>
                  <a:pt x="732" y="108"/>
                </a:lnTo>
                <a:lnTo>
                  <a:pt x="798" y="114"/>
                </a:lnTo>
                <a:lnTo>
                  <a:pt x="798" y="150"/>
                </a:lnTo>
                <a:lnTo>
                  <a:pt x="792" y="174"/>
                </a:lnTo>
                <a:lnTo>
                  <a:pt x="792" y="210"/>
                </a:lnTo>
                <a:lnTo>
                  <a:pt x="786" y="270"/>
                </a:lnTo>
                <a:lnTo>
                  <a:pt x="786" y="276"/>
                </a:lnTo>
                <a:lnTo>
                  <a:pt x="780" y="348"/>
                </a:lnTo>
                <a:lnTo>
                  <a:pt x="780" y="354"/>
                </a:lnTo>
                <a:lnTo>
                  <a:pt x="774" y="378"/>
                </a:lnTo>
                <a:lnTo>
                  <a:pt x="774" y="414"/>
                </a:lnTo>
                <a:lnTo>
                  <a:pt x="774" y="420"/>
                </a:lnTo>
                <a:lnTo>
                  <a:pt x="768" y="486"/>
                </a:lnTo>
                <a:lnTo>
                  <a:pt x="768" y="504"/>
                </a:lnTo>
                <a:lnTo>
                  <a:pt x="696" y="498"/>
                </a:lnTo>
                <a:lnTo>
                  <a:pt x="630" y="492"/>
                </a:lnTo>
                <a:lnTo>
                  <a:pt x="612" y="492"/>
                </a:lnTo>
                <a:lnTo>
                  <a:pt x="498" y="480"/>
                </a:lnTo>
                <a:lnTo>
                  <a:pt x="474" y="474"/>
                </a:lnTo>
                <a:lnTo>
                  <a:pt x="450" y="474"/>
                </a:lnTo>
                <a:lnTo>
                  <a:pt x="366" y="462"/>
                </a:lnTo>
                <a:lnTo>
                  <a:pt x="354" y="456"/>
                </a:lnTo>
                <a:lnTo>
                  <a:pt x="324" y="456"/>
                </a:lnTo>
                <a:lnTo>
                  <a:pt x="282" y="450"/>
                </a:lnTo>
                <a:lnTo>
                  <a:pt x="276" y="480"/>
                </a:lnTo>
                <a:lnTo>
                  <a:pt x="270" y="498"/>
                </a:lnTo>
                <a:lnTo>
                  <a:pt x="264" y="498"/>
                </a:lnTo>
                <a:lnTo>
                  <a:pt x="264" y="492"/>
                </a:lnTo>
                <a:lnTo>
                  <a:pt x="264" y="486"/>
                </a:lnTo>
                <a:lnTo>
                  <a:pt x="258" y="486"/>
                </a:lnTo>
                <a:lnTo>
                  <a:pt x="264" y="480"/>
                </a:lnTo>
                <a:lnTo>
                  <a:pt x="258" y="480"/>
                </a:lnTo>
                <a:lnTo>
                  <a:pt x="258" y="474"/>
                </a:lnTo>
                <a:lnTo>
                  <a:pt x="258" y="468"/>
                </a:lnTo>
                <a:lnTo>
                  <a:pt x="252" y="468"/>
                </a:lnTo>
                <a:lnTo>
                  <a:pt x="252" y="474"/>
                </a:lnTo>
                <a:lnTo>
                  <a:pt x="246" y="468"/>
                </a:lnTo>
                <a:lnTo>
                  <a:pt x="246" y="474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5" name="Freeform 37"/>
          <p:cNvSpPr>
            <a:spLocks/>
          </p:cNvSpPr>
          <p:nvPr/>
        </p:nvSpPr>
        <p:spPr bwMode="auto">
          <a:xfrm>
            <a:off x="2990850" y="2892553"/>
            <a:ext cx="876300" cy="714375"/>
          </a:xfrm>
          <a:custGeom>
            <a:avLst/>
            <a:gdLst>
              <a:gd name="T0" fmla="*/ 2147483647 w 552"/>
              <a:gd name="T1" fmla="*/ 2147483647 h 450"/>
              <a:gd name="T2" fmla="*/ 2147483647 w 552"/>
              <a:gd name="T3" fmla="*/ 2147483647 h 450"/>
              <a:gd name="T4" fmla="*/ 2147483647 w 552"/>
              <a:gd name="T5" fmla="*/ 2147483647 h 450"/>
              <a:gd name="T6" fmla="*/ 2147483647 w 552"/>
              <a:gd name="T7" fmla="*/ 2147483647 h 450"/>
              <a:gd name="T8" fmla="*/ 2147483647 w 552"/>
              <a:gd name="T9" fmla="*/ 2147483647 h 450"/>
              <a:gd name="T10" fmla="*/ 2147483647 w 552"/>
              <a:gd name="T11" fmla="*/ 2147483647 h 450"/>
              <a:gd name="T12" fmla="*/ 2147483647 w 552"/>
              <a:gd name="T13" fmla="*/ 2147483647 h 450"/>
              <a:gd name="T14" fmla="*/ 2147483647 w 552"/>
              <a:gd name="T15" fmla="*/ 2147483647 h 450"/>
              <a:gd name="T16" fmla="*/ 2147483647 w 552"/>
              <a:gd name="T17" fmla="*/ 2147483647 h 450"/>
              <a:gd name="T18" fmla="*/ 2147483647 w 552"/>
              <a:gd name="T19" fmla="*/ 2147483647 h 450"/>
              <a:gd name="T20" fmla="*/ 2147483647 w 552"/>
              <a:gd name="T21" fmla="*/ 2147483647 h 450"/>
              <a:gd name="T22" fmla="*/ 2147483647 w 552"/>
              <a:gd name="T23" fmla="*/ 2147483647 h 450"/>
              <a:gd name="T24" fmla="*/ 2147483647 w 552"/>
              <a:gd name="T25" fmla="*/ 2147483647 h 450"/>
              <a:gd name="T26" fmla="*/ 2147483647 w 552"/>
              <a:gd name="T27" fmla="*/ 2147483647 h 450"/>
              <a:gd name="T28" fmla="*/ 0 w 552"/>
              <a:gd name="T29" fmla="*/ 2147483647 h 450"/>
              <a:gd name="T30" fmla="*/ 2147483647 w 552"/>
              <a:gd name="T31" fmla="*/ 2147483647 h 450"/>
              <a:gd name="T32" fmla="*/ 2147483647 w 552"/>
              <a:gd name="T33" fmla="*/ 2147483647 h 450"/>
              <a:gd name="T34" fmla="*/ 2147483647 w 552"/>
              <a:gd name="T35" fmla="*/ 2147483647 h 450"/>
              <a:gd name="T36" fmla="*/ 2147483647 w 552"/>
              <a:gd name="T37" fmla="*/ 2147483647 h 450"/>
              <a:gd name="T38" fmla="*/ 2147483647 w 552"/>
              <a:gd name="T39" fmla="*/ 2147483647 h 450"/>
              <a:gd name="T40" fmla="*/ 2147483647 w 552"/>
              <a:gd name="T41" fmla="*/ 2147483647 h 450"/>
              <a:gd name="T42" fmla="*/ 2147483647 w 552"/>
              <a:gd name="T43" fmla="*/ 2147483647 h 450"/>
              <a:gd name="T44" fmla="*/ 2147483647 w 552"/>
              <a:gd name="T45" fmla="*/ 2147483647 h 450"/>
              <a:gd name="T46" fmla="*/ 2147483647 w 552"/>
              <a:gd name="T47" fmla="*/ 2147483647 h 450"/>
              <a:gd name="T48" fmla="*/ 2147483647 w 552"/>
              <a:gd name="T49" fmla="*/ 2147483647 h 450"/>
              <a:gd name="T50" fmla="*/ 2147483647 w 552"/>
              <a:gd name="T51" fmla="*/ 0 h 450"/>
              <a:gd name="T52" fmla="*/ 2147483647 w 552"/>
              <a:gd name="T53" fmla="*/ 2147483647 h 450"/>
              <a:gd name="T54" fmla="*/ 2147483647 w 552"/>
              <a:gd name="T55" fmla="*/ 2147483647 h 450"/>
              <a:gd name="T56" fmla="*/ 2147483647 w 552"/>
              <a:gd name="T57" fmla="*/ 2147483647 h 450"/>
              <a:gd name="T58" fmla="*/ 2147483647 w 552"/>
              <a:gd name="T59" fmla="*/ 2147483647 h 450"/>
              <a:gd name="T60" fmla="*/ 2147483647 w 552"/>
              <a:gd name="T61" fmla="*/ 2147483647 h 450"/>
              <a:gd name="T62" fmla="*/ 2147483647 w 552"/>
              <a:gd name="T63" fmla="*/ 2147483647 h 450"/>
              <a:gd name="T64" fmla="*/ 2147483647 w 552"/>
              <a:gd name="T65" fmla="*/ 2147483647 h 450"/>
              <a:gd name="T66" fmla="*/ 2147483647 w 552"/>
              <a:gd name="T67" fmla="*/ 2147483647 h 450"/>
              <a:gd name="T68" fmla="*/ 2147483647 w 552"/>
              <a:gd name="T69" fmla="*/ 2147483647 h 450"/>
              <a:gd name="T70" fmla="*/ 2147483647 w 552"/>
              <a:gd name="T71" fmla="*/ 2147483647 h 450"/>
              <a:gd name="T72" fmla="*/ 2147483647 w 552"/>
              <a:gd name="T73" fmla="*/ 2147483647 h 450"/>
              <a:gd name="T74" fmla="*/ 2147483647 w 552"/>
              <a:gd name="T75" fmla="*/ 2147483647 h 450"/>
              <a:gd name="T76" fmla="*/ 2147483647 w 552"/>
              <a:gd name="T77" fmla="*/ 2147483647 h 450"/>
              <a:gd name="T78" fmla="*/ 2147483647 w 552"/>
              <a:gd name="T79" fmla="*/ 2147483647 h 450"/>
              <a:gd name="T80" fmla="*/ 2147483647 w 552"/>
              <a:gd name="T81" fmla="*/ 2147483647 h 450"/>
              <a:gd name="T82" fmla="*/ 2147483647 w 552"/>
              <a:gd name="T83" fmla="*/ 2147483647 h 450"/>
              <a:gd name="T84" fmla="*/ 2147483647 w 552"/>
              <a:gd name="T85" fmla="*/ 2147483647 h 450"/>
              <a:gd name="T86" fmla="*/ 2147483647 w 552"/>
              <a:gd name="T87" fmla="*/ 2147483647 h 45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52"/>
              <a:gd name="T133" fmla="*/ 0 h 450"/>
              <a:gd name="T134" fmla="*/ 552 w 552"/>
              <a:gd name="T135" fmla="*/ 450 h 45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52" h="450">
                <a:moveTo>
                  <a:pt x="522" y="384"/>
                </a:moveTo>
                <a:lnTo>
                  <a:pt x="522" y="396"/>
                </a:lnTo>
                <a:lnTo>
                  <a:pt x="522" y="414"/>
                </a:lnTo>
                <a:lnTo>
                  <a:pt x="516" y="450"/>
                </a:lnTo>
                <a:lnTo>
                  <a:pt x="450" y="444"/>
                </a:lnTo>
                <a:lnTo>
                  <a:pt x="426" y="444"/>
                </a:lnTo>
                <a:lnTo>
                  <a:pt x="360" y="438"/>
                </a:lnTo>
                <a:lnTo>
                  <a:pt x="348" y="438"/>
                </a:lnTo>
                <a:lnTo>
                  <a:pt x="306" y="432"/>
                </a:lnTo>
                <a:lnTo>
                  <a:pt x="276" y="426"/>
                </a:lnTo>
                <a:lnTo>
                  <a:pt x="234" y="420"/>
                </a:lnTo>
                <a:lnTo>
                  <a:pt x="150" y="414"/>
                </a:lnTo>
                <a:lnTo>
                  <a:pt x="78" y="402"/>
                </a:lnTo>
                <a:lnTo>
                  <a:pt x="72" y="402"/>
                </a:lnTo>
                <a:lnTo>
                  <a:pt x="0" y="390"/>
                </a:lnTo>
                <a:lnTo>
                  <a:pt x="6" y="366"/>
                </a:lnTo>
                <a:lnTo>
                  <a:pt x="12" y="330"/>
                </a:lnTo>
                <a:lnTo>
                  <a:pt x="18" y="294"/>
                </a:lnTo>
                <a:lnTo>
                  <a:pt x="24" y="240"/>
                </a:lnTo>
                <a:lnTo>
                  <a:pt x="36" y="192"/>
                </a:lnTo>
                <a:lnTo>
                  <a:pt x="36" y="168"/>
                </a:lnTo>
                <a:lnTo>
                  <a:pt x="42" y="144"/>
                </a:lnTo>
                <a:lnTo>
                  <a:pt x="48" y="96"/>
                </a:lnTo>
                <a:lnTo>
                  <a:pt x="54" y="48"/>
                </a:lnTo>
                <a:lnTo>
                  <a:pt x="60" y="30"/>
                </a:lnTo>
                <a:lnTo>
                  <a:pt x="66" y="0"/>
                </a:lnTo>
                <a:lnTo>
                  <a:pt x="108" y="6"/>
                </a:lnTo>
                <a:lnTo>
                  <a:pt x="138" y="6"/>
                </a:lnTo>
                <a:lnTo>
                  <a:pt x="150" y="12"/>
                </a:lnTo>
                <a:lnTo>
                  <a:pt x="234" y="24"/>
                </a:lnTo>
                <a:lnTo>
                  <a:pt x="258" y="24"/>
                </a:lnTo>
                <a:lnTo>
                  <a:pt x="282" y="30"/>
                </a:lnTo>
                <a:lnTo>
                  <a:pt x="396" y="42"/>
                </a:lnTo>
                <a:lnTo>
                  <a:pt x="414" y="42"/>
                </a:lnTo>
                <a:lnTo>
                  <a:pt x="480" y="48"/>
                </a:lnTo>
                <a:lnTo>
                  <a:pt x="552" y="54"/>
                </a:lnTo>
                <a:lnTo>
                  <a:pt x="546" y="96"/>
                </a:lnTo>
                <a:lnTo>
                  <a:pt x="540" y="138"/>
                </a:lnTo>
                <a:lnTo>
                  <a:pt x="540" y="168"/>
                </a:lnTo>
                <a:lnTo>
                  <a:pt x="534" y="204"/>
                </a:lnTo>
                <a:lnTo>
                  <a:pt x="534" y="252"/>
                </a:lnTo>
                <a:lnTo>
                  <a:pt x="528" y="294"/>
                </a:lnTo>
                <a:lnTo>
                  <a:pt x="522" y="354"/>
                </a:lnTo>
                <a:lnTo>
                  <a:pt x="522" y="384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6" name="Freeform 38"/>
          <p:cNvSpPr>
            <a:spLocks noEditPoints="1"/>
          </p:cNvSpPr>
          <p:nvPr/>
        </p:nvSpPr>
        <p:spPr bwMode="auto">
          <a:xfrm>
            <a:off x="5562602" y="3864103"/>
            <a:ext cx="923925" cy="466725"/>
          </a:xfrm>
          <a:custGeom>
            <a:avLst/>
            <a:gdLst>
              <a:gd name="T0" fmla="*/ 2147483647 w 582"/>
              <a:gd name="T1" fmla="*/ 2147483647 h 294"/>
              <a:gd name="T2" fmla="*/ 2147483647 w 582"/>
              <a:gd name="T3" fmla="*/ 2147483647 h 294"/>
              <a:gd name="T4" fmla="*/ 2147483647 w 582"/>
              <a:gd name="T5" fmla="*/ 2147483647 h 294"/>
              <a:gd name="T6" fmla="*/ 2147483647 w 582"/>
              <a:gd name="T7" fmla="*/ 2147483647 h 294"/>
              <a:gd name="T8" fmla="*/ 2147483647 w 582"/>
              <a:gd name="T9" fmla="*/ 2147483647 h 294"/>
              <a:gd name="T10" fmla="*/ 2147483647 w 582"/>
              <a:gd name="T11" fmla="*/ 2147483647 h 294"/>
              <a:gd name="T12" fmla="*/ 2147483647 w 582"/>
              <a:gd name="T13" fmla="*/ 2147483647 h 294"/>
              <a:gd name="T14" fmla="*/ 2147483647 w 582"/>
              <a:gd name="T15" fmla="*/ 2147483647 h 294"/>
              <a:gd name="T16" fmla="*/ 2147483647 w 582"/>
              <a:gd name="T17" fmla="*/ 2147483647 h 294"/>
              <a:gd name="T18" fmla="*/ 2147483647 w 582"/>
              <a:gd name="T19" fmla="*/ 2147483647 h 294"/>
              <a:gd name="T20" fmla="*/ 2147483647 w 582"/>
              <a:gd name="T21" fmla="*/ 2147483647 h 294"/>
              <a:gd name="T22" fmla="*/ 2147483647 w 582"/>
              <a:gd name="T23" fmla="*/ 2147483647 h 294"/>
              <a:gd name="T24" fmla="*/ 2147483647 w 582"/>
              <a:gd name="T25" fmla="*/ 2147483647 h 294"/>
              <a:gd name="T26" fmla="*/ 2147483647 w 582"/>
              <a:gd name="T27" fmla="*/ 2147483647 h 294"/>
              <a:gd name="T28" fmla="*/ 2147483647 w 582"/>
              <a:gd name="T29" fmla="*/ 2147483647 h 294"/>
              <a:gd name="T30" fmla="*/ 2147483647 w 582"/>
              <a:gd name="T31" fmla="*/ 2147483647 h 294"/>
              <a:gd name="T32" fmla="*/ 2147483647 w 582"/>
              <a:gd name="T33" fmla="*/ 2147483647 h 294"/>
              <a:gd name="T34" fmla="*/ 2147483647 w 582"/>
              <a:gd name="T35" fmla="*/ 2147483647 h 294"/>
              <a:gd name="T36" fmla="*/ 2147483647 w 582"/>
              <a:gd name="T37" fmla="*/ 2147483647 h 294"/>
              <a:gd name="T38" fmla="*/ 2147483647 w 582"/>
              <a:gd name="T39" fmla="*/ 2147483647 h 294"/>
              <a:gd name="T40" fmla="*/ 2147483647 w 582"/>
              <a:gd name="T41" fmla="*/ 2147483647 h 294"/>
              <a:gd name="T42" fmla="*/ 2147483647 w 582"/>
              <a:gd name="T43" fmla="*/ 2147483647 h 294"/>
              <a:gd name="T44" fmla="*/ 2147483647 w 582"/>
              <a:gd name="T45" fmla="*/ 2147483647 h 294"/>
              <a:gd name="T46" fmla="*/ 2147483647 w 582"/>
              <a:gd name="T47" fmla="*/ 2147483647 h 294"/>
              <a:gd name="T48" fmla="*/ 2147483647 w 582"/>
              <a:gd name="T49" fmla="*/ 2147483647 h 294"/>
              <a:gd name="T50" fmla="*/ 2147483647 w 582"/>
              <a:gd name="T51" fmla="*/ 2147483647 h 294"/>
              <a:gd name="T52" fmla="*/ 2147483647 w 582"/>
              <a:gd name="T53" fmla="*/ 2147483647 h 294"/>
              <a:gd name="T54" fmla="*/ 2147483647 w 582"/>
              <a:gd name="T55" fmla="*/ 2147483647 h 294"/>
              <a:gd name="T56" fmla="*/ 2147483647 w 582"/>
              <a:gd name="T57" fmla="*/ 2147483647 h 294"/>
              <a:gd name="T58" fmla="*/ 2147483647 w 582"/>
              <a:gd name="T59" fmla="*/ 2147483647 h 294"/>
              <a:gd name="T60" fmla="*/ 2147483647 w 582"/>
              <a:gd name="T61" fmla="*/ 2147483647 h 294"/>
              <a:gd name="T62" fmla="*/ 2147483647 w 582"/>
              <a:gd name="T63" fmla="*/ 2147483647 h 294"/>
              <a:gd name="T64" fmla="*/ 2147483647 w 582"/>
              <a:gd name="T65" fmla="*/ 2147483647 h 294"/>
              <a:gd name="T66" fmla="*/ 2147483647 w 582"/>
              <a:gd name="T67" fmla="*/ 2147483647 h 294"/>
              <a:gd name="T68" fmla="*/ 2147483647 w 582"/>
              <a:gd name="T69" fmla="*/ 2147483647 h 294"/>
              <a:gd name="T70" fmla="*/ 2147483647 w 582"/>
              <a:gd name="T71" fmla="*/ 2147483647 h 294"/>
              <a:gd name="T72" fmla="*/ 2147483647 w 582"/>
              <a:gd name="T73" fmla="*/ 2147483647 h 294"/>
              <a:gd name="T74" fmla="*/ 2147483647 w 582"/>
              <a:gd name="T75" fmla="*/ 2147483647 h 294"/>
              <a:gd name="T76" fmla="*/ 2147483647 w 582"/>
              <a:gd name="T77" fmla="*/ 2147483647 h 294"/>
              <a:gd name="T78" fmla="*/ 2147483647 w 582"/>
              <a:gd name="T79" fmla="*/ 2147483647 h 294"/>
              <a:gd name="T80" fmla="*/ 2147483647 w 582"/>
              <a:gd name="T81" fmla="*/ 2147483647 h 294"/>
              <a:gd name="T82" fmla="*/ 2147483647 w 582"/>
              <a:gd name="T83" fmla="*/ 2147483647 h 294"/>
              <a:gd name="T84" fmla="*/ 2147483647 w 582"/>
              <a:gd name="T85" fmla="*/ 2147483647 h 294"/>
              <a:gd name="T86" fmla="*/ 2147483647 w 582"/>
              <a:gd name="T87" fmla="*/ 2147483647 h 294"/>
              <a:gd name="T88" fmla="*/ 2147483647 w 582"/>
              <a:gd name="T89" fmla="*/ 2147483647 h 294"/>
              <a:gd name="T90" fmla="*/ 2147483647 w 582"/>
              <a:gd name="T91" fmla="*/ 2147483647 h 294"/>
              <a:gd name="T92" fmla="*/ 2147483647 w 582"/>
              <a:gd name="T93" fmla="*/ 2147483647 h 294"/>
              <a:gd name="T94" fmla="*/ 2147483647 w 582"/>
              <a:gd name="T95" fmla="*/ 2147483647 h 294"/>
              <a:gd name="T96" fmla="*/ 2147483647 w 582"/>
              <a:gd name="T97" fmla="*/ 2147483647 h 294"/>
              <a:gd name="T98" fmla="*/ 2147483647 w 582"/>
              <a:gd name="T99" fmla="*/ 2147483647 h 294"/>
              <a:gd name="T100" fmla="*/ 2147483647 w 582"/>
              <a:gd name="T101" fmla="*/ 2147483647 h 294"/>
              <a:gd name="T102" fmla="*/ 2147483647 w 582"/>
              <a:gd name="T103" fmla="*/ 2147483647 h 294"/>
              <a:gd name="T104" fmla="*/ 2147483647 w 582"/>
              <a:gd name="T105" fmla="*/ 2147483647 h 294"/>
              <a:gd name="T106" fmla="*/ 2147483647 w 582"/>
              <a:gd name="T107" fmla="*/ 2147483647 h 294"/>
              <a:gd name="T108" fmla="*/ 2147483647 w 582"/>
              <a:gd name="T109" fmla="*/ 2147483647 h 294"/>
              <a:gd name="T110" fmla="*/ 2147483647 w 582"/>
              <a:gd name="T111" fmla="*/ 2147483647 h 294"/>
              <a:gd name="T112" fmla="*/ 2147483647 w 582"/>
              <a:gd name="T113" fmla="*/ 2147483647 h 294"/>
              <a:gd name="T114" fmla="*/ 2147483647 w 582"/>
              <a:gd name="T115" fmla="*/ 2147483647 h 294"/>
              <a:gd name="T116" fmla="*/ 2147483647 w 582"/>
              <a:gd name="T117" fmla="*/ 2147483647 h 29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82"/>
              <a:gd name="T178" fmla="*/ 0 h 294"/>
              <a:gd name="T179" fmla="*/ 582 w 582"/>
              <a:gd name="T180" fmla="*/ 294 h 29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82" h="294">
                <a:moveTo>
                  <a:pt x="240" y="258"/>
                </a:moveTo>
                <a:lnTo>
                  <a:pt x="216" y="264"/>
                </a:lnTo>
                <a:lnTo>
                  <a:pt x="192" y="264"/>
                </a:lnTo>
                <a:lnTo>
                  <a:pt x="174" y="270"/>
                </a:lnTo>
                <a:lnTo>
                  <a:pt x="150" y="270"/>
                </a:lnTo>
                <a:lnTo>
                  <a:pt x="144" y="270"/>
                </a:lnTo>
                <a:lnTo>
                  <a:pt x="132" y="270"/>
                </a:lnTo>
                <a:lnTo>
                  <a:pt x="114" y="270"/>
                </a:lnTo>
                <a:lnTo>
                  <a:pt x="120" y="276"/>
                </a:lnTo>
                <a:lnTo>
                  <a:pt x="120" y="282"/>
                </a:lnTo>
                <a:lnTo>
                  <a:pt x="120" y="288"/>
                </a:lnTo>
                <a:lnTo>
                  <a:pt x="84" y="288"/>
                </a:lnTo>
                <a:lnTo>
                  <a:pt x="60" y="294"/>
                </a:lnTo>
                <a:lnTo>
                  <a:pt x="54" y="294"/>
                </a:lnTo>
                <a:lnTo>
                  <a:pt x="18" y="294"/>
                </a:lnTo>
                <a:lnTo>
                  <a:pt x="12" y="294"/>
                </a:lnTo>
                <a:lnTo>
                  <a:pt x="12" y="282"/>
                </a:lnTo>
                <a:lnTo>
                  <a:pt x="18" y="282"/>
                </a:lnTo>
                <a:lnTo>
                  <a:pt x="18" y="288"/>
                </a:lnTo>
                <a:lnTo>
                  <a:pt x="24" y="288"/>
                </a:lnTo>
                <a:lnTo>
                  <a:pt x="24" y="282"/>
                </a:lnTo>
                <a:lnTo>
                  <a:pt x="30" y="276"/>
                </a:lnTo>
                <a:lnTo>
                  <a:pt x="24" y="270"/>
                </a:lnTo>
                <a:lnTo>
                  <a:pt x="30" y="270"/>
                </a:lnTo>
                <a:lnTo>
                  <a:pt x="30" y="264"/>
                </a:lnTo>
                <a:lnTo>
                  <a:pt x="30" y="258"/>
                </a:lnTo>
                <a:lnTo>
                  <a:pt x="30" y="246"/>
                </a:lnTo>
                <a:lnTo>
                  <a:pt x="24" y="240"/>
                </a:lnTo>
                <a:lnTo>
                  <a:pt x="30" y="234"/>
                </a:lnTo>
                <a:lnTo>
                  <a:pt x="36" y="228"/>
                </a:lnTo>
                <a:lnTo>
                  <a:pt x="36" y="222"/>
                </a:lnTo>
                <a:lnTo>
                  <a:pt x="42" y="222"/>
                </a:lnTo>
                <a:lnTo>
                  <a:pt x="48" y="222"/>
                </a:lnTo>
                <a:lnTo>
                  <a:pt x="60" y="228"/>
                </a:lnTo>
                <a:lnTo>
                  <a:pt x="66" y="228"/>
                </a:lnTo>
                <a:lnTo>
                  <a:pt x="72" y="234"/>
                </a:lnTo>
                <a:lnTo>
                  <a:pt x="78" y="234"/>
                </a:lnTo>
                <a:lnTo>
                  <a:pt x="84" y="228"/>
                </a:lnTo>
                <a:lnTo>
                  <a:pt x="84" y="222"/>
                </a:lnTo>
                <a:lnTo>
                  <a:pt x="78" y="222"/>
                </a:lnTo>
                <a:lnTo>
                  <a:pt x="78" y="216"/>
                </a:lnTo>
                <a:lnTo>
                  <a:pt x="78" y="210"/>
                </a:lnTo>
                <a:lnTo>
                  <a:pt x="78" y="198"/>
                </a:lnTo>
                <a:lnTo>
                  <a:pt x="84" y="198"/>
                </a:lnTo>
                <a:lnTo>
                  <a:pt x="90" y="198"/>
                </a:lnTo>
                <a:lnTo>
                  <a:pt x="108" y="192"/>
                </a:lnTo>
                <a:lnTo>
                  <a:pt x="108" y="186"/>
                </a:lnTo>
                <a:lnTo>
                  <a:pt x="102" y="180"/>
                </a:lnTo>
                <a:lnTo>
                  <a:pt x="102" y="174"/>
                </a:lnTo>
                <a:lnTo>
                  <a:pt x="102" y="168"/>
                </a:lnTo>
                <a:lnTo>
                  <a:pt x="108" y="162"/>
                </a:lnTo>
                <a:lnTo>
                  <a:pt x="108" y="156"/>
                </a:lnTo>
                <a:lnTo>
                  <a:pt x="114" y="162"/>
                </a:lnTo>
                <a:lnTo>
                  <a:pt x="114" y="156"/>
                </a:lnTo>
                <a:lnTo>
                  <a:pt x="120" y="156"/>
                </a:lnTo>
                <a:lnTo>
                  <a:pt x="114" y="150"/>
                </a:lnTo>
                <a:lnTo>
                  <a:pt x="114" y="144"/>
                </a:lnTo>
                <a:lnTo>
                  <a:pt x="120" y="144"/>
                </a:lnTo>
                <a:lnTo>
                  <a:pt x="120" y="150"/>
                </a:lnTo>
                <a:lnTo>
                  <a:pt x="126" y="150"/>
                </a:lnTo>
                <a:lnTo>
                  <a:pt x="132" y="144"/>
                </a:lnTo>
                <a:lnTo>
                  <a:pt x="138" y="150"/>
                </a:lnTo>
                <a:lnTo>
                  <a:pt x="144" y="150"/>
                </a:lnTo>
                <a:lnTo>
                  <a:pt x="144" y="144"/>
                </a:lnTo>
                <a:lnTo>
                  <a:pt x="138" y="144"/>
                </a:lnTo>
                <a:lnTo>
                  <a:pt x="138" y="138"/>
                </a:lnTo>
                <a:lnTo>
                  <a:pt x="150" y="144"/>
                </a:lnTo>
                <a:lnTo>
                  <a:pt x="150" y="138"/>
                </a:lnTo>
                <a:lnTo>
                  <a:pt x="156" y="138"/>
                </a:lnTo>
                <a:lnTo>
                  <a:pt x="162" y="144"/>
                </a:lnTo>
                <a:lnTo>
                  <a:pt x="168" y="144"/>
                </a:lnTo>
                <a:lnTo>
                  <a:pt x="168" y="150"/>
                </a:lnTo>
                <a:lnTo>
                  <a:pt x="174" y="150"/>
                </a:lnTo>
                <a:lnTo>
                  <a:pt x="180" y="150"/>
                </a:lnTo>
                <a:lnTo>
                  <a:pt x="180" y="156"/>
                </a:lnTo>
                <a:lnTo>
                  <a:pt x="180" y="150"/>
                </a:lnTo>
                <a:lnTo>
                  <a:pt x="186" y="138"/>
                </a:lnTo>
                <a:lnTo>
                  <a:pt x="192" y="138"/>
                </a:lnTo>
                <a:lnTo>
                  <a:pt x="192" y="132"/>
                </a:lnTo>
                <a:lnTo>
                  <a:pt x="198" y="132"/>
                </a:lnTo>
                <a:lnTo>
                  <a:pt x="204" y="132"/>
                </a:lnTo>
                <a:lnTo>
                  <a:pt x="204" y="138"/>
                </a:lnTo>
                <a:lnTo>
                  <a:pt x="210" y="138"/>
                </a:lnTo>
                <a:lnTo>
                  <a:pt x="216" y="138"/>
                </a:lnTo>
                <a:lnTo>
                  <a:pt x="210" y="144"/>
                </a:lnTo>
                <a:lnTo>
                  <a:pt x="216" y="144"/>
                </a:lnTo>
                <a:lnTo>
                  <a:pt x="216" y="138"/>
                </a:lnTo>
                <a:lnTo>
                  <a:pt x="222" y="138"/>
                </a:lnTo>
                <a:lnTo>
                  <a:pt x="222" y="132"/>
                </a:lnTo>
                <a:lnTo>
                  <a:pt x="222" y="126"/>
                </a:lnTo>
                <a:lnTo>
                  <a:pt x="222" y="120"/>
                </a:lnTo>
                <a:lnTo>
                  <a:pt x="228" y="120"/>
                </a:lnTo>
                <a:lnTo>
                  <a:pt x="228" y="114"/>
                </a:lnTo>
                <a:lnTo>
                  <a:pt x="234" y="114"/>
                </a:lnTo>
                <a:lnTo>
                  <a:pt x="234" y="108"/>
                </a:lnTo>
                <a:lnTo>
                  <a:pt x="240" y="108"/>
                </a:lnTo>
                <a:lnTo>
                  <a:pt x="240" y="120"/>
                </a:lnTo>
                <a:lnTo>
                  <a:pt x="246" y="120"/>
                </a:lnTo>
                <a:lnTo>
                  <a:pt x="252" y="120"/>
                </a:lnTo>
                <a:lnTo>
                  <a:pt x="258" y="126"/>
                </a:lnTo>
                <a:lnTo>
                  <a:pt x="264" y="126"/>
                </a:lnTo>
                <a:lnTo>
                  <a:pt x="264" y="120"/>
                </a:lnTo>
                <a:lnTo>
                  <a:pt x="270" y="120"/>
                </a:lnTo>
                <a:lnTo>
                  <a:pt x="270" y="114"/>
                </a:lnTo>
                <a:lnTo>
                  <a:pt x="270" y="102"/>
                </a:lnTo>
                <a:lnTo>
                  <a:pt x="270" y="96"/>
                </a:lnTo>
                <a:lnTo>
                  <a:pt x="276" y="96"/>
                </a:lnTo>
                <a:lnTo>
                  <a:pt x="282" y="96"/>
                </a:lnTo>
                <a:lnTo>
                  <a:pt x="282" y="90"/>
                </a:lnTo>
                <a:lnTo>
                  <a:pt x="288" y="84"/>
                </a:lnTo>
                <a:lnTo>
                  <a:pt x="288" y="78"/>
                </a:lnTo>
                <a:lnTo>
                  <a:pt x="294" y="72"/>
                </a:lnTo>
                <a:lnTo>
                  <a:pt x="300" y="66"/>
                </a:lnTo>
                <a:lnTo>
                  <a:pt x="300" y="60"/>
                </a:lnTo>
                <a:lnTo>
                  <a:pt x="300" y="48"/>
                </a:lnTo>
                <a:lnTo>
                  <a:pt x="306" y="42"/>
                </a:lnTo>
                <a:lnTo>
                  <a:pt x="312" y="42"/>
                </a:lnTo>
                <a:lnTo>
                  <a:pt x="318" y="48"/>
                </a:lnTo>
                <a:lnTo>
                  <a:pt x="324" y="48"/>
                </a:lnTo>
                <a:lnTo>
                  <a:pt x="324" y="42"/>
                </a:lnTo>
                <a:lnTo>
                  <a:pt x="330" y="42"/>
                </a:lnTo>
                <a:lnTo>
                  <a:pt x="330" y="36"/>
                </a:lnTo>
                <a:lnTo>
                  <a:pt x="342" y="36"/>
                </a:lnTo>
                <a:lnTo>
                  <a:pt x="342" y="30"/>
                </a:lnTo>
                <a:lnTo>
                  <a:pt x="348" y="30"/>
                </a:lnTo>
                <a:lnTo>
                  <a:pt x="348" y="24"/>
                </a:lnTo>
                <a:lnTo>
                  <a:pt x="342" y="24"/>
                </a:lnTo>
                <a:lnTo>
                  <a:pt x="336" y="24"/>
                </a:lnTo>
                <a:lnTo>
                  <a:pt x="342" y="18"/>
                </a:lnTo>
                <a:lnTo>
                  <a:pt x="342" y="12"/>
                </a:lnTo>
                <a:lnTo>
                  <a:pt x="336" y="12"/>
                </a:lnTo>
                <a:lnTo>
                  <a:pt x="336" y="6"/>
                </a:lnTo>
                <a:lnTo>
                  <a:pt x="342" y="6"/>
                </a:lnTo>
                <a:lnTo>
                  <a:pt x="348" y="0"/>
                </a:lnTo>
                <a:lnTo>
                  <a:pt x="354" y="6"/>
                </a:lnTo>
                <a:lnTo>
                  <a:pt x="360" y="6"/>
                </a:lnTo>
                <a:lnTo>
                  <a:pt x="366" y="0"/>
                </a:lnTo>
                <a:lnTo>
                  <a:pt x="372" y="0"/>
                </a:lnTo>
                <a:lnTo>
                  <a:pt x="372" y="6"/>
                </a:lnTo>
                <a:lnTo>
                  <a:pt x="378" y="6"/>
                </a:lnTo>
                <a:lnTo>
                  <a:pt x="384" y="12"/>
                </a:lnTo>
                <a:lnTo>
                  <a:pt x="384" y="18"/>
                </a:lnTo>
                <a:lnTo>
                  <a:pt x="390" y="24"/>
                </a:lnTo>
                <a:lnTo>
                  <a:pt x="390" y="30"/>
                </a:lnTo>
                <a:lnTo>
                  <a:pt x="396" y="30"/>
                </a:lnTo>
                <a:lnTo>
                  <a:pt x="402" y="30"/>
                </a:lnTo>
                <a:lnTo>
                  <a:pt x="408" y="30"/>
                </a:lnTo>
                <a:lnTo>
                  <a:pt x="414" y="30"/>
                </a:lnTo>
                <a:lnTo>
                  <a:pt x="420" y="30"/>
                </a:lnTo>
                <a:lnTo>
                  <a:pt x="420" y="36"/>
                </a:lnTo>
                <a:lnTo>
                  <a:pt x="426" y="36"/>
                </a:lnTo>
                <a:lnTo>
                  <a:pt x="432" y="42"/>
                </a:lnTo>
                <a:lnTo>
                  <a:pt x="438" y="42"/>
                </a:lnTo>
                <a:lnTo>
                  <a:pt x="438" y="36"/>
                </a:lnTo>
                <a:lnTo>
                  <a:pt x="444" y="30"/>
                </a:lnTo>
                <a:lnTo>
                  <a:pt x="450" y="36"/>
                </a:lnTo>
                <a:lnTo>
                  <a:pt x="456" y="36"/>
                </a:lnTo>
                <a:lnTo>
                  <a:pt x="462" y="36"/>
                </a:lnTo>
                <a:lnTo>
                  <a:pt x="462" y="42"/>
                </a:lnTo>
                <a:lnTo>
                  <a:pt x="462" y="36"/>
                </a:lnTo>
                <a:lnTo>
                  <a:pt x="468" y="36"/>
                </a:lnTo>
                <a:lnTo>
                  <a:pt x="474" y="36"/>
                </a:lnTo>
                <a:lnTo>
                  <a:pt x="474" y="30"/>
                </a:lnTo>
                <a:lnTo>
                  <a:pt x="480" y="30"/>
                </a:lnTo>
                <a:lnTo>
                  <a:pt x="480" y="24"/>
                </a:lnTo>
                <a:lnTo>
                  <a:pt x="486" y="24"/>
                </a:lnTo>
                <a:lnTo>
                  <a:pt x="492" y="18"/>
                </a:lnTo>
                <a:lnTo>
                  <a:pt x="492" y="24"/>
                </a:lnTo>
                <a:lnTo>
                  <a:pt x="492" y="30"/>
                </a:lnTo>
                <a:lnTo>
                  <a:pt x="498" y="36"/>
                </a:lnTo>
                <a:lnTo>
                  <a:pt x="504" y="36"/>
                </a:lnTo>
                <a:lnTo>
                  <a:pt x="510" y="36"/>
                </a:lnTo>
                <a:lnTo>
                  <a:pt x="510" y="42"/>
                </a:lnTo>
                <a:lnTo>
                  <a:pt x="516" y="42"/>
                </a:lnTo>
                <a:lnTo>
                  <a:pt x="522" y="48"/>
                </a:lnTo>
                <a:lnTo>
                  <a:pt x="516" y="54"/>
                </a:lnTo>
                <a:lnTo>
                  <a:pt x="522" y="60"/>
                </a:lnTo>
                <a:lnTo>
                  <a:pt x="522" y="66"/>
                </a:lnTo>
                <a:lnTo>
                  <a:pt x="522" y="72"/>
                </a:lnTo>
                <a:lnTo>
                  <a:pt x="516" y="72"/>
                </a:lnTo>
                <a:lnTo>
                  <a:pt x="516" y="78"/>
                </a:lnTo>
                <a:lnTo>
                  <a:pt x="522" y="78"/>
                </a:lnTo>
                <a:lnTo>
                  <a:pt x="528" y="90"/>
                </a:lnTo>
                <a:lnTo>
                  <a:pt x="534" y="90"/>
                </a:lnTo>
                <a:lnTo>
                  <a:pt x="534" y="96"/>
                </a:lnTo>
                <a:lnTo>
                  <a:pt x="540" y="102"/>
                </a:lnTo>
                <a:lnTo>
                  <a:pt x="540" y="108"/>
                </a:lnTo>
                <a:lnTo>
                  <a:pt x="546" y="108"/>
                </a:lnTo>
                <a:lnTo>
                  <a:pt x="546" y="114"/>
                </a:lnTo>
                <a:lnTo>
                  <a:pt x="552" y="120"/>
                </a:lnTo>
                <a:lnTo>
                  <a:pt x="558" y="120"/>
                </a:lnTo>
                <a:lnTo>
                  <a:pt x="558" y="126"/>
                </a:lnTo>
                <a:lnTo>
                  <a:pt x="558" y="120"/>
                </a:lnTo>
                <a:lnTo>
                  <a:pt x="564" y="126"/>
                </a:lnTo>
                <a:lnTo>
                  <a:pt x="564" y="132"/>
                </a:lnTo>
                <a:lnTo>
                  <a:pt x="570" y="132"/>
                </a:lnTo>
                <a:lnTo>
                  <a:pt x="570" y="126"/>
                </a:lnTo>
                <a:lnTo>
                  <a:pt x="576" y="132"/>
                </a:lnTo>
                <a:lnTo>
                  <a:pt x="576" y="126"/>
                </a:lnTo>
                <a:lnTo>
                  <a:pt x="582" y="132"/>
                </a:lnTo>
                <a:lnTo>
                  <a:pt x="558" y="156"/>
                </a:lnTo>
                <a:lnTo>
                  <a:pt x="552" y="162"/>
                </a:lnTo>
                <a:lnTo>
                  <a:pt x="540" y="168"/>
                </a:lnTo>
                <a:lnTo>
                  <a:pt x="528" y="180"/>
                </a:lnTo>
                <a:lnTo>
                  <a:pt x="528" y="186"/>
                </a:lnTo>
                <a:lnTo>
                  <a:pt x="522" y="192"/>
                </a:lnTo>
                <a:lnTo>
                  <a:pt x="516" y="192"/>
                </a:lnTo>
                <a:lnTo>
                  <a:pt x="516" y="198"/>
                </a:lnTo>
                <a:lnTo>
                  <a:pt x="516" y="204"/>
                </a:lnTo>
                <a:lnTo>
                  <a:pt x="510" y="204"/>
                </a:lnTo>
                <a:lnTo>
                  <a:pt x="504" y="210"/>
                </a:lnTo>
                <a:lnTo>
                  <a:pt x="498" y="216"/>
                </a:lnTo>
                <a:lnTo>
                  <a:pt x="498" y="222"/>
                </a:lnTo>
                <a:lnTo>
                  <a:pt x="492" y="222"/>
                </a:lnTo>
                <a:lnTo>
                  <a:pt x="486" y="228"/>
                </a:lnTo>
                <a:lnTo>
                  <a:pt x="480" y="228"/>
                </a:lnTo>
                <a:lnTo>
                  <a:pt x="474" y="234"/>
                </a:lnTo>
                <a:lnTo>
                  <a:pt x="468" y="234"/>
                </a:lnTo>
                <a:lnTo>
                  <a:pt x="462" y="240"/>
                </a:lnTo>
                <a:lnTo>
                  <a:pt x="456" y="240"/>
                </a:lnTo>
                <a:lnTo>
                  <a:pt x="438" y="246"/>
                </a:lnTo>
                <a:lnTo>
                  <a:pt x="432" y="246"/>
                </a:lnTo>
                <a:lnTo>
                  <a:pt x="414" y="246"/>
                </a:lnTo>
                <a:lnTo>
                  <a:pt x="372" y="252"/>
                </a:lnTo>
                <a:lnTo>
                  <a:pt x="354" y="252"/>
                </a:lnTo>
                <a:lnTo>
                  <a:pt x="336" y="252"/>
                </a:lnTo>
                <a:lnTo>
                  <a:pt x="330" y="252"/>
                </a:lnTo>
                <a:lnTo>
                  <a:pt x="324" y="258"/>
                </a:lnTo>
                <a:lnTo>
                  <a:pt x="294" y="258"/>
                </a:lnTo>
                <a:lnTo>
                  <a:pt x="276" y="258"/>
                </a:lnTo>
                <a:lnTo>
                  <a:pt x="264" y="258"/>
                </a:lnTo>
                <a:lnTo>
                  <a:pt x="246" y="258"/>
                </a:lnTo>
                <a:lnTo>
                  <a:pt x="240" y="258"/>
                </a:lnTo>
                <a:close/>
                <a:moveTo>
                  <a:pt x="0" y="294"/>
                </a:moveTo>
                <a:lnTo>
                  <a:pt x="0" y="288"/>
                </a:lnTo>
                <a:lnTo>
                  <a:pt x="6" y="288"/>
                </a:lnTo>
                <a:lnTo>
                  <a:pt x="6" y="294"/>
                </a:lnTo>
                <a:lnTo>
                  <a:pt x="0" y="29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   </a:t>
            </a:r>
            <a:endParaRPr lang="en-US" sz="24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37" name="Freeform 39"/>
          <p:cNvSpPr>
            <a:spLocks/>
          </p:cNvSpPr>
          <p:nvPr/>
        </p:nvSpPr>
        <p:spPr bwMode="auto">
          <a:xfrm>
            <a:off x="4733925" y="3708528"/>
            <a:ext cx="914400" cy="714375"/>
          </a:xfrm>
          <a:custGeom>
            <a:avLst/>
            <a:gdLst>
              <a:gd name="T0" fmla="*/ 2147483647 w 522"/>
              <a:gd name="T1" fmla="*/ 2147483647 h 450"/>
              <a:gd name="T2" fmla="*/ 2147483647 w 522"/>
              <a:gd name="T3" fmla="*/ 2147483647 h 450"/>
              <a:gd name="T4" fmla="*/ 2147483647 w 522"/>
              <a:gd name="T5" fmla="*/ 2147483647 h 450"/>
              <a:gd name="T6" fmla="*/ 2147483647 w 522"/>
              <a:gd name="T7" fmla="*/ 2147483647 h 450"/>
              <a:gd name="T8" fmla="*/ 2147483647 w 522"/>
              <a:gd name="T9" fmla="*/ 2147483647 h 450"/>
              <a:gd name="T10" fmla="*/ 2147483647 w 522"/>
              <a:gd name="T11" fmla="*/ 2147483647 h 450"/>
              <a:gd name="T12" fmla="*/ 2147483647 w 522"/>
              <a:gd name="T13" fmla="*/ 2147483647 h 450"/>
              <a:gd name="T14" fmla="*/ 2147483647 w 522"/>
              <a:gd name="T15" fmla="*/ 2147483647 h 450"/>
              <a:gd name="T16" fmla="*/ 2147483647 w 522"/>
              <a:gd name="T17" fmla="*/ 2147483647 h 450"/>
              <a:gd name="T18" fmla="*/ 2147483647 w 522"/>
              <a:gd name="T19" fmla="*/ 2147483647 h 450"/>
              <a:gd name="T20" fmla="*/ 2147483647 w 522"/>
              <a:gd name="T21" fmla="*/ 2147483647 h 450"/>
              <a:gd name="T22" fmla="*/ 2147483647 w 522"/>
              <a:gd name="T23" fmla="*/ 2147483647 h 450"/>
              <a:gd name="T24" fmla="*/ 2147483647 w 522"/>
              <a:gd name="T25" fmla="*/ 2147483647 h 450"/>
              <a:gd name="T26" fmla="*/ 2147483647 w 522"/>
              <a:gd name="T27" fmla="*/ 2147483647 h 450"/>
              <a:gd name="T28" fmla="*/ 2147483647 w 522"/>
              <a:gd name="T29" fmla="*/ 2147483647 h 450"/>
              <a:gd name="T30" fmla="*/ 2147483647 w 522"/>
              <a:gd name="T31" fmla="*/ 2147483647 h 450"/>
              <a:gd name="T32" fmla="*/ 2147483647 w 522"/>
              <a:gd name="T33" fmla="*/ 2147483647 h 450"/>
              <a:gd name="T34" fmla="*/ 2147483647 w 522"/>
              <a:gd name="T35" fmla="*/ 2147483647 h 450"/>
              <a:gd name="T36" fmla="*/ 2147483647 w 522"/>
              <a:gd name="T37" fmla="*/ 2147483647 h 450"/>
              <a:gd name="T38" fmla="*/ 2147483647 w 522"/>
              <a:gd name="T39" fmla="*/ 2147483647 h 450"/>
              <a:gd name="T40" fmla="*/ 2147483647 w 522"/>
              <a:gd name="T41" fmla="*/ 2147483647 h 450"/>
              <a:gd name="T42" fmla="*/ 2147483647 w 522"/>
              <a:gd name="T43" fmla="*/ 2147483647 h 450"/>
              <a:gd name="T44" fmla="*/ 2147483647 w 522"/>
              <a:gd name="T45" fmla="*/ 2147483647 h 450"/>
              <a:gd name="T46" fmla="*/ 2147483647 w 522"/>
              <a:gd name="T47" fmla="*/ 2147483647 h 450"/>
              <a:gd name="T48" fmla="*/ 2147483647 w 522"/>
              <a:gd name="T49" fmla="*/ 2147483647 h 450"/>
              <a:gd name="T50" fmla="*/ 2147483647 w 522"/>
              <a:gd name="T51" fmla="*/ 2147483647 h 450"/>
              <a:gd name="T52" fmla="*/ 2147483647 w 522"/>
              <a:gd name="T53" fmla="*/ 2147483647 h 450"/>
              <a:gd name="T54" fmla="*/ 2147483647 w 522"/>
              <a:gd name="T55" fmla="*/ 2147483647 h 450"/>
              <a:gd name="T56" fmla="*/ 2147483647 w 522"/>
              <a:gd name="T57" fmla="*/ 2147483647 h 450"/>
              <a:gd name="T58" fmla="*/ 2147483647 w 522"/>
              <a:gd name="T59" fmla="*/ 2147483647 h 450"/>
              <a:gd name="T60" fmla="*/ 0 w 522"/>
              <a:gd name="T61" fmla="*/ 2147483647 h 450"/>
              <a:gd name="T62" fmla="*/ 2147483647 w 522"/>
              <a:gd name="T63" fmla="*/ 2147483647 h 450"/>
              <a:gd name="T64" fmla="*/ 2147483647 w 522"/>
              <a:gd name="T65" fmla="*/ 2147483647 h 450"/>
              <a:gd name="T66" fmla="*/ 2147483647 w 522"/>
              <a:gd name="T67" fmla="*/ 2147483647 h 450"/>
              <a:gd name="T68" fmla="*/ 2147483647 w 522"/>
              <a:gd name="T69" fmla="*/ 0 h 450"/>
              <a:gd name="T70" fmla="*/ 2147483647 w 522"/>
              <a:gd name="T71" fmla="*/ 2147483647 h 450"/>
              <a:gd name="T72" fmla="*/ 2147483647 w 522"/>
              <a:gd name="T73" fmla="*/ 2147483647 h 450"/>
              <a:gd name="T74" fmla="*/ 2147483647 w 522"/>
              <a:gd name="T75" fmla="*/ 2147483647 h 450"/>
              <a:gd name="T76" fmla="*/ 2147483647 w 522"/>
              <a:gd name="T77" fmla="*/ 2147483647 h 450"/>
              <a:gd name="T78" fmla="*/ 2147483647 w 522"/>
              <a:gd name="T79" fmla="*/ 2147483647 h 450"/>
              <a:gd name="T80" fmla="*/ 2147483647 w 522"/>
              <a:gd name="T81" fmla="*/ 2147483647 h 450"/>
              <a:gd name="T82" fmla="*/ 2147483647 w 522"/>
              <a:gd name="T83" fmla="*/ 2147483647 h 450"/>
              <a:gd name="T84" fmla="*/ 2147483647 w 522"/>
              <a:gd name="T85" fmla="*/ 2147483647 h 450"/>
              <a:gd name="T86" fmla="*/ 2147483647 w 522"/>
              <a:gd name="T87" fmla="*/ 2147483647 h 450"/>
              <a:gd name="T88" fmla="*/ 2147483647 w 522"/>
              <a:gd name="T89" fmla="*/ 2147483647 h 450"/>
              <a:gd name="T90" fmla="*/ 2147483647 w 522"/>
              <a:gd name="T91" fmla="*/ 2147483647 h 450"/>
              <a:gd name="T92" fmla="*/ 2147483647 w 522"/>
              <a:gd name="T93" fmla="*/ 2147483647 h 450"/>
              <a:gd name="T94" fmla="*/ 2147483647 w 522"/>
              <a:gd name="T95" fmla="*/ 2147483647 h 450"/>
              <a:gd name="T96" fmla="*/ 2147483647 w 522"/>
              <a:gd name="T97" fmla="*/ 2147483647 h 450"/>
              <a:gd name="T98" fmla="*/ 2147483647 w 522"/>
              <a:gd name="T99" fmla="*/ 2147483647 h 450"/>
              <a:gd name="T100" fmla="*/ 2147483647 w 522"/>
              <a:gd name="T101" fmla="*/ 2147483647 h 450"/>
              <a:gd name="T102" fmla="*/ 2147483647 w 522"/>
              <a:gd name="T103" fmla="*/ 2147483647 h 450"/>
              <a:gd name="T104" fmla="*/ 2147483647 w 522"/>
              <a:gd name="T105" fmla="*/ 2147483647 h 450"/>
              <a:gd name="T106" fmla="*/ 2147483647 w 522"/>
              <a:gd name="T107" fmla="*/ 2147483647 h 450"/>
              <a:gd name="T108" fmla="*/ 2147483647 w 522"/>
              <a:gd name="T109" fmla="*/ 2147483647 h 450"/>
              <a:gd name="T110" fmla="*/ 2147483647 w 522"/>
              <a:gd name="T111" fmla="*/ 2147483647 h 45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22"/>
              <a:gd name="T169" fmla="*/ 0 h 450"/>
              <a:gd name="T170" fmla="*/ 522 w 522"/>
              <a:gd name="T171" fmla="*/ 450 h 45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22" h="450">
                <a:moveTo>
                  <a:pt x="522" y="348"/>
                </a:moveTo>
                <a:lnTo>
                  <a:pt x="522" y="360"/>
                </a:lnTo>
                <a:lnTo>
                  <a:pt x="522" y="366"/>
                </a:lnTo>
                <a:lnTo>
                  <a:pt x="522" y="372"/>
                </a:lnTo>
                <a:lnTo>
                  <a:pt x="516" y="372"/>
                </a:lnTo>
                <a:lnTo>
                  <a:pt x="522" y="378"/>
                </a:lnTo>
                <a:lnTo>
                  <a:pt x="516" y="384"/>
                </a:lnTo>
                <a:lnTo>
                  <a:pt x="516" y="390"/>
                </a:lnTo>
                <a:lnTo>
                  <a:pt x="510" y="390"/>
                </a:lnTo>
                <a:lnTo>
                  <a:pt x="510" y="384"/>
                </a:lnTo>
                <a:lnTo>
                  <a:pt x="504" y="384"/>
                </a:lnTo>
                <a:lnTo>
                  <a:pt x="504" y="396"/>
                </a:lnTo>
                <a:lnTo>
                  <a:pt x="498" y="402"/>
                </a:lnTo>
                <a:lnTo>
                  <a:pt x="498" y="396"/>
                </a:lnTo>
                <a:lnTo>
                  <a:pt x="498" y="390"/>
                </a:lnTo>
                <a:lnTo>
                  <a:pt x="492" y="390"/>
                </a:lnTo>
                <a:lnTo>
                  <a:pt x="492" y="396"/>
                </a:lnTo>
                <a:lnTo>
                  <a:pt x="492" y="402"/>
                </a:lnTo>
                <a:lnTo>
                  <a:pt x="498" y="408"/>
                </a:lnTo>
                <a:lnTo>
                  <a:pt x="498" y="414"/>
                </a:lnTo>
                <a:lnTo>
                  <a:pt x="492" y="414"/>
                </a:lnTo>
                <a:lnTo>
                  <a:pt x="486" y="414"/>
                </a:lnTo>
                <a:lnTo>
                  <a:pt x="486" y="420"/>
                </a:lnTo>
                <a:lnTo>
                  <a:pt x="492" y="420"/>
                </a:lnTo>
                <a:lnTo>
                  <a:pt x="486" y="426"/>
                </a:lnTo>
                <a:lnTo>
                  <a:pt x="486" y="420"/>
                </a:lnTo>
                <a:lnTo>
                  <a:pt x="480" y="426"/>
                </a:lnTo>
                <a:lnTo>
                  <a:pt x="486" y="426"/>
                </a:lnTo>
                <a:lnTo>
                  <a:pt x="486" y="432"/>
                </a:lnTo>
                <a:lnTo>
                  <a:pt x="492" y="432"/>
                </a:lnTo>
                <a:lnTo>
                  <a:pt x="486" y="438"/>
                </a:lnTo>
                <a:lnTo>
                  <a:pt x="486" y="444"/>
                </a:lnTo>
                <a:lnTo>
                  <a:pt x="480" y="450"/>
                </a:lnTo>
                <a:lnTo>
                  <a:pt x="462" y="450"/>
                </a:lnTo>
                <a:lnTo>
                  <a:pt x="438" y="450"/>
                </a:lnTo>
                <a:lnTo>
                  <a:pt x="432" y="450"/>
                </a:lnTo>
                <a:lnTo>
                  <a:pt x="432" y="444"/>
                </a:lnTo>
                <a:lnTo>
                  <a:pt x="438" y="438"/>
                </a:lnTo>
                <a:lnTo>
                  <a:pt x="438" y="432"/>
                </a:lnTo>
                <a:lnTo>
                  <a:pt x="444" y="432"/>
                </a:lnTo>
                <a:lnTo>
                  <a:pt x="450" y="432"/>
                </a:lnTo>
                <a:lnTo>
                  <a:pt x="450" y="426"/>
                </a:lnTo>
                <a:lnTo>
                  <a:pt x="456" y="420"/>
                </a:lnTo>
                <a:lnTo>
                  <a:pt x="450" y="420"/>
                </a:lnTo>
                <a:lnTo>
                  <a:pt x="456" y="414"/>
                </a:lnTo>
                <a:lnTo>
                  <a:pt x="450" y="408"/>
                </a:lnTo>
                <a:lnTo>
                  <a:pt x="444" y="408"/>
                </a:lnTo>
                <a:lnTo>
                  <a:pt x="444" y="402"/>
                </a:lnTo>
                <a:lnTo>
                  <a:pt x="438" y="402"/>
                </a:lnTo>
                <a:lnTo>
                  <a:pt x="408" y="402"/>
                </a:lnTo>
                <a:lnTo>
                  <a:pt x="396" y="402"/>
                </a:lnTo>
                <a:lnTo>
                  <a:pt x="366" y="408"/>
                </a:lnTo>
                <a:lnTo>
                  <a:pt x="348" y="408"/>
                </a:lnTo>
                <a:lnTo>
                  <a:pt x="342" y="408"/>
                </a:lnTo>
                <a:lnTo>
                  <a:pt x="324" y="408"/>
                </a:lnTo>
                <a:lnTo>
                  <a:pt x="288" y="408"/>
                </a:lnTo>
                <a:lnTo>
                  <a:pt x="258" y="408"/>
                </a:lnTo>
                <a:lnTo>
                  <a:pt x="240" y="414"/>
                </a:lnTo>
                <a:lnTo>
                  <a:pt x="234" y="414"/>
                </a:lnTo>
                <a:lnTo>
                  <a:pt x="198" y="414"/>
                </a:lnTo>
                <a:lnTo>
                  <a:pt x="192" y="414"/>
                </a:lnTo>
                <a:lnTo>
                  <a:pt x="174" y="414"/>
                </a:lnTo>
                <a:lnTo>
                  <a:pt x="150" y="414"/>
                </a:lnTo>
                <a:lnTo>
                  <a:pt x="138" y="414"/>
                </a:lnTo>
                <a:lnTo>
                  <a:pt x="96" y="414"/>
                </a:lnTo>
                <a:lnTo>
                  <a:pt x="90" y="396"/>
                </a:lnTo>
                <a:lnTo>
                  <a:pt x="90" y="390"/>
                </a:lnTo>
                <a:lnTo>
                  <a:pt x="90" y="366"/>
                </a:lnTo>
                <a:lnTo>
                  <a:pt x="90" y="360"/>
                </a:lnTo>
                <a:lnTo>
                  <a:pt x="90" y="330"/>
                </a:lnTo>
                <a:lnTo>
                  <a:pt x="90" y="300"/>
                </a:lnTo>
                <a:lnTo>
                  <a:pt x="90" y="294"/>
                </a:lnTo>
                <a:lnTo>
                  <a:pt x="90" y="264"/>
                </a:lnTo>
                <a:lnTo>
                  <a:pt x="90" y="258"/>
                </a:lnTo>
                <a:lnTo>
                  <a:pt x="90" y="228"/>
                </a:lnTo>
                <a:lnTo>
                  <a:pt x="90" y="216"/>
                </a:lnTo>
                <a:lnTo>
                  <a:pt x="90" y="192"/>
                </a:lnTo>
                <a:lnTo>
                  <a:pt x="90" y="180"/>
                </a:lnTo>
                <a:lnTo>
                  <a:pt x="90" y="162"/>
                </a:lnTo>
                <a:lnTo>
                  <a:pt x="90" y="156"/>
                </a:lnTo>
                <a:lnTo>
                  <a:pt x="90" y="150"/>
                </a:lnTo>
                <a:lnTo>
                  <a:pt x="84" y="150"/>
                </a:lnTo>
                <a:lnTo>
                  <a:pt x="78" y="150"/>
                </a:lnTo>
                <a:lnTo>
                  <a:pt x="78" y="144"/>
                </a:lnTo>
                <a:lnTo>
                  <a:pt x="72" y="144"/>
                </a:lnTo>
                <a:lnTo>
                  <a:pt x="72" y="138"/>
                </a:lnTo>
                <a:lnTo>
                  <a:pt x="66" y="138"/>
                </a:lnTo>
                <a:lnTo>
                  <a:pt x="66" y="132"/>
                </a:lnTo>
                <a:lnTo>
                  <a:pt x="66" y="126"/>
                </a:lnTo>
                <a:lnTo>
                  <a:pt x="60" y="126"/>
                </a:lnTo>
                <a:lnTo>
                  <a:pt x="60" y="120"/>
                </a:lnTo>
                <a:lnTo>
                  <a:pt x="54" y="120"/>
                </a:lnTo>
                <a:lnTo>
                  <a:pt x="54" y="114"/>
                </a:lnTo>
                <a:lnTo>
                  <a:pt x="54" y="108"/>
                </a:lnTo>
                <a:lnTo>
                  <a:pt x="54" y="102"/>
                </a:lnTo>
                <a:lnTo>
                  <a:pt x="60" y="102"/>
                </a:lnTo>
                <a:lnTo>
                  <a:pt x="60" y="96"/>
                </a:lnTo>
                <a:lnTo>
                  <a:pt x="60" y="90"/>
                </a:lnTo>
                <a:lnTo>
                  <a:pt x="66" y="90"/>
                </a:lnTo>
                <a:lnTo>
                  <a:pt x="66" y="96"/>
                </a:lnTo>
                <a:lnTo>
                  <a:pt x="66" y="90"/>
                </a:lnTo>
                <a:lnTo>
                  <a:pt x="72" y="90"/>
                </a:lnTo>
                <a:lnTo>
                  <a:pt x="66" y="90"/>
                </a:lnTo>
                <a:lnTo>
                  <a:pt x="66" y="84"/>
                </a:lnTo>
                <a:lnTo>
                  <a:pt x="66" y="78"/>
                </a:lnTo>
                <a:lnTo>
                  <a:pt x="60" y="78"/>
                </a:lnTo>
                <a:lnTo>
                  <a:pt x="54" y="78"/>
                </a:lnTo>
                <a:lnTo>
                  <a:pt x="48" y="78"/>
                </a:lnTo>
                <a:lnTo>
                  <a:pt x="42" y="78"/>
                </a:lnTo>
                <a:lnTo>
                  <a:pt x="42" y="72"/>
                </a:lnTo>
                <a:lnTo>
                  <a:pt x="36" y="66"/>
                </a:lnTo>
                <a:lnTo>
                  <a:pt x="30" y="66"/>
                </a:lnTo>
                <a:lnTo>
                  <a:pt x="30" y="60"/>
                </a:lnTo>
                <a:lnTo>
                  <a:pt x="30" y="54"/>
                </a:lnTo>
                <a:lnTo>
                  <a:pt x="24" y="48"/>
                </a:lnTo>
                <a:lnTo>
                  <a:pt x="24" y="42"/>
                </a:lnTo>
                <a:lnTo>
                  <a:pt x="18" y="42"/>
                </a:lnTo>
                <a:lnTo>
                  <a:pt x="12" y="36"/>
                </a:lnTo>
                <a:lnTo>
                  <a:pt x="12" y="30"/>
                </a:lnTo>
                <a:lnTo>
                  <a:pt x="6" y="18"/>
                </a:lnTo>
                <a:lnTo>
                  <a:pt x="12" y="12"/>
                </a:lnTo>
                <a:lnTo>
                  <a:pt x="6" y="12"/>
                </a:lnTo>
                <a:lnTo>
                  <a:pt x="0" y="12"/>
                </a:lnTo>
                <a:lnTo>
                  <a:pt x="0" y="6"/>
                </a:lnTo>
                <a:lnTo>
                  <a:pt x="30" y="6"/>
                </a:lnTo>
                <a:lnTo>
                  <a:pt x="42" y="6"/>
                </a:lnTo>
                <a:lnTo>
                  <a:pt x="66" y="6"/>
                </a:lnTo>
                <a:lnTo>
                  <a:pt x="84" y="6"/>
                </a:lnTo>
                <a:lnTo>
                  <a:pt x="96" y="6"/>
                </a:lnTo>
                <a:lnTo>
                  <a:pt x="114" y="6"/>
                </a:lnTo>
                <a:lnTo>
                  <a:pt x="132" y="6"/>
                </a:lnTo>
                <a:lnTo>
                  <a:pt x="150" y="6"/>
                </a:lnTo>
                <a:lnTo>
                  <a:pt x="168" y="6"/>
                </a:lnTo>
                <a:lnTo>
                  <a:pt x="180" y="6"/>
                </a:lnTo>
                <a:lnTo>
                  <a:pt x="198" y="6"/>
                </a:lnTo>
                <a:lnTo>
                  <a:pt x="228" y="6"/>
                </a:lnTo>
                <a:lnTo>
                  <a:pt x="234" y="6"/>
                </a:lnTo>
                <a:lnTo>
                  <a:pt x="258" y="0"/>
                </a:lnTo>
                <a:lnTo>
                  <a:pt x="270" y="0"/>
                </a:lnTo>
                <a:lnTo>
                  <a:pt x="288" y="0"/>
                </a:lnTo>
                <a:lnTo>
                  <a:pt x="300" y="0"/>
                </a:lnTo>
                <a:lnTo>
                  <a:pt x="306" y="0"/>
                </a:lnTo>
                <a:lnTo>
                  <a:pt x="306" y="6"/>
                </a:lnTo>
                <a:lnTo>
                  <a:pt x="312" y="6"/>
                </a:lnTo>
                <a:lnTo>
                  <a:pt x="312" y="12"/>
                </a:lnTo>
                <a:lnTo>
                  <a:pt x="318" y="12"/>
                </a:lnTo>
                <a:lnTo>
                  <a:pt x="318" y="18"/>
                </a:lnTo>
                <a:lnTo>
                  <a:pt x="324" y="18"/>
                </a:lnTo>
                <a:lnTo>
                  <a:pt x="324" y="24"/>
                </a:lnTo>
                <a:lnTo>
                  <a:pt x="324" y="30"/>
                </a:lnTo>
                <a:lnTo>
                  <a:pt x="324" y="36"/>
                </a:lnTo>
                <a:lnTo>
                  <a:pt x="318" y="36"/>
                </a:lnTo>
                <a:lnTo>
                  <a:pt x="318" y="48"/>
                </a:lnTo>
                <a:lnTo>
                  <a:pt x="324" y="54"/>
                </a:lnTo>
                <a:lnTo>
                  <a:pt x="324" y="60"/>
                </a:lnTo>
                <a:lnTo>
                  <a:pt x="324" y="66"/>
                </a:lnTo>
                <a:lnTo>
                  <a:pt x="330" y="66"/>
                </a:lnTo>
                <a:lnTo>
                  <a:pt x="324" y="72"/>
                </a:lnTo>
                <a:lnTo>
                  <a:pt x="330" y="78"/>
                </a:lnTo>
                <a:lnTo>
                  <a:pt x="330" y="84"/>
                </a:lnTo>
                <a:lnTo>
                  <a:pt x="336" y="84"/>
                </a:lnTo>
                <a:lnTo>
                  <a:pt x="336" y="90"/>
                </a:lnTo>
                <a:lnTo>
                  <a:pt x="348" y="96"/>
                </a:lnTo>
                <a:lnTo>
                  <a:pt x="348" y="102"/>
                </a:lnTo>
                <a:lnTo>
                  <a:pt x="354" y="102"/>
                </a:lnTo>
                <a:lnTo>
                  <a:pt x="360" y="108"/>
                </a:lnTo>
                <a:lnTo>
                  <a:pt x="360" y="114"/>
                </a:lnTo>
                <a:lnTo>
                  <a:pt x="366" y="114"/>
                </a:lnTo>
                <a:lnTo>
                  <a:pt x="372" y="120"/>
                </a:lnTo>
                <a:lnTo>
                  <a:pt x="378" y="126"/>
                </a:lnTo>
                <a:lnTo>
                  <a:pt x="384" y="132"/>
                </a:lnTo>
                <a:lnTo>
                  <a:pt x="384" y="138"/>
                </a:lnTo>
                <a:lnTo>
                  <a:pt x="390" y="144"/>
                </a:lnTo>
                <a:lnTo>
                  <a:pt x="384" y="150"/>
                </a:lnTo>
                <a:lnTo>
                  <a:pt x="390" y="150"/>
                </a:lnTo>
                <a:lnTo>
                  <a:pt x="390" y="162"/>
                </a:lnTo>
                <a:lnTo>
                  <a:pt x="396" y="168"/>
                </a:lnTo>
                <a:lnTo>
                  <a:pt x="402" y="168"/>
                </a:lnTo>
                <a:lnTo>
                  <a:pt x="408" y="156"/>
                </a:lnTo>
                <a:lnTo>
                  <a:pt x="420" y="162"/>
                </a:lnTo>
                <a:lnTo>
                  <a:pt x="432" y="168"/>
                </a:lnTo>
                <a:lnTo>
                  <a:pt x="432" y="174"/>
                </a:lnTo>
                <a:lnTo>
                  <a:pt x="426" y="180"/>
                </a:lnTo>
                <a:lnTo>
                  <a:pt x="432" y="186"/>
                </a:lnTo>
                <a:lnTo>
                  <a:pt x="432" y="192"/>
                </a:lnTo>
                <a:lnTo>
                  <a:pt x="426" y="198"/>
                </a:lnTo>
                <a:lnTo>
                  <a:pt x="420" y="210"/>
                </a:lnTo>
                <a:lnTo>
                  <a:pt x="420" y="216"/>
                </a:lnTo>
                <a:lnTo>
                  <a:pt x="414" y="222"/>
                </a:lnTo>
                <a:lnTo>
                  <a:pt x="420" y="228"/>
                </a:lnTo>
                <a:lnTo>
                  <a:pt x="420" y="234"/>
                </a:lnTo>
                <a:lnTo>
                  <a:pt x="426" y="234"/>
                </a:lnTo>
                <a:lnTo>
                  <a:pt x="426" y="240"/>
                </a:lnTo>
                <a:lnTo>
                  <a:pt x="432" y="246"/>
                </a:lnTo>
                <a:lnTo>
                  <a:pt x="438" y="246"/>
                </a:lnTo>
                <a:lnTo>
                  <a:pt x="444" y="252"/>
                </a:lnTo>
                <a:lnTo>
                  <a:pt x="450" y="252"/>
                </a:lnTo>
                <a:lnTo>
                  <a:pt x="450" y="258"/>
                </a:lnTo>
                <a:lnTo>
                  <a:pt x="450" y="264"/>
                </a:lnTo>
                <a:lnTo>
                  <a:pt x="456" y="264"/>
                </a:lnTo>
                <a:lnTo>
                  <a:pt x="456" y="258"/>
                </a:lnTo>
                <a:lnTo>
                  <a:pt x="462" y="258"/>
                </a:lnTo>
                <a:lnTo>
                  <a:pt x="468" y="264"/>
                </a:lnTo>
                <a:lnTo>
                  <a:pt x="474" y="270"/>
                </a:lnTo>
                <a:lnTo>
                  <a:pt x="474" y="276"/>
                </a:lnTo>
                <a:lnTo>
                  <a:pt x="480" y="276"/>
                </a:lnTo>
                <a:lnTo>
                  <a:pt x="486" y="282"/>
                </a:lnTo>
                <a:lnTo>
                  <a:pt x="486" y="288"/>
                </a:lnTo>
                <a:lnTo>
                  <a:pt x="486" y="294"/>
                </a:lnTo>
                <a:lnTo>
                  <a:pt x="492" y="300"/>
                </a:lnTo>
                <a:lnTo>
                  <a:pt x="498" y="306"/>
                </a:lnTo>
                <a:lnTo>
                  <a:pt x="498" y="312"/>
                </a:lnTo>
                <a:lnTo>
                  <a:pt x="492" y="312"/>
                </a:lnTo>
                <a:lnTo>
                  <a:pt x="492" y="318"/>
                </a:lnTo>
                <a:lnTo>
                  <a:pt x="492" y="324"/>
                </a:lnTo>
                <a:lnTo>
                  <a:pt x="498" y="330"/>
                </a:lnTo>
                <a:lnTo>
                  <a:pt x="498" y="336"/>
                </a:lnTo>
                <a:lnTo>
                  <a:pt x="504" y="336"/>
                </a:lnTo>
                <a:lnTo>
                  <a:pt x="504" y="342"/>
                </a:lnTo>
                <a:lnTo>
                  <a:pt x="510" y="348"/>
                </a:lnTo>
                <a:lnTo>
                  <a:pt x="510" y="342"/>
                </a:lnTo>
                <a:lnTo>
                  <a:pt x="510" y="336"/>
                </a:lnTo>
                <a:lnTo>
                  <a:pt x="510" y="342"/>
                </a:lnTo>
                <a:lnTo>
                  <a:pt x="516" y="342"/>
                </a:lnTo>
                <a:lnTo>
                  <a:pt x="516" y="348"/>
                </a:lnTo>
                <a:lnTo>
                  <a:pt x="522" y="348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310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38" name="Freeform 41"/>
          <p:cNvSpPr>
            <a:spLocks/>
          </p:cNvSpPr>
          <p:nvPr/>
        </p:nvSpPr>
        <p:spPr bwMode="auto">
          <a:xfrm>
            <a:off x="3810000" y="3292475"/>
            <a:ext cx="1028700" cy="514350"/>
          </a:xfrm>
          <a:custGeom>
            <a:avLst/>
            <a:gdLst>
              <a:gd name="T0" fmla="*/ 2147483647 w 648"/>
              <a:gd name="T1" fmla="*/ 2147483647 h 324"/>
              <a:gd name="T2" fmla="*/ 2147483647 w 648"/>
              <a:gd name="T3" fmla="*/ 2147483647 h 324"/>
              <a:gd name="T4" fmla="*/ 2147483647 w 648"/>
              <a:gd name="T5" fmla="*/ 2147483647 h 324"/>
              <a:gd name="T6" fmla="*/ 0 w 648"/>
              <a:gd name="T7" fmla="*/ 2147483647 h 324"/>
              <a:gd name="T8" fmla="*/ 2147483647 w 648"/>
              <a:gd name="T9" fmla="*/ 2147483647 h 324"/>
              <a:gd name="T10" fmla="*/ 2147483647 w 648"/>
              <a:gd name="T11" fmla="*/ 0 h 324"/>
              <a:gd name="T12" fmla="*/ 2147483647 w 648"/>
              <a:gd name="T13" fmla="*/ 2147483647 h 324"/>
              <a:gd name="T14" fmla="*/ 2147483647 w 648"/>
              <a:gd name="T15" fmla="*/ 2147483647 h 324"/>
              <a:gd name="T16" fmla="*/ 2147483647 w 648"/>
              <a:gd name="T17" fmla="*/ 2147483647 h 324"/>
              <a:gd name="T18" fmla="*/ 2147483647 w 648"/>
              <a:gd name="T19" fmla="*/ 2147483647 h 324"/>
              <a:gd name="T20" fmla="*/ 2147483647 w 648"/>
              <a:gd name="T21" fmla="*/ 2147483647 h 324"/>
              <a:gd name="T22" fmla="*/ 2147483647 w 648"/>
              <a:gd name="T23" fmla="*/ 2147483647 h 324"/>
              <a:gd name="T24" fmla="*/ 2147483647 w 648"/>
              <a:gd name="T25" fmla="*/ 2147483647 h 324"/>
              <a:gd name="T26" fmla="*/ 2147483647 w 648"/>
              <a:gd name="T27" fmla="*/ 2147483647 h 324"/>
              <a:gd name="T28" fmla="*/ 2147483647 w 648"/>
              <a:gd name="T29" fmla="*/ 2147483647 h 324"/>
              <a:gd name="T30" fmla="*/ 2147483647 w 648"/>
              <a:gd name="T31" fmla="*/ 2147483647 h 324"/>
              <a:gd name="T32" fmla="*/ 2147483647 w 648"/>
              <a:gd name="T33" fmla="*/ 2147483647 h 324"/>
              <a:gd name="T34" fmla="*/ 2147483647 w 648"/>
              <a:gd name="T35" fmla="*/ 2147483647 h 324"/>
              <a:gd name="T36" fmla="*/ 2147483647 w 648"/>
              <a:gd name="T37" fmla="*/ 2147483647 h 324"/>
              <a:gd name="T38" fmla="*/ 2147483647 w 648"/>
              <a:gd name="T39" fmla="*/ 2147483647 h 324"/>
              <a:gd name="T40" fmla="*/ 2147483647 w 648"/>
              <a:gd name="T41" fmla="*/ 2147483647 h 324"/>
              <a:gd name="T42" fmla="*/ 2147483647 w 648"/>
              <a:gd name="T43" fmla="*/ 2147483647 h 324"/>
              <a:gd name="T44" fmla="*/ 2147483647 w 648"/>
              <a:gd name="T45" fmla="*/ 2147483647 h 324"/>
              <a:gd name="T46" fmla="*/ 2147483647 w 648"/>
              <a:gd name="T47" fmla="*/ 2147483647 h 324"/>
              <a:gd name="T48" fmla="*/ 2147483647 w 648"/>
              <a:gd name="T49" fmla="*/ 2147483647 h 324"/>
              <a:gd name="T50" fmla="*/ 2147483647 w 648"/>
              <a:gd name="T51" fmla="*/ 2147483647 h 324"/>
              <a:gd name="T52" fmla="*/ 2147483647 w 648"/>
              <a:gd name="T53" fmla="*/ 2147483647 h 324"/>
              <a:gd name="T54" fmla="*/ 2147483647 w 648"/>
              <a:gd name="T55" fmla="*/ 2147483647 h 324"/>
              <a:gd name="T56" fmla="*/ 2147483647 w 648"/>
              <a:gd name="T57" fmla="*/ 2147483647 h 324"/>
              <a:gd name="T58" fmla="*/ 2147483647 w 648"/>
              <a:gd name="T59" fmla="*/ 2147483647 h 324"/>
              <a:gd name="T60" fmla="*/ 2147483647 w 648"/>
              <a:gd name="T61" fmla="*/ 2147483647 h 324"/>
              <a:gd name="T62" fmla="*/ 2147483647 w 648"/>
              <a:gd name="T63" fmla="*/ 2147483647 h 324"/>
              <a:gd name="T64" fmla="*/ 2147483647 w 648"/>
              <a:gd name="T65" fmla="*/ 2147483647 h 324"/>
              <a:gd name="T66" fmla="*/ 2147483647 w 648"/>
              <a:gd name="T67" fmla="*/ 2147483647 h 324"/>
              <a:gd name="T68" fmla="*/ 2147483647 w 648"/>
              <a:gd name="T69" fmla="*/ 2147483647 h 324"/>
              <a:gd name="T70" fmla="*/ 2147483647 w 648"/>
              <a:gd name="T71" fmla="*/ 2147483647 h 324"/>
              <a:gd name="T72" fmla="*/ 2147483647 w 648"/>
              <a:gd name="T73" fmla="*/ 2147483647 h 324"/>
              <a:gd name="T74" fmla="*/ 2147483647 w 648"/>
              <a:gd name="T75" fmla="*/ 2147483647 h 324"/>
              <a:gd name="T76" fmla="*/ 2147483647 w 648"/>
              <a:gd name="T77" fmla="*/ 2147483647 h 324"/>
              <a:gd name="T78" fmla="*/ 2147483647 w 648"/>
              <a:gd name="T79" fmla="*/ 2147483647 h 324"/>
              <a:gd name="T80" fmla="*/ 2147483647 w 648"/>
              <a:gd name="T81" fmla="*/ 2147483647 h 324"/>
              <a:gd name="T82" fmla="*/ 2147483647 w 648"/>
              <a:gd name="T83" fmla="*/ 2147483647 h 324"/>
              <a:gd name="T84" fmla="*/ 2147483647 w 648"/>
              <a:gd name="T85" fmla="*/ 2147483647 h 32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648"/>
              <a:gd name="T130" fmla="*/ 0 h 324"/>
              <a:gd name="T131" fmla="*/ 648 w 648"/>
              <a:gd name="T132" fmla="*/ 324 h 32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648" h="324">
                <a:moveTo>
                  <a:pt x="192" y="312"/>
                </a:moveTo>
                <a:lnTo>
                  <a:pt x="144" y="312"/>
                </a:lnTo>
                <a:lnTo>
                  <a:pt x="144" y="276"/>
                </a:lnTo>
                <a:lnTo>
                  <a:pt x="144" y="270"/>
                </a:lnTo>
                <a:lnTo>
                  <a:pt x="144" y="240"/>
                </a:lnTo>
                <a:lnTo>
                  <a:pt x="144" y="234"/>
                </a:lnTo>
                <a:lnTo>
                  <a:pt x="150" y="210"/>
                </a:lnTo>
                <a:lnTo>
                  <a:pt x="108" y="210"/>
                </a:lnTo>
                <a:lnTo>
                  <a:pt x="102" y="210"/>
                </a:lnTo>
                <a:lnTo>
                  <a:pt x="48" y="204"/>
                </a:lnTo>
                <a:lnTo>
                  <a:pt x="36" y="204"/>
                </a:lnTo>
                <a:lnTo>
                  <a:pt x="0" y="198"/>
                </a:lnTo>
                <a:lnTo>
                  <a:pt x="6" y="162"/>
                </a:lnTo>
                <a:lnTo>
                  <a:pt x="6" y="144"/>
                </a:lnTo>
                <a:lnTo>
                  <a:pt x="6" y="132"/>
                </a:lnTo>
                <a:lnTo>
                  <a:pt x="6" y="102"/>
                </a:lnTo>
                <a:lnTo>
                  <a:pt x="12" y="42"/>
                </a:lnTo>
                <a:lnTo>
                  <a:pt x="18" y="0"/>
                </a:lnTo>
                <a:lnTo>
                  <a:pt x="54" y="6"/>
                </a:lnTo>
                <a:lnTo>
                  <a:pt x="90" y="6"/>
                </a:lnTo>
                <a:lnTo>
                  <a:pt x="108" y="12"/>
                </a:lnTo>
                <a:lnTo>
                  <a:pt x="156" y="12"/>
                </a:lnTo>
                <a:lnTo>
                  <a:pt x="222" y="18"/>
                </a:lnTo>
                <a:lnTo>
                  <a:pt x="294" y="18"/>
                </a:lnTo>
                <a:lnTo>
                  <a:pt x="342" y="24"/>
                </a:lnTo>
                <a:lnTo>
                  <a:pt x="360" y="24"/>
                </a:lnTo>
                <a:lnTo>
                  <a:pt x="414" y="24"/>
                </a:lnTo>
                <a:lnTo>
                  <a:pt x="420" y="30"/>
                </a:lnTo>
                <a:lnTo>
                  <a:pt x="426" y="30"/>
                </a:lnTo>
                <a:lnTo>
                  <a:pt x="432" y="36"/>
                </a:lnTo>
                <a:lnTo>
                  <a:pt x="438" y="42"/>
                </a:lnTo>
                <a:lnTo>
                  <a:pt x="444" y="42"/>
                </a:lnTo>
                <a:lnTo>
                  <a:pt x="450" y="48"/>
                </a:lnTo>
                <a:lnTo>
                  <a:pt x="456" y="48"/>
                </a:lnTo>
                <a:lnTo>
                  <a:pt x="462" y="42"/>
                </a:lnTo>
                <a:lnTo>
                  <a:pt x="462" y="36"/>
                </a:lnTo>
                <a:lnTo>
                  <a:pt x="468" y="42"/>
                </a:lnTo>
                <a:lnTo>
                  <a:pt x="474" y="42"/>
                </a:lnTo>
                <a:lnTo>
                  <a:pt x="480" y="42"/>
                </a:lnTo>
                <a:lnTo>
                  <a:pt x="486" y="42"/>
                </a:lnTo>
                <a:lnTo>
                  <a:pt x="492" y="42"/>
                </a:lnTo>
                <a:lnTo>
                  <a:pt x="498" y="36"/>
                </a:lnTo>
                <a:lnTo>
                  <a:pt x="504" y="42"/>
                </a:lnTo>
                <a:lnTo>
                  <a:pt x="510" y="42"/>
                </a:lnTo>
                <a:lnTo>
                  <a:pt x="510" y="48"/>
                </a:lnTo>
                <a:lnTo>
                  <a:pt x="516" y="48"/>
                </a:lnTo>
                <a:lnTo>
                  <a:pt x="522" y="48"/>
                </a:lnTo>
                <a:lnTo>
                  <a:pt x="528" y="48"/>
                </a:lnTo>
                <a:lnTo>
                  <a:pt x="528" y="54"/>
                </a:lnTo>
                <a:lnTo>
                  <a:pt x="540" y="54"/>
                </a:lnTo>
                <a:lnTo>
                  <a:pt x="540" y="60"/>
                </a:lnTo>
                <a:lnTo>
                  <a:pt x="546" y="60"/>
                </a:lnTo>
                <a:lnTo>
                  <a:pt x="546" y="66"/>
                </a:lnTo>
                <a:lnTo>
                  <a:pt x="552" y="72"/>
                </a:lnTo>
                <a:lnTo>
                  <a:pt x="552" y="78"/>
                </a:lnTo>
                <a:lnTo>
                  <a:pt x="552" y="72"/>
                </a:lnTo>
                <a:lnTo>
                  <a:pt x="558" y="72"/>
                </a:lnTo>
                <a:lnTo>
                  <a:pt x="558" y="78"/>
                </a:lnTo>
                <a:lnTo>
                  <a:pt x="564" y="78"/>
                </a:lnTo>
                <a:lnTo>
                  <a:pt x="570" y="78"/>
                </a:lnTo>
                <a:lnTo>
                  <a:pt x="570" y="84"/>
                </a:lnTo>
                <a:lnTo>
                  <a:pt x="564" y="84"/>
                </a:lnTo>
                <a:lnTo>
                  <a:pt x="564" y="90"/>
                </a:lnTo>
                <a:lnTo>
                  <a:pt x="570" y="96"/>
                </a:lnTo>
                <a:lnTo>
                  <a:pt x="570" y="102"/>
                </a:lnTo>
                <a:lnTo>
                  <a:pt x="570" y="108"/>
                </a:lnTo>
                <a:lnTo>
                  <a:pt x="576" y="114"/>
                </a:lnTo>
                <a:lnTo>
                  <a:pt x="576" y="120"/>
                </a:lnTo>
                <a:lnTo>
                  <a:pt x="576" y="126"/>
                </a:lnTo>
                <a:lnTo>
                  <a:pt x="582" y="126"/>
                </a:lnTo>
                <a:lnTo>
                  <a:pt x="588" y="132"/>
                </a:lnTo>
                <a:lnTo>
                  <a:pt x="582" y="138"/>
                </a:lnTo>
                <a:lnTo>
                  <a:pt x="588" y="138"/>
                </a:lnTo>
                <a:lnTo>
                  <a:pt x="588" y="144"/>
                </a:lnTo>
                <a:lnTo>
                  <a:pt x="588" y="150"/>
                </a:lnTo>
                <a:lnTo>
                  <a:pt x="588" y="156"/>
                </a:lnTo>
                <a:lnTo>
                  <a:pt x="588" y="162"/>
                </a:lnTo>
                <a:lnTo>
                  <a:pt x="588" y="168"/>
                </a:lnTo>
                <a:lnTo>
                  <a:pt x="588" y="174"/>
                </a:lnTo>
                <a:lnTo>
                  <a:pt x="594" y="174"/>
                </a:lnTo>
                <a:lnTo>
                  <a:pt x="594" y="180"/>
                </a:lnTo>
                <a:lnTo>
                  <a:pt x="600" y="180"/>
                </a:lnTo>
                <a:lnTo>
                  <a:pt x="600" y="186"/>
                </a:lnTo>
                <a:lnTo>
                  <a:pt x="600" y="192"/>
                </a:lnTo>
                <a:lnTo>
                  <a:pt x="606" y="198"/>
                </a:lnTo>
                <a:lnTo>
                  <a:pt x="600" y="192"/>
                </a:lnTo>
                <a:lnTo>
                  <a:pt x="600" y="198"/>
                </a:lnTo>
                <a:lnTo>
                  <a:pt x="600" y="204"/>
                </a:lnTo>
                <a:lnTo>
                  <a:pt x="606" y="210"/>
                </a:lnTo>
                <a:lnTo>
                  <a:pt x="606" y="216"/>
                </a:lnTo>
                <a:lnTo>
                  <a:pt x="606" y="222"/>
                </a:lnTo>
                <a:lnTo>
                  <a:pt x="606" y="228"/>
                </a:lnTo>
                <a:lnTo>
                  <a:pt x="606" y="234"/>
                </a:lnTo>
                <a:lnTo>
                  <a:pt x="606" y="240"/>
                </a:lnTo>
                <a:lnTo>
                  <a:pt x="606" y="246"/>
                </a:lnTo>
                <a:lnTo>
                  <a:pt x="606" y="252"/>
                </a:lnTo>
                <a:lnTo>
                  <a:pt x="612" y="258"/>
                </a:lnTo>
                <a:lnTo>
                  <a:pt x="612" y="264"/>
                </a:lnTo>
                <a:lnTo>
                  <a:pt x="612" y="270"/>
                </a:lnTo>
                <a:lnTo>
                  <a:pt x="618" y="270"/>
                </a:lnTo>
                <a:lnTo>
                  <a:pt x="624" y="270"/>
                </a:lnTo>
                <a:lnTo>
                  <a:pt x="618" y="276"/>
                </a:lnTo>
                <a:lnTo>
                  <a:pt x="624" y="288"/>
                </a:lnTo>
                <a:lnTo>
                  <a:pt x="624" y="294"/>
                </a:lnTo>
                <a:lnTo>
                  <a:pt x="630" y="300"/>
                </a:lnTo>
                <a:lnTo>
                  <a:pt x="636" y="300"/>
                </a:lnTo>
                <a:lnTo>
                  <a:pt x="636" y="306"/>
                </a:lnTo>
                <a:lnTo>
                  <a:pt x="642" y="312"/>
                </a:lnTo>
                <a:lnTo>
                  <a:pt x="642" y="318"/>
                </a:lnTo>
                <a:lnTo>
                  <a:pt x="642" y="324"/>
                </a:lnTo>
                <a:lnTo>
                  <a:pt x="648" y="324"/>
                </a:lnTo>
                <a:lnTo>
                  <a:pt x="612" y="324"/>
                </a:lnTo>
                <a:lnTo>
                  <a:pt x="594" y="324"/>
                </a:lnTo>
                <a:lnTo>
                  <a:pt x="576" y="324"/>
                </a:lnTo>
                <a:lnTo>
                  <a:pt x="564" y="324"/>
                </a:lnTo>
                <a:lnTo>
                  <a:pt x="534" y="324"/>
                </a:lnTo>
                <a:lnTo>
                  <a:pt x="528" y="324"/>
                </a:lnTo>
                <a:lnTo>
                  <a:pt x="492" y="324"/>
                </a:lnTo>
                <a:lnTo>
                  <a:pt x="462" y="324"/>
                </a:lnTo>
                <a:lnTo>
                  <a:pt x="450" y="324"/>
                </a:lnTo>
                <a:lnTo>
                  <a:pt x="426" y="324"/>
                </a:lnTo>
                <a:lnTo>
                  <a:pt x="408" y="324"/>
                </a:lnTo>
                <a:lnTo>
                  <a:pt x="390" y="324"/>
                </a:lnTo>
                <a:lnTo>
                  <a:pt x="366" y="324"/>
                </a:lnTo>
                <a:lnTo>
                  <a:pt x="360" y="318"/>
                </a:lnTo>
                <a:lnTo>
                  <a:pt x="324" y="318"/>
                </a:lnTo>
                <a:lnTo>
                  <a:pt x="282" y="318"/>
                </a:lnTo>
                <a:lnTo>
                  <a:pt x="240" y="318"/>
                </a:lnTo>
                <a:lnTo>
                  <a:pt x="198" y="312"/>
                </a:lnTo>
                <a:lnTo>
                  <a:pt x="192" y="312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93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39" name="Freeform 42"/>
          <p:cNvSpPr>
            <a:spLocks/>
          </p:cNvSpPr>
          <p:nvPr/>
        </p:nvSpPr>
        <p:spPr bwMode="auto">
          <a:xfrm>
            <a:off x="2524125" y="3292475"/>
            <a:ext cx="704850" cy="876300"/>
          </a:xfrm>
          <a:custGeom>
            <a:avLst/>
            <a:gdLst>
              <a:gd name="T0" fmla="*/ 2147483647 w 444"/>
              <a:gd name="T1" fmla="*/ 2147483647 h 552"/>
              <a:gd name="T2" fmla="*/ 2147483647 w 444"/>
              <a:gd name="T3" fmla="*/ 2147483647 h 552"/>
              <a:gd name="T4" fmla="*/ 2147483647 w 444"/>
              <a:gd name="T5" fmla="*/ 2147483647 h 552"/>
              <a:gd name="T6" fmla="*/ 2147483647 w 444"/>
              <a:gd name="T7" fmla="*/ 2147483647 h 552"/>
              <a:gd name="T8" fmla="*/ 2147483647 w 444"/>
              <a:gd name="T9" fmla="*/ 2147483647 h 552"/>
              <a:gd name="T10" fmla="*/ 2147483647 w 444"/>
              <a:gd name="T11" fmla="*/ 2147483647 h 552"/>
              <a:gd name="T12" fmla="*/ 2147483647 w 444"/>
              <a:gd name="T13" fmla="*/ 2147483647 h 552"/>
              <a:gd name="T14" fmla="*/ 2147483647 w 444"/>
              <a:gd name="T15" fmla="*/ 0 h 552"/>
              <a:gd name="T16" fmla="*/ 2147483647 w 444"/>
              <a:gd name="T17" fmla="*/ 2147483647 h 552"/>
              <a:gd name="T18" fmla="*/ 2147483647 w 444"/>
              <a:gd name="T19" fmla="*/ 2147483647 h 552"/>
              <a:gd name="T20" fmla="*/ 2147483647 w 444"/>
              <a:gd name="T21" fmla="*/ 2147483647 h 552"/>
              <a:gd name="T22" fmla="*/ 2147483647 w 444"/>
              <a:gd name="T23" fmla="*/ 2147483647 h 552"/>
              <a:gd name="T24" fmla="*/ 2147483647 w 444"/>
              <a:gd name="T25" fmla="*/ 2147483647 h 552"/>
              <a:gd name="T26" fmla="*/ 2147483647 w 444"/>
              <a:gd name="T27" fmla="*/ 2147483647 h 552"/>
              <a:gd name="T28" fmla="*/ 2147483647 w 444"/>
              <a:gd name="T29" fmla="*/ 2147483647 h 552"/>
              <a:gd name="T30" fmla="*/ 2147483647 w 444"/>
              <a:gd name="T31" fmla="*/ 2147483647 h 552"/>
              <a:gd name="T32" fmla="*/ 2147483647 w 444"/>
              <a:gd name="T33" fmla="*/ 2147483647 h 552"/>
              <a:gd name="T34" fmla="*/ 2147483647 w 444"/>
              <a:gd name="T35" fmla="*/ 2147483647 h 552"/>
              <a:gd name="T36" fmla="*/ 2147483647 w 444"/>
              <a:gd name="T37" fmla="*/ 2147483647 h 552"/>
              <a:gd name="T38" fmla="*/ 2147483647 w 444"/>
              <a:gd name="T39" fmla="*/ 2147483647 h 552"/>
              <a:gd name="T40" fmla="*/ 2147483647 w 444"/>
              <a:gd name="T41" fmla="*/ 2147483647 h 552"/>
              <a:gd name="T42" fmla="*/ 2147483647 w 444"/>
              <a:gd name="T43" fmla="*/ 2147483647 h 552"/>
              <a:gd name="T44" fmla="*/ 2147483647 w 444"/>
              <a:gd name="T45" fmla="*/ 2147483647 h 552"/>
              <a:gd name="T46" fmla="*/ 2147483647 w 444"/>
              <a:gd name="T47" fmla="*/ 2147483647 h 552"/>
              <a:gd name="T48" fmla="*/ 2147483647 w 444"/>
              <a:gd name="T49" fmla="*/ 2147483647 h 552"/>
              <a:gd name="T50" fmla="*/ 2147483647 w 444"/>
              <a:gd name="T51" fmla="*/ 2147483647 h 552"/>
              <a:gd name="T52" fmla="*/ 2147483647 w 444"/>
              <a:gd name="T53" fmla="*/ 2147483647 h 552"/>
              <a:gd name="T54" fmla="*/ 2147483647 w 444"/>
              <a:gd name="T55" fmla="*/ 2147483647 h 552"/>
              <a:gd name="T56" fmla="*/ 2147483647 w 444"/>
              <a:gd name="T57" fmla="*/ 2147483647 h 552"/>
              <a:gd name="T58" fmla="*/ 2147483647 w 444"/>
              <a:gd name="T59" fmla="*/ 2147483647 h 552"/>
              <a:gd name="T60" fmla="*/ 2147483647 w 444"/>
              <a:gd name="T61" fmla="*/ 2147483647 h 552"/>
              <a:gd name="T62" fmla="*/ 2147483647 w 444"/>
              <a:gd name="T63" fmla="*/ 2147483647 h 552"/>
              <a:gd name="T64" fmla="*/ 2147483647 w 444"/>
              <a:gd name="T65" fmla="*/ 2147483647 h 552"/>
              <a:gd name="T66" fmla="*/ 2147483647 w 444"/>
              <a:gd name="T67" fmla="*/ 2147483647 h 552"/>
              <a:gd name="T68" fmla="*/ 2147483647 w 444"/>
              <a:gd name="T69" fmla="*/ 2147483647 h 552"/>
              <a:gd name="T70" fmla="*/ 2147483647 w 444"/>
              <a:gd name="T71" fmla="*/ 2147483647 h 552"/>
              <a:gd name="T72" fmla="*/ 2147483647 w 444"/>
              <a:gd name="T73" fmla="*/ 2147483647 h 552"/>
              <a:gd name="T74" fmla="*/ 0 w 444"/>
              <a:gd name="T75" fmla="*/ 2147483647 h 552"/>
              <a:gd name="T76" fmla="*/ 2147483647 w 444"/>
              <a:gd name="T77" fmla="*/ 2147483647 h 552"/>
              <a:gd name="T78" fmla="*/ 2147483647 w 444"/>
              <a:gd name="T79" fmla="*/ 2147483647 h 55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444"/>
              <a:gd name="T121" fmla="*/ 0 h 552"/>
              <a:gd name="T122" fmla="*/ 444 w 444"/>
              <a:gd name="T123" fmla="*/ 552 h 552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444" h="552">
                <a:moveTo>
                  <a:pt x="24" y="378"/>
                </a:moveTo>
                <a:lnTo>
                  <a:pt x="30" y="336"/>
                </a:lnTo>
                <a:lnTo>
                  <a:pt x="36" y="324"/>
                </a:lnTo>
                <a:lnTo>
                  <a:pt x="48" y="240"/>
                </a:lnTo>
                <a:lnTo>
                  <a:pt x="54" y="204"/>
                </a:lnTo>
                <a:lnTo>
                  <a:pt x="60" y="186"/>
                </a:lnTo>
                <a:lnTo>
                  <a:pt x="78" y="96"/>
                </a:lnTo>
                <a:lnTo>
                  <a:pt x="96" y="0"/>
                </a:lnTo>
                <a:lnTo>
                  <a:pt x="174" y="18"/>
                </a:lnTo>
                <a:lnTo>
                  <a:pt x="234" y="24"/>
                </a:lnTo>
                <a:lnTo>
                  <a:pt x="276" y="36"/>
                </a:lnTo>
                <a:lnTo>
                  <a:pt x="312" y="42"/>
                </a:lnTo>
                <a:lnTo>
                  <a:pt x="306" y="78"/>
                </a:lnTo>
                <a:lnTo>
                  <a:pt x="300" y="114"/>
                </a:lnTo>
                <a:lnTo>
                  <a:pt x="294" y="138"/>
                </a:lnTo>
                <a:lnTo>
                  <a:pt x="366" y="150"/>
                </a:lnTo>
                <a:lnTo>
                  <a:pt x="372" y="150"/>
                </a:lnTo>
                <a:lnTo>
                  <a:pt x="444" y="162"/>
                </a:lnTo>
                <a:lnTo>
                  <a:pt x="438" y="192"/>
                </a:lnTo>
                <a:lnTo>
                  <a:pt x="432" y="234"/>
                </a:lnTo>
                <a:lnTo>
                  <a:pt x="426" y="294"/>
                </a:lnTo>
                <a:lnTo>
                  <a:pt x="420" y="306"/>
                </a:lnTo>
                <a:lnTo>
                  <a:pt x="420" y="318"/>
                </a:lnTo>
                <a:lnTo>
                  <a:pt x="408" y="408"/>
                </a:lnTo>
                <a:lnTo>
                  <a:pt x="402" y="432"/>
                </a:lnTo>
                <a:lnTo>
                  <a:pt x="402" y="438"/>
                </a:lnTo>
                <a:lnTo>
                  <a:pt x="402" y="468"/>
                </a:lnTo>
                <a:lnTo>
                  <a:pt x="396" y="492"/>
                </a:lnTo>
                <a:lnTo>
                  <a:pt x="390" y="552"/>
                </a:lnTo>
                <a:lnTo>
                  <a:pt x="312" y="546"/>
                </a:lnTo>
                <a:lnTo>
                  <a:pt x="276" y="540"/>
                </a:lnTo>
                <a:lnTo>
                  <a:pt x="276" y="534"/>
                </a:lnTo>
                <a:lnTo>
                  <a:pt x="258" y="534"/>
                </a:lnTo>
                <a:lnTo>
                  <a:pt x="210" y="528"/>
                </a:lnTo>
                <a:lnTo>
                  <a:pt x="138" y="516"/>
                </a:lnTo>
                <a:lnTo>
                  <a:pt x="120" y="510"/>
                </a:lnTo>
                <a:lnTo>
                  <a:pt x="90" y="504"/>
                </a:lnTo>
                <a:lnTo>
                  <a:pt x="0" y="492"/>
                </a:lnTo>
                <a:lnTo>
                  <a:pt x="12" y="432"/>
                </a:lnTo>
                <a:lnTo>
                  <a:pt x="24" y="378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40" name="Freeform 43"/>
          <p:cNvSpPr>
            <a:spLocks noEditPoints="1"/>
          </p:cNvSpPr>
          <p:nvPr/>
        </p:nvSpPr>
        <p:spPr bwMode="auto">
          <a:xfrm>
            <a:off x="1447802" y="2997200"/>
            <a:ext cx="1000125" cy="1714500"/>
          </a:xfrm>
          <a:custGeom>
            <a:avLst/>
            <a:gdLst>
              <a:gd name="T0" fmla="*/ 2147483647 w 630"/>
              <a:gd name="T1" fmla="*/ 2147483647 h 1080"/>
              <a:gd name="T2" fmla="*/ 2147483647 w 630"/>
              <a:gd name="T3" fmla="*/ 2147483647 h 1080"/>
              <a:gd name="T4" fmla="*/ 2147483647 w 630"/>
              <a:gd name="T5" fmla="*/ 2147483647 h 1080"/>
              <a:gd name="T6" fmla="*/ 2147483647 w 630"/>
              <a:gd name="T7" fmla="*/ 2147483647 h 1080"/>
              <a:gd name="T8" fmla="*/ 2147483647 w 630"/>
              <a:gd name="T9" fmla="*/ 2147483647 h 1080"/>
              <a:gd name="T10" fmla="*/ 2147483647 w 630"/>
              <a:gd name="T11" fmla="*/ 2147483647 h 1080"/>
              <a:gd name="T12" fmla="*/ 2147483647 w 630"/>
              <a:gd name="T13" fmla="*/ 2147483647 h 1080"/>
              <a:gd name="T14" fmla="*/ 2147483647 w 630"/>
              <a:gd name="T15" fmla="*/ 2147483647 h 1080"/>
              <a:gd name="T16" fmla="*/ 2147483647 w 630"/>
              <a:gd name="T17" fmla="*/ 2147483647 h 1080"/>
              <a:gd name="T18" fmla="*/ 0 w 630"/>
              <a:gd name="T19" fmla="*/ 2147483647 h 1080"/>
              <a:gd name="T20" fmla="*/ 2147483647 w 630"/>
              <a:gd name="T21" fmla="*/ 2147483647 h 1080"/>
              <a:gd name="T22" fmla="*/ 2147483647 w 630"/>
              <a:gd name="T23" fmla="*/ 0 h 1080"/>
              <a:gd name="T24" fmla="*/ 2147483647 w 630"/>
              <a:gd name="T25" fmla="*/ 2147483647 h 1080"/>
              <a:gd name="T26" fmla="*/ 2147483647 w 630"/>
              <a:gd name="T27" fmla="*/ 2147483647 h 1080"/>
              <a:gd name="T28" fmla="*/ 2147483647 w 630"/>
              <a:gd name="T29" fmla="*/ 2147483647 h 1080"/>
              <a:gd name="T30" fmla="*/ 2147483647 w 630"/>
              <a:gd name="T31" fmla="*/ 2147483647 h 1080"/>
              <a:gd name="T32" fmla="*/ 2147483647 w 630"/>
              <a:gd name="T33" fmla="*/ 2147483647 h 1080"/>
              <a:gd name="T34" fmla="*/ 2147483647 w 630"/>
              <a:gd name="T35" fmla="*/ 2147483647 h 1080"/>
              <a:gd name="T36" fmla="*/ 2147483647 w 630"/>
              <a:gd name="T37" fmla="*/ 2147483647 h 1080"/>
              <a:gd name="T38" fmla="*/ 2147483647 w 630"/>
              <a:gd name="T39" fmla="*/ 2147483647 h 1080"/>
              <a:gd name="T40" fmla="*/ 2147483647 w 630"/>
              <a:gd name="T41" fmla="*/ 2147483647 h 1080"/>
              <a:gd name="T42" fmla="*/ 2147483647 w 630"/>
              <a:gd name="T43" fmla="*/ 2147483647 h 1080"/>
              <a:gd name="T44" fmla="*/ 2147483647 w 630"/>
              <a:gd name="T45" fmla="*/ 2147483647 h 1080"/>
              <a:gd name="T46" fmla="*/ 2147483647 w 630"/>
              <a:gd name="T47" fmla="*/ 2147483647 h 1080"/>
              <a:gd name="T48" fmla="*/ 2147483647 w 630"/>
              <a:gd name="T49" fmla="*/ 2147483647 h 1080"/>
              <a:gd name="T50" fmla="*/ 2147483647 w 630"/>
              <a:gd name="T51" fmla="*/ 2147483647 h 1080"/>
              <a:gd name="T52" fmla="*/ 2147483647 w 630"/>
              <a:gd name="T53" fmla="*/ 2147483647 h 1080"/>
              <a:gd name="T54" fmla="*/ 2147483647 w 630"/>
              <a:gd name="T55" fmla="*/ 2147483647 h 1080"/>
              <a:gd name="T56" fmla="*/ 2147483647 w 630"/>
              <a:gd name="T57" fmla="*/ 2147483647 h 1080"/>
              <a:gd name="T58" fmla="*/ 2147483647 w 630"/>
              <a:gd name="T59" fmla="*/ 2147483647 h 1080"/>
              <a:gd name="T60" fmla="*/ 2147483647 w 630"/>
              <a:gd name="T61" fmla="*/ 2147483647 h 1080"/>
              <a:gd name="T62" fmla="*/ 2147483647 w 630"/>
              <a:gd name="T63" fmla="*/ 2147483647 h 1080"/>
              <a:gd name="T64" fmla="*/ 2147483647 w 630"/>
              <a:gd name="T65" fmla="*/ 2147483647 h 1080"/>
              <a:gd name="T66" fmla="*/ 2147483647 w 630"/>
              <a:gd name="T67" fmla="*/ 2147483647 h 1080"/>
              <a:gd name="T68" fmla="*/ 2147483647 w 630"/>
              <a:gd name="T69" fmla="*/ 2147483647 h 1080"/>
              <a:gd name="T70" fmla="*/ 2147483647 w 630"/>
              <a:gd name="T71" fmla="*/ 2147483647 h 1080"/>
              <a:gd name="T72" fmla="*/ 2147483647 w 630"/>
              <a:gd name="T73" fmla="*/ 2147483647 h 1080"/>
              <a:gd name="T74" fmla="*/ 2147483647 w 630"/>
              <a:gd name="T75" fmla="*/ 2147483647 h 1080"/>
              <a:gd name="T76" fmla="*/ 2147483647 w 630"/>
              <a:gd name="T77" fmla="*/ 2147483647 h 1080"/>
              <a:gd name="T78" fmla="*/ 2147483647 w 630"/>
              <a:gd name="T79" fmla="*/ 2147483647 h 1080"/>
              <a:gd name="T80" fmla="*/ 2147483647 w 630"/>
              <a:gd name="T81" fmla="*/ 2147483647 h 1080"/>
              <a:gd name="T82" fmla="*/ 2147483647 w 630"/>
              <a:gd name="T83" fmla="*/ 2147483647 h 1080"/>
              <a:gd name="T84" fmla="*/ 2147483647 w 630"/>
              <a:gd name="T85" fmla="*/ 2147483647 h 1080"/>
              <a:gd name="T86" fmla="*/ 2147483647 w 630"/>
              <a:gd name="T87" fmla="*/ 2147483647 h 1080"/>
              <a:gd name="T88" fmla="*/ 2147483647 w 630"/>
              <a:gd name="T89" fmla="*/ 2147483647 h 1080"/>
              <a:gd name="T90" fmla="*/ 2147483647 w 630"/>
              <a:gd name="T91" fmla="*/ 2147483647 h 1080"/>
              <a:gd name="T92" fmla="*/ 2147483647 w 630"/>
              <a:gd name="T93" fmla="*/ 2147483647 h 1080"/>
              <a:gd name="T94" fmla="*/ 2147483647 w 630"/>
              <a:gd name="T95" fmla="*/ 2147483647 h 1080"/>
              <a:gd name="T96" fmla="*/ 2147483647 w 630"/>
              <a:gd name="T97" fmla="*/ 2147483647 h 1080"/>
              <a:gd name="T98" fmla="*/ 2147483647 w 630"/>
              <a:gd name="T99" fmla="*/ 2147483647 h 1080"/>
              <a:gd name="T100" fmla="*/ 2147483647 w 630"/>
              <a:gd name="T101" fmla="*/ 2147483647 h 1080"/>
              <a:gd name="T102" fmla="*/ 2147483647 w 630"/>
              <a:gd name="T103" fmla="*/ 2147483647 h 1080"/>
              <a:gd name="T104" fmla="*/ 2147483647 w 630"/>
              <a:gd name="T105" fmla="*/ 2147483647 h 1080"/>
              <a:gd name="T106" fmla="*/ 2147483647 w 630"/>
              <a:gd name="T107" fmla="*/ 2147483647 h 1080"/>
              <a:gd name="T108" fmla="*/ 2147483647 w 630"/>
              <a:gd name="T109" fmla="*/ 2147483647 h 1080"/>
              <a:gd name="T110" fmla="*/ 2147483647 w 630"/>
              <a:gd name="T111" fmla="*/ 2147483647 h 1080"/>
              <a:gd name="T112" fmla="*/ 2147483647 w 630"/>
              <a:gd name="T113" fmla="*/ 2147483647 h 108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30"/>
              <a:gd name="T172" fmla="*/ 0 h 1080"/>
              <a:gd name="T173" fmla="*/ 630 w 630"/>
              <a:gd name="T174" fmla="*/ 1080 h 108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30" h="1080">
                <a:moveTo>
                  <a:pt x="138" y="420"/>
                </a:moveTo>
                <a:lnTo>
                  <a:pt x="126" y="426"/>
                </a:lnTo>
                <a:lnTo>
                  <a:pt x="114" y="426"/>
                </a:lnTo>
                <a:lnTo>
                  <a:pt x="114" y="420"/>
                </a:lnTo>
                <a:lnTo>
                  <a:pt x="90" y="420"/>
                </a:lnTo>
                <a:lnTo>
                  <a:pt x="90" y="408"/>
                </a:lnTo>
                <a:lnTo>
                  <a:pt x="90" y="402"/>
                </a:lnTo>
                <a:lnTo>
                  <a:pt x="84" y="408"/>
                </a:lnTo>
                <a:lnTo>
                  <a:pt x="90" y="408"/>
                </a:lnTo>
                <a:lnTo>
                  <a:pt x="90" y="414"/>
                </a:lnTo>
                <a:lnTo>
                  <a:pt x="84" y="408"/>
                </a:lnTo>
                <a:lnTo>
                  <a:pt x="78" y="408"/>
                </a:lnTo>
                <a:lnTo>
                  <a:pt x="72" y="408"/>
                </a:lnTo>
                <a:lnTo>
                  <a:pt x="72" y="414"/>
                </a:lnTo>
                <a:lnTo>
                  <a:pt x="72" y="420"/>
                </a:lnTo>
                <a:lnTo>
                  <a:pt x="72" y="426"/>
                </a:lnTo>
                <a:lnTo>
                  <a:pt x="66" y="426"/>
                </a:lnTo>
                <a:lnTo>
                  <a:pt x="66" y="438"/>
                </a:lnTo>
                <a:lnTo>
                  <a:pt x="54" y="426"/>
                </a:lnTo>
                <a:lnTo>
                  <a:pt x="48" y="414"/>
                </a:lnTo>
                <a:lnTo>
                  <a:pt x="36" y="408"/>
                </a:lnTo>
                <a:lnTo>
                  <a:pt x="36" y="414"/>
                </a:lnTo>
                <a:lnTo>
                  <a:pt x="30" y="408"/>
                </a:lnTo>
                <a:lnTo>
                  <a:pt x="42" y="396"/>
                </a:lnTo>
                <a:lnTo>
                  <a:pt x="42" y="384"/>
                </a:lnTo>
                <a:lnTo>
                  <a:pt x="36" y="378"/>
                </a:lnTo>
                <a:lnTo>
                  <a:pt x="36" y="366"/>
                </a:lnTo>
                <a:lnTo>
                  <a:pt x="24" y="348"/>
                </a:lnTo>
                <a:lnTo>
                  <a:pt x="12" y="324"/>
                </a:lnTo>
                <a:lnTo>
                  <a:pt x="6" y="306"/>
                </a:lnTo>
                <a:lnTo>
                  <a:pt x="12" y="294"/>
                </a:lnTo>
                <a:lnTo>
                  <a:pt x="12" y="264"/>
                </a:lnTo>
                <a:lnTo>
                  <a:pt x="18" y="246"/>
                </a:lnTo>
                <a:lnTo>
                  <a:pt x="24" y="234"/>
                </a:lnTo>
                <a:lnTo>
                  <a:pt x="24" y="216"/>
                </a:lnTo>
                <a:lnTo>
                  <a:pt x="18" y="198"/>
                </a:lnTo>
                <a:lnTo>
                  <a:pt x="12" y="186"/>
                </a:lnTo>
                <a:lnTo>
                  <a:pt x="0" y="168"/>
                </a:lnTo>
                <a:lnTo>
                  <a:pt x="0" y="156"/>
                </a:lnTo>
                <a:lnTo>
                  <a:pt x="0" y="144"/>
                </a:lnTo>
                <a:lnTo>
                  <a:pt x="36" y="102"/>
                </a:lnTo>
                <a:lnTo>
                  <a:pt x="36" y="84"/>
                </a:lnTo>
                <a:lnTo>
                  <a:pt x="48" y="72"/>
                </a:lnTo>
                <a:lnTo>
                  <a:pt x="54" y="54"/>
                </a:lnTo>
                <a:lnTo>
                  <a:pt x="54" y="30"/>
                </a:lnTo>
                <a:lnTo>
                  <a:pt x="48" y="24"/>
                </a:lnTo>
                <a:lnTo>
                  <a:pt x="54" y="18"/>
                </a:lnTo>
                <a:lnTo>
                  <a:pt x="60" y="0"/>
                </a:lnTo>
                <a:lnTo>
                  <a:pt x="84" y="12"/>
                </a:lnTo>
                <a:lnTo>
                  <a:pt x="108" y="18"/>
                </a:lnTo>
                <a:lnTo>
                  <a:pt x="126" y="24"/>
                </a:lnTo>
                <a:lnTo>
                  <a:pt x="192" y="42"/>
                </a:lnTo>
                <a:lnTo>
                  <a:pt x="252" y="60"/>
                </a:lnTo>
                <a:lnTo>
                  <a:pt x="294" y="72"/>
                </a:lnTo>
                <a:lnTo>
                  <a:pt x="354" y="84"/>
                </a:lnTo>
                <a:lnTo>
                  <a:pt x="336" y="162"/>
                </a:lnTo>
                <a:lnTo>
                  <a:pt x="300" y="306"/>
                </a:lnTo>
                <a:lnTo>
                  <a:pt x="294" y="330"/>
                </a:lnTo>
                <a:lnTo>
                  <a:pt x="288" y="342"/>
                </a:lnTo>
                <a:lnTo>
                  <a:pt x="282" y="360"/>
                </a:lnTo>
                <a:lnTo>
                  <a:pt x="282" y="366"/>
                </a:lnTo>
                <a:lnTo>
                  <a:pt x="282" y="378"/>
                </a:lnTo>
                <a:lnTo>
                  <a:pt x="288" y="384"/>
                </a:lnTo>
                <a:lnTo>
                  <a:pt x="306" y="414"/>
                </a:lnTo>
                <a:lnTo>
                  <a:pt x="318" y="432"/>
                </a:lnTo>
                <a:lnTo>
                  <a:pt x="330" y="450"/>
                </a:lnTo>
                <a:lnTo>
                  <a:pt x="372" y="510"/>
                </a:lnTo>
                <a:lnTo>
                  <a:pt x="408" y="564"/>
                </a:lnTo>
                <a:lnTo>
                  <a:pt x="444" y="624"/>
                </a:lnTo>
                <a:lnTo>
                  <a:pt x="522" y="738"/>
                </a:lnTo>
                <a:lnTo>
                  <a:pt x="540" y="762"/>
                </a:lnTo>
                <a:lnTo>
                  <a:pt x="600" y="858"/>
                </a:lnTo>
                <a:lnTo>
                  <a:pt x="600" y="864"/>
                </a:lnTo>
                <a:lnTo>
                  <a:pt x="600" y="870"/>
                </a:lnTo>
                <a:lnTo>
                  <a:pt x="606" y="876"/>
                </a:lnTo>
                <a:lnTo>
                  <a:pt x="606" y="882"/>
                </a:lnTo>
                <a:lnTo>
                  <a:pt x="612" y="888"/>
                </a:lnTo>
                <a:lnTo>
                  <a:pt x="612" y="900"/>
                </a:lnTo>
                <a:lnTo>
                  <a:pt x="612" y="906"/>
                </a:lnTo>
                <a:lnTo>
                  <a:pt x="612" y="912"/>
                </a:lnTo>
                <a:lnTo>
                  <a:pt x="618" y="918"/>
                </a:lnTo>
                <a:lnTo>
                  <a:pt x="624" y="924"/>
                </a:lnTo>
                <a:lnTo>
                  <a:pt x="630" y="930"/>
                </a:lnTo>
                <a:lnTo>
                  <a:pt x="630" y="936"/>
                </a:lnTo>
                <a:lnTo>
                  <a:pt x="624" y="936"/>
                </a:lnTo>
                <a:lnTo>
                  <a:pt x="618" y="942"/>
                </a:lnTo>
                <a:lnTo>
                  <a:pt x="612" y="942"/>
                </a:lnTo>
                <a:lnTo>
                  <a:pt x="600" y="948"/>
                </a:lnTo>
                <a:lnTo>
                  <a:pt x="600" y="954"/>
                </a:lnTo>
                <a:lnTo>
                  <a:pt x="588" y="960"/>
                </a:lnTo>
                <a:lnTo>
                  <a:pt x="594" y="960"/>
                </a:lnTo>
                <a:lnTo>
                  <a:pt x="588" y="966"/>
                </a:lnTo>
                <a:lnTo>
                  <a:pt x="588" y="972"/>
                </a:lnTo>
                <a:lnTo>
                  <a:pt x="588" y="978"/>
                </a:lnTo>
                <a:lnTo>
                  <a:pt x="588" y="984"/>
                </a:lnTo>
                <a:lnTo>
                  <a:pt x="582" y="984"/>
                </a:lnTo>
                <a:lnTo>
                  <a:pt x="582" y="990"/>
                </a:lnTo>
                <a:lnTo>
                  <a:pt x="582" y="996"/>
                </a:lnTo>
                <a:lnTo>
                  <a:pt x="576" y="1002"/>
                </a:lnTo>
                <a:lnTo>
                  <a:pt x="576" y="1008"/>
                </a:lnTo>
                <a:lnTo>
                  <a:pt x="570" y="1008"/>
                </a:lnTo>
                <a:lnTo>
                  <a:pt x="564" y="1008"/>
                </a:lnTo>
                <a:lnTo>
                  <a:pt x="564" y="1014"/>
                </a:lnTo>
                <a:lnTo>
                  <a:pt x="558" y="1020"/>
                </a:lnTo>
                <a:lnTo>
                  <a:pt x="564" y="1026"/>
                </a:lnTo>
                <a:lnTo>
                  <a:pt x="564" y="1032"/>
                </a:lnTo>
                <a:lnTo>
                  <a:pt x="558" y="1038"/>
                </a:lnTo>
                <a:lnTo>
                  <a:pt x="564" y="1044"/>
                </a:lnTo>
                <a:lnTo>
                  <a:pt x="564" y="1050"/>
                </a:lnTo>
                <a:lnTo>
                  <a:pt x="570" y="1050"/>
                </a:lnTo>
                <a:lnTo>
                  <a:pt x="576" y="1056"/>
                </a:lnTo>
                <a:lnTo>
                  <a:pt x="576" y="1062"/>
                </a:lnTo>
                <a:lnTo>
                  <a:pt x="576" y="1068"/>
                </a:lnTo>
                <a:lnTo>
                  <a:pt x="570" y="1068"/>
                </a:lnTo>
                <a:lnTo>
                  <a:pt x="564" y="1074"/>
                </a:lnTo>
                <a:lnTo>
                  <a:pt x="564" y="1080"/>
                </a:lnTo>
                <a:lnTo>
                  <a:pt x="558" y="1074"/>
                </a:lnTo>
                <a:lnTo>
                  <a:pt x="558" y="1080"/>
                </a:lnTo>
                <a:lnTo>
                  <a:pt x="552" y="1074"/>
                </a:lnTo>
                <a:lnTo>
                  <a:pt x="438" y="1062"/>
                </a:lnTo>
                <a:lnTo>
                  <a:pt x="354" y="1050"/>
                </a:lnTo>
                <a:lnTo>
                  <a:pt x="348" y="1032"/>
                </a:lnTo>
                <a:lnTo>
                  <a:pt x="354" y="1044"/>
                </a:lnTo>
                <a:lnTo>
                  <a:pt x="354" y="1038"/>
                </a:lnTo>
                <a:lnTo>
                  <a:pt x="348" y="1032"/>
                </a:lnTo>
                <a:lnTo>
                  <a:pt x="348" y="1038"/>
                </a:lnTo>
                <a:lnTo>
                  <a:pt x="348" y="1020"/>
                </a:lnTo>
                <a:lnTo>
                  <a:pt x="348" y="1014"/>
                </a:lnTo>
                <a:lnTo>
                  <a:pt x="348" y="996"/>
                </a:lnTo>
                <a:lnTo>
                  <a:pt x="342" y="978"/>
                </a:lnTo>
                <a:lnTo>
                  <a:pt x="330" y="960"/>
                </a:lnTo>
                <a:lnTo>
                  <a:pt x="300" y="918"/>
                </a:lnTo>
                <a:lnTo>
                  <a:pt x="288" y="912"/>
                </a:lnTo>
                <a:lnTo>
                  <a:pt x="282" y="918"/>
                </a:lnTo>
                <a:lnTo>
                  <a:pt x="276" y="912"/>
                </a:lnTo>
                <a:lnTo>
                  <a:pt x="276" y="906"/>
                </a:lnTo>
                <a:lnTo>
                  <a:pt x="282" y="906"/>
                </a:lnTo>
                <a:lnTo>
                  <a:pt x="282" y="900"/>
                </a:lnTo>
                <a:lnTo>
                  <a:pt x="270" y="882"/>
                </a:lnTo>
                <a:lnTo>
                  <a:pt x="252" y="876"/>
                </a:lnTo>
                <a:lnTo>
                  <a:pt x="240" y="876"/>
                </a:lnTo>
                <a:lnTo>
                  <a:pt x="222" y="858"/>
                </a:lnTo>
                <a:lnTo>
                  <a:pt x="222" y="846"/>
                </a:lnTo>
                <a:lnTo>
                  <a:pt x="204" y="828"/>
                </a:lnTo>
                <a:lnTo>
                  <a:pt x="198" y="822"/>
                </a:lnTo>
                <a:lnTo>
                  <a:pt x="174" y="822"/>
                </a:lnTo>
                <a:lnTo>
                  <a:pt x="168" y="810"/>
                </a:lnTo>
                <a:lnTo>
                  <a:pt x="156" y="810"/>
                </a:lnTo>
                <a:lnTo>
                  <a:pt x="132" y="804"/>
                </a:lnTo>
                <a:lnTo>
                  <a:pt x="132" y="798"/>
                </a:lnTo>
                <a:lnTo>
                  <a:pt x="120" y="786"/>
                </a:lnTo>
                <a:lnTo>
                  <a:pt x="126" y="774"/>
                </a:lnTo>
                <a:lnTo>
                  <a:pt x="126" y="768"/>
                </a:lnTo>
                <a:lnTo>
                  <a:pt x="132" y="762"/>
                </a:lnTo>
                <a:lnTo>
                  <a:pt x="126" y="756"/>
                </a:lnTo>
                <a:lnTo>
                  <a:pt x="132" y="750"/>
                </a:lnTo>
                <a:lnTo>
                  <a:pt x="138" y="738"/>
                </a:lnTo>
                <a:lnTo>
                  <a:pt x="132" y="732"/>
                </a:lnTo>
                <a:lnTo>
                  <a:pt x="120" y="720"/>
                </a:lnTo>
                <a:lnTo>
                  <a:pt x="120" y="714"/>
                </a:lnTo>
                <a:lnTo>
                  <a:pt x="126" y="708"/>
                </a:lnTo>
                <a:lnTo>
                  <a:pt x="126" y="702"/>
                </a:lnTo>
                <a:lnTo>
                  <a:pt x="114" y="696"/>
                </a:lnTo>
                <a:lnTo>
                  <a:pt x="108" y="678"/>
                </a:lnTo>
                <a:lnTo>
                  <a:pt x="102" y="672"/>
                </a:lnTo>
                <a:lnTo>
                  <a:pt x="96" y="654"/>
                </a:lnTo>
                <a:lnTo>
                  <a:pt x="90" y="648"/>
                </a:lnTo>
                <a:lnTo>
                  <a:pt x="84" y="612"/>
                </a:lnTo>
                <a:lnTo>
                  <a:pt x="72" y="594"/>
                </a:lnTo>
                <a:lnTo>
                  <a:pt x="72" y="570"/>
                </a:lnTo>
                <a:lnTo>
                  <a:pt x="78" y="564"/>
                </a:lnTo>
                <a:lnTo>
                  <a:pt x="84" y="564"/>
                </a:lnTo>
                <a:lnTo>
                  <a:pt x="90" y="546"/>
                </a:lnTo>
                <a:lnTo>
                  <a:pt x="90" y="534"/>
                </a:lnTo>
                <a:lnTo>
                  <a:pt x="72" y="528"/>
                </a:lnTo>
                <a:lnTo>
                  <a:pt x="66" y="522"/>
                </a:lnTo>
                <a:lnTo>
                  <a:pt x="60" y="510"/>
                </a:lnTo>
                <a:lnTo>
                  <a:pt x="54" y="492"/>
                </a:lnTo>
                <a:lnTo>
                  <a:pt x="60" y="486"/>
                </a:lnTo>
                <a:lnTo>
                  <a:pt x="60" y="474"/>
                </a:lnTo>
                <a:lnTo>
                  <a:pt x="54" y="468"/>
                </a:lnTo>
                <a:lnTo>
                  <a:pt x="60" y="450"/>
                </a:lnTo>
                <a:lnTo>
                  <a:pt x="66" y="444"/>
                </a:lnTo>
                <a:lnTo>
                  <a:pt x="72" y="438"/>
                </a:lnTo>
                <a:lnTo>
                  <a:pt x="72" y="450"/>
                </a:lnTo>
                <a:lnTo>
                  <a:pt x="72" y="462"/>
                </a:lnTo>
                <a:lnTo>
                  <a:pt x="84" y="480"/>
                </a:lnTo>
                <a:lnTo>
                  <a:pt x="96" y="480"/>
                </a:lnTo>
                <a:lnTo>
                  <a:pt x="84" y="474"/>
                </a:lnTo>
                <a:lnTo>
                  <a:pt x="84" y="450"/>
                </a:lnTo>
                <a:lnTo>
                  <a:pt x="78" y="444"/>
                </a:lnTo>
                <a:lnTo>
                  <a:pt x="78" y="432"/>
                </a:lnTo>
                <a:lnTo>
                  <a:pt x="78" y="426"/>
                </a:lnTo>
                <a:lnTo>
                  <a:pt x="84" y="426"/>
                </a:lnTo>
                <a:lnTo>
                  <a:pt x="108" y="426"/>
                </a:lnTo>
                <a:lnTo>
                  <a:pt x="132" y="432"/>
                </a:lnTo>
                <a:lnTo>
                  <a:pt x="138" y="432"/>
                </a:lnTo>
                <a:lnTo>
                  <a:pt x="144" y="432"/>
                </a:lnTo>
                <a:lnTo>
                  <a:pt x="144" y="426"/>
                </a:lnTo>
                <a:lnTo>
                  <a:pt x="132" y="426"/>
                </a:lnTo>
                <a:lnTo>
                  <a:pt x="138" y="420"/>
                </a:lnTo>
                <a:close/>
                <a:moveTo>
                  <a:pt x="168" y="852"/>
                </a:moveTo>
                <a:lnTo>
                  <a:pt x="180" y="858"/>
                </a:lnTo>
                <a:lnTo>
                  <a:pt x="192" y="858"/>
                </a:lnTo>
                <a:lnTo>
                  <a:pt x="192" y="864"/>
                </a:lnTo>
                <a:lnTo>
                  <a:pt x="180" y="864"/>
                </a:lnTo>
                <a:lnTo>
                  <a:pt x="168" y="864"/>
                </a:lnTo>
                <a:lnTo>
                  <a:pt x="168" y="858"/>
                </a:lnTo>
                <a:lnTo>
                  <a:pt x="162" y="852"/>
                </a:lnTo>
                <a:lnTo>
                  <a:pt x="168" y="852"/>
                </a:lnTo>
                <a:close/>
                <a:moveTo>
                  <a:pt x="144" y="858"/>
                </a:moveTo>
                <a:lnTo>
                  <a:pt x="138" y="852"/>
                </a:lnTo>
                <a:lnTo>
                  <a:pt x="156" y="852"/>
                </a:lnTo>
                <a:lnTo>
                  <a:pt x="156" y="864"/>
                </a:lnTo>
                <a:lnTo>
                  <a:pt x="144" y="864"/>
                </a:lnTo>
                <a:lnTo>
                  <a:pt x="144" y="858"/>
                </a:lnTo>
                <a:close/>
                <a:moveTo>
                  <a:pt x="258" y="936"/>
                </a:moveTo>
                <a:lnTo>
                  <a:pt x="270" y="948"/>
                </a:lnTo>
                <a:lnTo>
                  <a:pt x="276" y="954"/>
                </a:lnTo>
                <a:lnTo>
                  <a:pt x="264" y="954"/>
                </a:lnTo>
                <a:lnTo>
                  <a:pt x="264" y="942"/>
                </a:lnTo>
                <a:lnTo>
                  <a:pt x="258" y="942"/>
                </a:lnTo>
                <a:lnTo>
                  <a:pt x="258" y="936"/>
                </a:lnTo>
                <a:close/>
                <a:moveTo>
                  <a:pt x="258" y="1002"/>
                </a:moveTo>
                <a:lnTo>
                  <a:pt x="252" y="1002"/>
                </a:lnTo>
                <a:lnTo>
                  <a:pt x="246" y="990"/>
                </a:lnTo>
                <a:lnTo>
                  <a:pt x="246" y="978"/>
                </a:lnTo>
                <a:lnTo>
                  <a:pt x="246" y="984"/>
                </a:lnTo>
                <a:lnTo>
                  <a:pt x="258" y="1002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41" name="Freeform 44"/>
          <p:cNvSpPr>
            <a:spLocks/>
          </p:cNvSpPr>
          <p:nvPr/>
        </p:nvSpPr>
        <p:spPr bwMode="auto">
          <a:xfrm>
            <a:off x="1533527" y="2387600"/>
            <a:ext cx="1000125" cy="838200"/>
          </a:xfrm>
          <a:custGeom>
            <a:avLst/>
            <a:gdLst>
              <a:gd name="T0" fmla="*/ 2147483647 w 630"/>
              <a:gd name="T1" fmla="*/ 2147483647 h 528"/>
              <a:gd name="T2" fmla="*/ 2147483647 w 630"/>
              <a:gd name="T3" fmla="*/ 2147483647 h 528"/>
              <a:gd name="T4" fmla="*/ 0 w 630"/>
              <a:gd name="T5" fmla="*/ 2147483647 h 528"/>
              <a:gd name="T6" fmla="*/ 2147483647 w 630"/>
              <a:gd name="T7" fmla="*/ 2147483647 h 528"/>
              <a:gd name="T8" fmla="*/ 2147483647 w 630"/>
              <a:gd name="T9" fmla="*/ 2147483647 h 528"/>
              <a:gd name="T10" fmla="*/ 2147483647 w 630"/>
              <a:gd name="T11" fmla="*/ 2147483647 h 528"/>
              <a:gd name="T12" fmla="*/ 2147483647 w 630"/>
              <a:gd name="T13" fmla="*/ 2147483647 h 528"/>
              <a:gd name="T14" fmla="*/ 2147483647 w 630"/>
              <a:gd name="T15" fmla="*/ 2147483647 h 528"/>
              <a:gd name="T16" fmla="*/ 2147483647 w 630"/>
              <a:gd name="T17" fmla="*/ 2147483647 h 528"/>
              <a:gd name="T18" fmla="*/ 2147483647 w 630"/>
              <a:gd name="T19" fmla="*/ 2147483647 h 528"/>
              <a:gd name="T20" fmla="*/ 2147483647 w 630"/>
              <a:gd name="T21" fmla="*/ 2147483647 h 528"/>
              <a:gd name="T22" fmla="*/ 2147483647 w 630"/>
              <a:gd name="T23" fmla="*/ 2147483647 h 528"/>
              <a:gd name="T24" fmla="*/ 2147483647 w 630"/>
              <a:gd name="T25" fmla="*/ 2147483647 h 528"/>
              <a:gd name="T26" fmla="*/ 2147483647 w 630"/>
              <a:gd name="T27" fmla="*/ 2147483647 h 528"/>
              <a:gd name="T28" fmla="*/ 2147483647 w 630"/>
              <a:gd name="T29" fmla="*/ 2147483647 h 528"/>
              <a:gd name="T30" fmla="*/ 2147483647 w 630"/>
              <a:gd name="T31" fmla="*/ 2147483647 h 528"/>
              <a:gd name="T32" fmla="*/ 2147483647 w 630"/>
              <a:gd name="T33" fmla="*/ 2147483647 h 528"/>
              <a:gd name="T34" fmla="*/ 2147483647 w 630"/>
              <a:gd name="T35" fmla="*/ 2147483647 h 528"/>
              <a:gd name="T36" fmla="*/ 2147483647 w 630"/>
              <a:gd name="T37" fmla="*/ 2147483647 h 528"/>
              <a:gd name="T38" fmla="*/ 2147483647 w 630"/>
              <a:gd name="T39" fmla="*/ 2147483647 h 528"/>
              <a:gd name="T40" fmla="*/ 2147483647 w 630"/>
              <a:gd name="T41" fmla="*/ 2147483647 h 528"/>
              <a:gd name="T42" fmla="*/ 2147483647 w 630"/>
              <a:gd name="T43" fmla="*/ 2147483647 h 528"/>
              <a:gd name="T44" fmla="*/ 2147483647 w 630"/>
              <a:gd name="T45" fmla="*/ 2147483647 h 528"/>
              <a:gd name="T46" fmla="*/ 2147483647 w 630"/>
              <a:gd name="T47" fmla="*/ 2147483647 h 528"/>
              <a:gd name="T48" fmla="*/ 2147483647 w 630"/>
              <a:gd name="T49" fmla="*/ 2147483647 h 528"/>
              <a:gd name="T50" fmla="*/ 2147483647 w 630"/>
              <a:gd name="T51" fmla="*/ 2147483647 h 528"/>
              <a:gd name="T52" fmla="*/ 2147483647 w 630"/>
              <a:gd name="T53" fmla="*/ 2147483647 h 528"/>
              <a:gd name="T54" fmla="*/ 2147483647 w 630"/>
              <a:gd name="T55" fmla="*/ 2147483647 h 528"/>
              <a:gd name="T56" fmla="*/ 2147483647 w 630"/>
              <a:gd name="T57" fmla="*/ 2147483647 h 528"/>
              <a:gd name="T58" fmla="*/ 2147483647 w 630"/>
              <a:gd name="T59" fmla="*/ 2147483647 h 528"/>
              <a:gd name="T60" fmla="*/ 2147483647 w 630"/>
              <a:gd name="T61" fmla="*/ 2147483647 h 528"/>
              <a:gd name="T62" fmla="*/ 2147483647 w 630"/>
              <a:gd name="T63" fmla="*/ 2147483647 h 528"/>
              <a:gd name="T64" fmla="*/ 2147483647 w 630"/>
              <a:gd name="T65" fmla="*/ 2147483647 h 528"/>
              <a:gd name="T66" fmla="*/ 2147483647 w 630"/>
              <a:gd name="T67" fmla="*/ 2147483647 h 528"/>
              <a:gd name="T68" fmla="*/ 2147483647 w 630"/>
              <a:gd name="T69" fmla="*/ 2147483647 h 528"/>
              <a:gd name="T70" fmla="*/ 2147483647 w 630"/>
              <a:gd name="T71" fmla="*/ 2147483647 h 528"/>
              <a:gd name="T72" fmla="*/ 2147483647 w 630"/>
              <a:gd name="T73" fmla="*/ 2147483647 h 528"/>
              <a:gd name="T74" fmla="*/ 2147483647 w 630"/>
              <a:gd name="T75" fmla="*/ 2147483647 h 528"/>
              <a:gd name="T76" fmla="*/ 2147483647 w 630"/>
              <a:gd name="T77" fmla="*/ 2147483647 h 528"/>
              <a:gd name="T78" fmla="*/ 2147483647 w 630"/>
              <a:gd name="T79" fmla="*/ 2147483647 h 528"/>
              <a:gd name="T80" fmla="*/ 2147483647 w 630"/>
              <a:gd name="T81" fmla="*/ 2147483647 h 528"/>
              <a:gd name="T82" fmla="*/ 2147483647 w 630"/>
              <a:gd name="T83" fmla="*/ 2147483647 h 528"/>
              <a:gd name="T84" fmla="*/ 2147483647 w 630"/>
              <a:gd name="T85" fmla="*/ 2147483647 h 528"/>
              <a:gd name="T86" fmla="*/ 2147483647 w 630"/>
              <a:gd name="T87" fmla="*/ 2147483647 h 528"/>
              <a:gd name="T88" fmla="*/ 2147483647 w 630"/>
              <a:gd name="T89" fmla="*/ 2147483647 h 528"/>
              <a:gd name="T90" fmla="*/ 2147483647 w 630"/>
              <a:gd name="T91" fmla="*/ 2147483647 h 528"/>
              <a:gd name="T92" fmla="*/ 2147483647 w 630"/>
              <a:gd name="T93" fmla="*/ 2147483647 h 528"/>
              <a:gd name="T94" fmla="*/ 2147483647 w 630"/>
              <a:gd name="T95" fmla="*/ 2147483647 h 528"/>
              <a:gd name="T96" fmla="*/ 2147483647 w 630"/>
              <a:gd name="T97" fmla="*/ 2147483647 h 52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630"/>
              <a:gd name="T148" fmla="*/ 0 h 528"/>
              <a:gd name="T149" fmla="*/ 630 w 630"/>
              <a:gd name="T150" fmla="*/ 528 h 52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630" h="528">
                <a:moveTo>
                  <a:pt x="198" y="450"/>
                </a:moveTo>
                <a:lnTo>
                  <a:pt x="138" y="432"/>
                </a:lnTo>
                <a:lnTo>
                  <a:pt x="72" y="414"/>
                </a:lnTo>
                <a:lnTo>
                  <a:pt x="54" y="408"/>
                </a:lnTo>
                <a:lnTo>
                  <a:pt x="30" y="402"/>
                </a:lnTo>
                <a:lnTo>
                  <a:pt x="6" y="390"/>
                </a:lnTo>
                <a:lnTo>
                  <a:pt x="0" y="378"/>
                </a:lnTo>
                <a:lnTo>
                  <a:pt x="0" y="366"/>
                </a:lnTo>
                <a:lnTo>
                  <a:pt x="0" y="348"/>
                </a:lnTo>
                <a:lnTo>
                  <a:pt x="6" y="336"/>
                </a:lnTo>
                <a:lnTo>
                  <a:pt x="12" y="330"/>
                </a:lnTo>
                <a:lnTo>
                  <a:pt x="6" y="306"/>
                </a:lnTo>
                <a:lnTo>
                  <a:pt x="12" y="294"/>
                </a:lnTo>
                <a:lnTo>
                  <a:pt x="30" y="270"/>
                </a:lnTo>
                <a:lnTo>
                  <a:pt x="30" y="264"/>
                </a:lnTo>
                <a:lnTo>
                  <a:pt x="42" y="252"/>
                </a:lnTo>
                <a:lnTo>
                  <a:pt x="48" y="240"/>
                </a:lnTo>
                <a:lnTo>
                  <a:pt x="60" y="216"/>
                </a:lnTo>
                <a:lnTo>
                  <a:pt x="78" y="180"/>
                </a:lnTo>
                <a:lnTo>
                  <a:pt x="90" y="144"/>
                </a:lnTo>
                <a:lnTo>
                  <a:pt x="96" y="126"/>
                </a:lnTo>
                <a:lnTo>
                  <a:pt x="108" y="108"/>
                </a:lnTo>
                <a:lnTo>
                  <a:pt x="120" y="84"/>
                </a:lnTo>
                <a:lnTo>
                  <a:pt x="120" y="66"/>
                </a:lnTo>
                <a:lnTo>
                  <a:pt x="126" y="66"/>
                </a:lnTo>
                <a:lnTo>
                  <a:pt x="126" y="72"/>
                </a:lnTo>
                <a:lnTo>
                  <a:pt x="132" y="66"/>
                </a:lnTo>
                <a:lnTo>
                  <a:pt x="126" y="60"/>
                </a:lnTo>
                <a:lnTo>
                  <a:pt x="132" y="48"/>
                </a:lnTo>
                <a:lnTo>
                  <a:pt x="132" y="42"/>
                </a:lnTo>
                <a:lnTo>
                  <a:pt x="132" y="30"/>
                </a:lnTo>
                <a:lnTo>
                  <a:pt x="132" y="24"/>
                </a:lnTo>
                <a:lnTo>
                  <a:pt x="138" y="18"/>
                </a:lnTo>
                <a:lnTo>
                  <a:pt x="144" y="0"/>
                </a:lnTo>
                <a:lnTo>
                  <a:pt x="150" y="12"/>
                </a:lnTo>
                <a:lnTo>
                  <a:pt x="156" y="6"/>
                </a:lnTo>
                <a:lnTo>
                  <a:pt x="150" y="0"/>
                </a:lnTo>
                <a:lnTo>
                  <a:pt x="156" y="0"/>
                </a:lnTo>
                <a:lnTo>
                  <a:pt x="156" y="6"/>
                </a:lnTo>
                <a:lnTo>
                  <a:pt x="162" y="6"/>
                </a:lnTo>
                <a:lnTo>
                  <a:pt x="174" y="6"/>
                </a:lnTo>
                <a:lnTo>
                  <a:pt x="180" y="18"/>
                </a:lnTo>
                <a:lnTo>
                  <a:pt x="186" y="18"/>
                </a:lnTo>
                <a:lnTo>
                  <a:pt x="192" y="18"/>
                </a:lnTo>
                <a:lnTo>
                  <a:pt x="198" y="18"/>
                </a:lnTo>
                <a:lnTo>
                  <a:pt x="204" y="24"/>
                </a:lnTo>
                <a:lnTo>
                  <a:pt x="204" y="30"/>
                </a:lnTo>
                <a:lnTo>
                  <a:pt x="210" y="30"/>
                </a:lnTo>
                <a:lnTo>
                  <a:pt x="210" y="36"/>
                </a:lnTo>
                <a:lnTo>
                  <a:pt x="210" y="48"/>
                </a:lnTo>
                <a:lnTo>
                  <a:pt x="210" y="54"/>
                </a:lnTo>
                <a:lnTo>
                  <a:pt x="210" y="60"/>
                </a:lnTo>
                <a:lnTo>
                  <a:pt x="210" y="66"/>
                </a:lnTo>
                <a:lnTo>
                  <a:pt x="210" y="78"/>
                </a:lnTo>
                <a:lnTo>
                  <a:pt x="216" y="84"/>
                </a:lnTo>
                <a:lnTo>
                  <a:pt x="228" y="90"/>
                </a:lnTo>
                <a:lnTo>
                  <a:pt x="234" y="90"/>
                </a:lnTo>
                <a:lnTo>
                  <a:pt x="234" y="96"/>
                </a:lnTo>
                <a:lnTo>
                  <a:pt x="240" y="96"/>
                </a:lnTo>
                <a:lnTo>
                  <a:pt x="252" y="96"/>
                </a:lnTo>
                <a:lnTo>
                  <a:pt x="258" y="90"/>
                </a:lnTo>
                <a:lnTo>
                  <a:pt x="264" y="90"/>
                </a:lnTo>
                <a:lnTo>
                  <a:pt x="270" y="90"/>
                </a:lnTo>
                <a:lnTo>
                  <a:pt x="276" y="90"/>
                </a:lnTo>
                <a:lnTo>
                  <a:pt x="288" y="90"/>
                </a:lnTo>
                <a:lnTo>
                  <a:pt x="294" y="96"/>
                </a:lnTo>
                <a:lnTo>
                  <a:pt x="300" y="96"/>
                </a:lnTo>
                <a:lnTo>
                  <a:pt x="306" y="96"/>
                </a:lnTo>
                <a:lnTo>
                  <a:pt x="306" y="102"/>
                </a:lnTo>
                <a:lnTo>
                  <a:pt x="312" y="102"/>
                </a:lnTo>
                <a:lnTo>
                  <a:pt x="312" y="108"/>
                </a:lnTo>
                <a:lnTo>
                  <a:pt x="318" y="108"/>
                </a:lnTo>
                <a:lnTo>
                  <a:pt x="324" y="108"/>
                </a:lnTo>
                <a:lnTo>
                  <a:pt x="330" y="108"/>
                </a:lnTo>
                <a:lnTo>
                  <a:pt x="336" y="108"/>
                </a:lnTo>
                <a:lnTo>
                  <a:pt x="348" y="108"/>
                </a:lnTo>
                <a:lnTo>
                  <a:pt x="354" y="108"/>
                </a:lnTo>
                <a:lnTo>
                  <a:pt x="360" y="114"/>
                </a:lnTo>
                <a:lnTo>
                  <a:pt x="372" y="114"/>
                </a:lnTo>
                <a:lnTo>
                  <a:pt x="378" y="114"/>
                </a:lnTo>
                <a:lnTo>
                  <a:pt x="384" y="114"/>
                </a:lnTo>
                <a:lnTo>
                  <a:pt x="390" y="114"/>
                </a:lnTo>
                <a:lnTo>
                  <a:pt x="396" y="108"/>
                </a:lnTo>
                <a:lnTo>
                  <a:pt x="402" y="108"/>
                </a:lnTo>
                <a:lnTo>
                  <a:pt x="408" y="108"/>
                </a:lnTo>
                <a:lnTo>
                  <a:pt x="420" y="114"/>
                </a:lnTo>
                <a:lnTo>
                  <a:pt x="420" y="108"/>
                </a:lnTo>
                <a:lnTo>
                  <a:pt x="426" y="108"/>
                </a:lnTo>
                <a:lnTo>
                  <a:pt x="432" y="108"/>
                </a:lnTo>
                <a:lnTo>
                  <a:pt x="438" y="108"/>
                </a:lnTo>
                <a:lnTo>
                  <a:pt x="444" y="108"/>
                </a:lnTo>
                <a:lnTo>
                  <a:pt x="456" y="114"/>
                </a:lnTo>
                <a:lnTo>
                  <a:pt x="462" y="114"/>
                </a:lnTo>
                <a:lnTo>
                  <a:pt x="468" y="108"/>
                </a:lnTo>
                <a:lnTo>
                  <a:pt x="534" y="126"/>
                </a:lnTo>
                <a:lnTo>
                  <a:pt x="558" y="132"/>
                </a:lnTo>
                <a:lnTo>
                  <a:pt x="570" y="132"/>
                </a:lnTo>
                <a:lnTo>
                  <a:pt x="606" y="144"/>
                </a:lnTo>
                <a:lnTo>
                  <a:pt x="606" y="150"/>
                </a:lnTo>
                <a:lnTo>
                  <a:pt x="612" y="156"/>
                </a:lnTo>
                <a:lnTo>
                  <a:pt x="612" y="162"/>
                </a:lnTo>
                <a:lnTo>
                  <a:pt x="618" y="162"/>
                </a:lnTo>
                <a:lnTo>
                  <a:pt x="618" y="168"/>
                </a:lnTo>
                <a:lnTo>
                  <a:pt x="624" y="174"/>
                </a:lnTo>
                <a:lnTo>
                  <a:pt x="624" y="180"/>
                </a:lnTo>
                <a:lnTo>
                  <a:pt x="630" y="186"/>
                </a:lnTo>
                <a:lnTo>
                  <a:pt x="624" y="192"/>
                </a:lnTo>
                <a:lnTo>
                  <a:pt x="618" y="198"/>
                </a:lnTo>
                <a:lnTo>
                  <a:pt x="606" y="210"/>
                </a:lnTo>
                <a:lnTo>
                  <a:pt x="606" y="216"/>
                </a:lnTo>
                <a:lnTo>
                  <a:pt x="600" y="228"/>
                </a:lnTo>
                <a:lnTo>
                  <a:pt x="594" y="228"/>
                </a:lnTo>
                <a:lnTo>
                  <a:pt x="594" y="234"/>
                </a:lnTo>
                <a:lnTo>
                  <a:pt x="588" y="240"/>
                </a:lnTo>
                <a:lnTo>
                  <a:pt x="588" y="246"/>
                </a:lnTo>
                <a:lnTo>
                  <a:pt x="588" y="252"/>
                </a:lnTo>
                <a:lnTo>
                  <a:pt x="582" y="252"/>
                </a:lnTo>
                <a:lnTo>
                  <a:pt x="576" y="258"/>
                </a:lnTo>
                <a:lnTo>
                  <a:pt x="570" y="258"/>
                </a:lnTo>
                <a:lnTo>
                  <a:pt x="570" y="264"/>
                </a:lnTo>
                <a:lnTo>
                  <a:pt x="564" y="276"/>
                </a:lnTo>
                <a:lnTo>
                  <a:pt x="558" y="276"/>
                </a:lnTo>
                <a:lnTo>
                  <a:pt x="558" y="282"/>
                </a:lnTo>
                <a:lnTo>
                  <a:pt x="552" y="282"/>
                </a:lnTo>
                <a:lnTo>
                  <a:pt x="552" y="288"/>
                </a:lnTo>
                <a:lnTo>
                  <a:pt x="552" y="294"/>
                </a:lnTo>
                <a:lnTo>
                  <a:pt x="552" y="300"/>
                </a:lnTo>
                <a:lnTo>
                  <a:pt x="552" y="306"/>
                </a:lnTo>
                <a:lnTo>
                  <a:pt x="558" y="306"/>
                </a:lnTo>
                <a:lnTo>
                  <a:pt x="558" y="312"/>
                </a:lnTo>
                <a:lnTo>
                  <a:pt x="558" y="306"/>
                </a:lnTo>
                <a:lnTo>
                  <a:pt x="564" y="312"/>
                </a:lnTo>
                <a:lnTo>
                  <a:pt x="570" y="318"/>
                </a:lnTo>
                <a:lnTo>
                  <a:pt x="564" y="324"/>
                </a:lnTo>
                <a:lnTo>
                  <a:pt x="558" y="324"/>
                </a:lnTo>
                <a:lnTo>
                  <a:pt x="564" y="336"/>
                </a:lnTo>
                <a:lnTo>
                  <a:pt x="558" y="336"/>
                </a:lnTo>
                <a:lnTo>
                  <a:pt x="558" y="342"/>
                </a:lnTo>
                <a:lnTo>
                  <a:pt x="558" y="348"/>
                </a:lnTo>
                <a:lnTo>
                  <a:pt x="552" y="348"/>
                </a:lnTo>
                <a:lnTo>
                  <a:pt x="552" y="354"/>
                </a:lnTo>
                <a:lnTo>
                  <a:pt x="546" y="366"/>
                </a:lnTo>
                <a:lnTo>
                  <a:pt x="510" y="528"/>
                </a:lnTo>
                <a:lnTo>
                  <a:pt x="432" y="510"/>
                </a:lnTo>
                <a:lnTo>
                  <a:pt x="348" y="492"/>
                </a:lnTo>
                <a:lnTo>
                  <a:pt x="348" y="486"/>
                </a:lnTo>
                <a:lnTo>
                  <a:pt x="300" y="474"/>
                </a:lnTo>
                <a:lnTo>
                  <a:pt x="240" y="462"/>
                </a:lnTo>
                <a:lnTo>
                  <a:pt x="198" y="450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42" name="Freeform 45"/>
          <p:cNvSpPr>
            <a:spLocks/>
          </p:cNvSpPr>
          <p:nvPr/>
        </p:nvSpPr>
        <p:spPr bwMode="auto">
          <a:xfrm>
            <a:off x="4686302" y="3244850"/>
            <a:ext cx="752475" cy="495300"/>
          </a:xfrm>
          <a:custGeom>
            <a:avLst/>
            <a:gdLst>
              <a:gd name="T0" fmla="*/ 2147483647 w 474"/>
              <a:gd name="T1" fmla="*/ 2147483647 h 312"/>
              <a:gd name="T2" fmla="*/ 2147483647 w 474"/>
              <a:gd name="T3" fmla="*/ 2147483647 h 312"/>
              <a:gd name="T4" fmla="*/ 2147483647 w 474"/>
              <a:gd name="T5" fmla="*/ 2147483647 h 312"/>
              <a:gd name="T6" fmla="*/ 2147483647 w 474"/>
              <a:gd name="T7" fmla="*/ 2147483647 h 312"/>
              <a:gd name="T8" fmla="*/ 2147483647 w 474"/>
              <a:gd name="T9" fmla="*/ 2147483647 h 312"/>
              <a:gd name="T10" fmla="*/ 2147483647 w 474"/>
              <a:gd name="T11" fmla="*/ 2147483647 h 312"/>
              <a:gd name="T12" fmla="*/ 2147483647 w 474"/>
              <a:gd name="T13" fmla="*/ 2147483647 h 312"/>
              <a:gd name="T14" fmla="*/ 2147483647 w 474"/>
              <a:gd name="T15" fmla="*/ 2147483647 h 312"/>
              <a:gd name="T16" fmla="*/ 2147483647 w 474"/>
              <a:gd name="T17" fmla="*/ 2147483647 h 312"/>
              <a:gd name="T18" fmla="*/ 2147483647 w 474"/>
              <a:gd name="T19" fmla="*/ 2147483647 h 312"/>
              <a:gd name="T20" fmla="*/ 2147483647 w 474"/>
              <a:gd name="T21" fmla="*/ 2147483647 h 312"/>
              <a:gd name="T22" fmla="*/ 2147483647 w 474"/>
              <a:gd name="T23" fmla="*/ 2147483647 h 312"/>
              <a:gd name="T24" fmla="*/ 2147483647 w 474"/>
              <a:gd name="T25" fmla="*/ 2147483647 h 312"/>
              <a:gd name="T26" fmla="*/ 2147483647 w 474"/>
              <a:gd name="T27" fmla="*/ 2147483647 h 312"/>
              <a:gd name="T28" fmla="*/ 2147483647 w 474"/>
              <a:gd name="T29" fmla="*/ 2147483647 h 312"/>
              <a:gd name="T30" fmla="*/ 2147483647 w 474"/>
              <a:gd name="T31" fmla="*/ 2147483647 h 312"/>
              <a:gd name="T32" fmla="*/ 2147483647 w 474"/>
              <a:gd name="T33" fmla="*/ 2147483647 h 312"/>
              <a:gd name="T34" fmla="*/ 2147483647 w 474"/>
              <a:gd name="T35" fmla="*/ 2147483647 h 312"/>
              <a:gd name="T36" fmla="*/ 2147483647 w 474"/>
              <a:gd name="T37" fmla="*/ 2147483647 h 312"/>
              <a:gd name="T38" fmla="*/ 2147483647 w 474"/>
              <a:gd name="T39" fmla="*/ 2147483647 h 312"/>
              <a:gd name="T40" fmla="*/ 2147483647 w 474"/>
              <a:gd name="T41" fmla="*/ 2147483647 h 312"/>
              <a:gd name="T42" fmla="*/ 2147483647 w 474"/>
              <a:gd name="T43" fmla="*/ 2147483647 h 312"/>
              <a:gd name="T44" fmla="*/ 2147483647 w 474"/>
              <a:gd name="T45" fmla="*/ 2147483647 h 312"/>
              <a:gd name="T46" fmla="*/ 2147483647 w 474"/>
              <a:gd name="T47" fmla="*/ 2147483647 h 312"/>
              <a:gd name="T48" fmla="*/ 2147483647 w 474"/>
              <a:gd name="T49" fmla="*/ 2147483647 h 312"/>
              <a:gd name="T50" fmla="*/ 2147483647 w 474"/>
              <a:gd name="T51" fmla="*/ 2147483647 h 312"/>
              <a:gd name="T52" fmla="*/ 0 w 474"/>
              <a:gd name="T53" fmla="*/ 2147483647 h 312"/>
              <a:gd name="T54" fmla="*/ 2147483647 w 474"/>
              <a:gd name="T55" fmla="*/ 2147483647 h 312"/>
              <a:gd name="T56" fmla="*/ 2147483647 w 474"/>
              <a:gd name="T57" fmla="*/ 2147483647 h 312"/>
              <a:gd name="T58" fmla="*/ 2147483647 w 474"/>
              <a:gd name="T59" fmla="*/ 2147483647 h 312"/>
              <a:gd name="T60" fmla="*/ 2147483647 w 474"/>
              <a:gd name="T61" fmla="*/ 2147483647 h 312"/>
              <a:gd name="T62" fmla="*/ 0 w 474"/>
              <a:gd name="T63" fmla="*/ 2147483647 h 312"/>
              <a:gd name="T64" fmla="*/ 2147483647 w 474"/>
              <a:gd name="T65" fmla="*/ 2147483647 h 312"/>
              <a:gd name="T66" fmla="*/ 2147483647 w 474"/>
              <a:gd name="T67" fmla="*/ 2147483647 h 312"/>
              <a:gd name="T68" fmla="*/ 2147483647 w 474"/>
              <a:gd name="T69" fmla="*/ 2147483647 h 312"/>
              <a:gd name="T70" fmla="*/ 2147483647 w 474"/>
              <a:gd name="T71" fmla="*/ 2147483647 h 312"/>
              <a:gd name="T72" fmla="*/ 2147483647 w 474"/>
              <a:gd name="T73" fmla="*/ 0 h 312"/>
              <a:gd name="T74" fmla="*/ 2147483647 w 474"/>
              <a:gd name="T75" fmla="*/ 0 h 312"/>
              <a:gd name="T76" fmla="*/ 2147483647 w 474"/>
              <a:gd name="T77" fmla="*/ 2147483647 h 312"/>
              <a:gd name="T78" fmla="*/ 2147483647 w 474"/>
              <a:gd name="T79" fmla="*/ 2147483647 h 312"/>
              <a:gd name="T80" fmla="*/ 2147483647 w 474"/>
              <a:gd name="T81" fmla="*/ 2147483647 h 312"/>
              <a:gd name="T82" fmla="*/ 2147483647 w 474"/>
              <a:gd name="T83" fmla="*/ 2147483647 h 312"/>
              <a:gd name="T84" fmla="*/ 2147483647 w 474"/>
              <a:gd name="T85" fmla="*/ 2147483647 h 312"/>
              <a:gd name="T86" fmla="*/ 2147483647 w 474"/>
              <a:gd name="T87" fmla="*/ 2147483647 h 312"/>
              <a:gd name="T88" fmla="*/ 2147483647 w 474"/>
              <a:gd name="T89" fmla="*/ 2147483647 h 312"/>
              <a:gd name="T90" fmla="*/ 2147483647 w 474"/>
              <a:gd name="T91" fmla="*/ 2147483647 h 312"/>
              <a:gd name="T92" fmla="*/ 2147483647 w 474"/>
              <a:gd name="T93" fmla="*/ 2147483647 h 312"/>
              <a:gd name="T94" fmla="*/ 2147483647 w 474"/>
              <a:gd name="T95" fmla="*/ 2147483647 h 312"/>
              <a:gd name="T96" fmla="*/ 2147483647 w 474"/>
              <a:gd name="T97" fmla="*/ 2147483647 h 312"/>
              <a:gd name="T98" fmla="*/ 2147483647 w 474"/>
              <a:gd name="T99" fmla="*/ 2147483647 h 312"/>
              <a:gd name="T100" fmla="*/ 2147483647 w 474"/>
              <a:gd name="T101" fmla="*/ 2147483647 h 312"/>
              <a:gd name="T102" fmla="*/ 2147483647 w 474"/>
              <a:gd name="T103" fmla="*/ 2147483647 h 312"/>
              <a:gd name="T104" fmla="*/ 2147483647 w 474"/>
              <a:gd name="T105" fmla="*/ 2147483647 h 312"/>
              <a:gd name="T106" fmla="*/ 2147483647 w 474"/>
              <a:gd name="T107" fmla="*/ 2147483647 h 312"/>
              <a:gd name="T108" fmla="*/ 2147483647 w 474"/>
              <a:gd name="T109" fmla="*/ 2147483647 h 312"/>
              <a:gd name="T110" fmla="*/ 2147483647 w 474"/>
              <a:gd name="T111" fmla="*/ 2147483647 h 312"/>
              <a:gd name="T112" fmla="*/ 2147483647 w 474"/>
              <a:gd name="T113" fmla="*/ 2147483647 h 31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74"/>
              <a:gd name="T172" fmla="*/ 0 h 312"/>
              <a:gd name="T173" fmla="*/ 474 w 474"/>
              <a:gd name="T174" fmla="*/ 312 h 31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74" h="312">
                <a:moveTo>
                  <a:pt x="408" y="276"/>
                </a:moveTo>
                <a:lnTo>
                  <a:pt x="402" y="282"/>
                </a:lnTo>
                <a:lnTo>
                  <a:pt x="396" y="282"/>
                </a:lnTo>
                <a:lnTo>
                  <a:pt x="390" y="288"/>
                </a:lnTo>
                <a:lnTo>
                  <a:pt x="384" y="288"/>
                </a:lnTo>
                <a:lnTo>
                  <a:pt x="384" y="294"/>
                </a:lnTo>
                <a:lnTo>
                  <a:pt x="390" y="294"/>
                </a:lnTo>
                <a:lnTo>
                  <a:pt x="390" y="300"/>
                </a:lnTo>
                <a:lnTo>
                  <a:pt x="390" y="306"/>
                </a:lnTo>
                <a:lnTo>
                  <a:pt x="384" y="306"/>
                </a:lnTo>
                <a:lnTo>
                  <a:pt x="384" y="312"/>
                </a:lnTo>
                <a:lnTo>
                  <a:pt x="384" y="306"/>
                </a:lnTo>
                <a:lnTo>
                  <a:pt x="378" y="306"/>
                </a:lnTo>
                <a:lnTo>
                  <a:pt x="378" y="300"/>
                </a:lnTo>
                <a:lnTo>
                  <a:pt x="372" y="300"/>
                </a:lnTo>
                <a:lnTo>
                  <a:pt x="372" y="294"/>
                </a:lnTo>
                <a:lnTo>
                  <a:pt x="366" y="294"/>
                </a:lnTo>
                <a:lnTo>
                  <a:pt x="366" y="288"/>
                </a:lnTo>
                <a:lnTo>
                  <a:pt x="360" y="288"/>
                </a:lnTo>
                <a:lnTo>
                  <a:pt x="348" y="288"/>
                </a:lnTo>
                <a:lnTo>
                  <a:pt x="330" y="288"/>
                </a:lnTo>
                <a:lnTo>
                  <a:pt x="318" y="288"/>
                </a:lnTo>
                <a:lnTo>
                  <a:pt x="294" y="294"/>
                </a:lnTo>
                <a:lnTo>
                  <a:pt x="288" y="294"/>
                </a:lnTo>
                <a:lnTo>
                  <a:pt x="258" y="294"/>
                </a:lnTo>
                <a:lnTo>
                  <a:pt x="240" y="294"/>
                </a:lnTo>
                <a:lnTo>
                  <a:pt x="228" y="294"/>
                </a:lnTo>
                <a:lnTo>
                  <a:pt x="210" y="294"/>
                </a:lnTo>
                <a:lnTo>
                  <a:pt x="192" y="294"/>
                </a:lnTo>
                <a:lnTo>
                  <a:pt x="174" y="294"/>
                </a:lnTo>
                <a:lnTo>
                  <a:pt x="156" y="294"/>
                </a:lnTo>
                <a:lnTo>
                  <a:pt x="144" y="294"/>
                </a:lnTo>
                <a:lnTo>
                  <a:pt x="126" y="294"/>
                </a:lnTo>
                <a:lnTo>
                  <a:pt x="102" y="294"/>
                </a:lnTo>
                <a:lnTo>
                  <a:pt x="90" y="294"/>
                </a:lnTo>
                <a:lnTo>
                  <a:pt x="60" y="294"/>
                </a:lnTo>
                <a:lnTo>
                  <a:pt x="60" y="288"/>
                </a:lnTo>
                <a:lnTo>
                  <a:pt x="54" y="282"/>
                </a:lnTo>
                <a:lnTo>
                  <a:pt x="54" y="276"/>
                </a:lnTo>
                <a:lnTo>
                  <a:pt x="54" y="270"/>
                </a:lnTo>
                <a:lnTo>
                  <a:pt x="54" y="264"/>
                </a:lnTo>
                <a:lnTo>
                  <a:pt x="54" y="258"/>
                </a:lnTo>
                <a:lnTo>
                  <a:pt x="54" y="252"/>
                </a:lnTo>
                <a:lnTo>
                  <a:pt x="54" y="246"/>
                </a:lnTo>
                <a:lnTo>
                  <a:pt x="54" y="240"/>
                </a:lnTo>
                <a:lnTo>
                  <a:pt x="48" y="234"/>
                </a:lnTo>
                <a:lnTo>
                  <a:pt x="48" y="228"/>
                </a:lnTo>
                <a:lnTo>
                  <a:pt x="48" y="222"/>
                </a:lnTo>
                <a:lnTo>
                  <a:pt x="54" y="228"/>
                </a:lnTo>
                <a:lnTo>
                  <a:pt x="48" y="222"/>
                </a:lnTo>
                <a:lnTo>
                  <a:pt x="48" y="216"/>
                </a:lnTo>
                <a:lnTo>
                  <a:pt x="48" y="210"/>
                </a:lnTo>
                <a:lnTo>
                  <a:pt x="42" y="210"/>
                </a:lnTo>
                <a:lnTo>
                  <a:pt x="42" y="204"/>
                </a:lnTo>
                <a:lnTo>
                  <a:pt x="36" y="204"/>
                </a:lnTo>
                <a:lnTo>
                  <a:pt x="36" y="198"/>
                </a:lnTo>
                <a:lnTo>
                  <a:pt x="36" y="192"/>
                </a:lnTo>
                <a:lnTo>
                  <a:pt x="36" y="186"/>
                </a:lnTo>
                <a:lnTo>
                  <a:pt x="36" y="180"/>
                </a:lnTo>
                <a:lnTo>
                  <a:pt x="36" y="174"/>
                </a:lnTo>
                <a:lnTo>
                  <a:pt x="36" y="168"/>
                </a:lnTo>
                <a:lnTo>
                  <a:pt x="30" y="168"/>
                </a:lnTo>
                <a:lnTo>
                  <a:pt x="36" y="162"/>
                </a:lnTo>
                <a:lnTo>
                  <a:pt x="30" y="156"/>
                </a:lnTo>
                <a:lnTo>
                  <a:pt x="24" y="156"/>
                </a:lnTo>
                <a:lnTo>
                  <a:pt x="24" y="150"/>
                </a:lnTo>
                <a:lnTo>
                  <a:pt x="24" y="144"/>
                </a:lnTo>
                <a:lnTo>
                  <a:pt x="18" y="138"/>
                </a:lnTo>
                <a:lnTo>
                  <a:pt x="18" y="132"/>
                </a:lnTo>
                <a:lnTo>
                  <a:pt x="18" y="126"/>
                </a:lnTo>
                <a:lnTo>
                  <a:pt x="12" y="120"/>
                </a:lnTo>
                <a:lnTo>
                  <a:pt x="12" y="114"/>
                </a:lnTo>
                <a:lnTo>
                  <a:pt x="18" y="114"/>
                </a:lnTo>
                <a:lnTo>
                  <a:pt x="18" y="108"/>
                </a:lnTo>
                <a:lnTo>
                  <a:pt x="12" y="108"/>
                </a:lnTo>
                <a:lnTo>
                  <a:pt x="12" y="102"/>
                </a:lnTo>
                <a:lnTo>
                  <a:pt x="6" y="102"/>
                </a:lnTo>
                <a:lnTo>
                  <a:pt x="6" y="96"/>
                </a:lnTo>
                <a:lnTo>
                  <a:pt x="6" y="90"/>
                </a:lnTo>
                <a:lnTo>
                  <a:pt x="0" y="84"/>
                </a:lnTo>
                <a:lnTo>
                  <a:pt x="0" y="78"/>
                </a:lnTo>
                <a:lnTo>
                  <a:pt x="0" y="72"/>
                </a:lnTo>
                <a:lnTo>
                  <a:pt x="6" y="72"/>
                </a:lnTo>
                <a:lnTo>
                  <a:pt x="6" y="66"/>
                </a:lnTo>
                <a:lnTo>
                  <a:pt x="6" y="60"/>
                </a:lnTo>
                <a:lnTo>
                  <a:pt x="6" y="54"/>
                </a:lnTo>
                <a:lnTo>
                  <a:pt x="12" y="48"/>
                </a:lnTo>
                <a:lnTo>
                  <a:pt x="12" y="42"/>
                </a:lnTo>
                <a:lnTo>
                  <a:pt x="12" y="36"/>
                </a:lnTo>
                <a:lnTo>
                  <a:pt x="6" y="36"/>
                </a:lnTo>
                <a:lnTo>
                  <a:pt x="6" y="30"/>
                </a:lnTo>
                <a:lnTo>
                  <a:pt x="0" y="30"/>
                </a:lnTo>
                <a:lnTo>
                  <a:pt x="6" y="24"/>
                </a:lnTo>
                <a:lnTo>
                  <a:pt x="6" y="18"/>
                </a:lnTo>
                <a:lnTo>
                  <a:pt x="0" y="12"/>
                </a:lnTo>
                <a:lnTo>
                  <a:pt x="0" y="6"/>
                </a:lnTo>
                <a:lnTo>
                  <a:pt x="12" y="6"/>
                </a:lnTo>
                <a:lnTo>
                  <a:pt x="42" y="6"/>
                </a:lnTo>
                <a:lnTo>
                  <a:pt x="54" y="6"/>
                </a:lnTo>
                <a:lnTo>
                  <a:pt x="84" y="6"/>
                </a:lnTo>
                <a:lnTo>
                  <a:pt x="90" y="6"/>
                </a:lnTo>
                <a:lnTo>
                  <a:pt x="120" y="6"/>
                </a:lnTo>
                <a:lnTo>
                  <a:pt x="126" y="6"/>
                </a:lnTo>
                <a:lnTo>
                  <a:pt x="156" y="6"/>
                </a:lnTo>
                <a:lnTo>
                  <a:pt x="168" y="6"/>
                </a:lnTo>
                <a:lnTo>
                  <a:pt x="186" y="6"/>
                </a:lnTo>
                <a:lnTo>
                  <a:pt x="210" y="6"/>
                </a:lnTo>
                <a:lnTo>
                  <a:pt x="222" y="6"/>
                </a:lnTo>
                <a:lnTo>
                  <a:pt x="252" y="6"/>
                </a:lnTo>
                <a:lnTo>
                  <a:pt x="258" y="6"/>
                </a:lnTo>
                <a:lnTo>
                  <a:pt x="288" y="0"/>
                </a:lnTo>
                <a:lnTo>
                  <a:pt x="300" y="0"/>
                </a:lnTo>
                <a:lnTo>
                  <a:pt x="324" y="0"/>
                </a:lnTo>
                <a:lnTo>
                  <a:pt x="348" y="0"/>
                </a:lnTo>
                <a:lnTo>
                  <a:pt x="360" y="0"/>
                </a:lnTo>
                <a:lnTo>
                  <a:pt x="384" y="0"/>
                </a:lnTo>
                <a:lnTo>
                  <a:pt x="384" y="6"/>
                </a:lnTo>
                <a:lnTo>
                  <a:pt x="390" y="12"/>
                </a:lnTo>
                <a:lnTo>
                  <a:pt x="396" y="18"/>
                </a:lnTo>
                <a:lnTo>
                  <a:pt x="396" y="24"/>
                </a:lnTo>
                <a:lnTo>
                  <a:pt x="390" y="36"/>
                </a:lnTo>
                <a:lnTo>
                  <a:pt x="390" y="42"/>
                </a:lnTo>
                <a:lnTo>
                  <a:pt x="396" y="48"/>
                </a:lnTo>
                <a:lnTo>
                  <a:pt x="396" y="54"/>
                </a:lnTo>
                <a:lnTo>
                  <a:pt x="396" y="60"/>
                </a:lnTo>
                <a:lnTo>
                  <a:pt x="402" y="66"/>
                </a:lnTo>
                <a:lnTo>
                  <a:pt x="402" y="72"/>
                </a:lnTo>
                <a:lnTo>
                  <a:pt x="408" y="78"/>
                </a:lnTo>
                <a:lnTo>
                  <a:pt x="414" y="78"/>
                </a:lnTo>
                <a:lnTo>
                  <a:pt x="426" y="78"/>
                </a:lnTo>
                <a:lnTo>
                  <a:pt x="426" y="84"/>
                </a:lnTo>
                <a:lnTo>
                  <a:pt x="432" y="90"/>
                </a:lnTo>
                <a:lnTo>
                  <a:pt x="432" y="96"/>
                </a:lnTo>
                <a:lnTo>
                  <a:pt x="438" y="96"/>
                </a:lnTo>
                <a:lnTo>
                  <a:pt x="438" y="102"/>
                </a:lnTo>
                <a:lnTo>
                  <a:pt x="444" y="108"/>
                </a:lnTo>
                <a:lnTo>
                  <a:pt x="450" y="108"/>
                </a:lnTo>
                <a:lnTo>
                  <a:pt x="450" y="120"/>
                </a:lnTo>
                <a:lnTo>
                  <a:pt x="456" y="120"/>
                </a:lnTo>
                <a:lnTo>
                  <a:pt x="456" y="126"/>
                </a:lnTo>
                <a:lnTo>
                  <a:pt x="462" y="126"/>
                </a:lnTo>
                <a:lnTo>
                  <a:pt x="468" y="132"/>
                </a:lnTo>
                <a:lnTo>
                  <a:pt x="468" y="138"/>
                </a:lnTo>
                <a:lnTo>
                  <a:pt x="474" y="144"/>
                </a:lnTo>
                <a:lnTo>
                  <a:pt x="474" y="150"/>
                </a:lnTo>
                <a:lnTo>
                  <a:pt x="468" y="162"/>
                </a:lnTo>
                <a:lnTo>
                  <a:pt x="462" y="162"/>
                </a:lnTo>
                <a:lnTo>
                  <a:pt x="462" y="168"/>
                </a:lnTo>
                <a:lnTo>
                  <a:pt x="462" y="180"/>
                </a:lnTo>
                <a:lnTo>
                  <a:pt x="462" y="186"/>
                </a:lnTo>
                <a:lnTo>
                  <a:pt x="456" y="186"/>
                </a:lnTo>
                <a:lnTo>
                  <a:pt x="456" y="192"/>
                </a:lnTo>
                <a:lnTo>
                  <a:pt x="450" y="192"/>
                </a:lnTo>
                <a:lnTo>
                  <a:pt x="444" y="192"/>
                </a:lnTo>
                <a:lnTo>
                  <a:pt x="438" y="198"/>
                </a:lnTo>
                <a:lnTo>
                  <a:pt x="432" y="198"/>
                </a:lnTo>
                <a:lnTo>
                  <a:pt x="426" y="198"/>
                </a:lnTo>
                <a:lnTo>
                  <a:pt x="414" y="204"/>
                </a:lnTo>
                <a:lnTo>
                  <a:pt x="408" y="204"/>
                </a:lnTo>
                <a:lnTo>
                  <a:pt x="408" y="210"/>
                </a:lnTo>
                <a:lnTo>
                  <a:pt x="408" y="222"/>
                </a:lnTo>
                <a:lnTo>
                  <a:pt x="408" y="228"/>
                </a:lnTo>
                <a:lnTo>
                  <a:pt x="414" y="228"/>
                </a:lnTo>
                <a:lnTo>
                  <a:pt x="414" y="234"/>
                </a:lnTo>
                <a:lnTo>
                  <a:pt x="420" y="240"/>
                </a:lnTo>
                <a:lnTo>
                  <a:pt x="420" y="252"/>
                </a:lnTo>
                <a:lnTo>
                  <a:pt x="414" y="252"/>
                </a:lnTo>
                <a:lnTo>
                  <a:pt x="414" y="258"/>
                </a:lnTo>
                <a:lnTo>
                  <a:pt x="408" y="264"/>
                </a:lnTo>
                <a:lnTo>
                  <a:pt x="408" y="270"/>
                </a:lnTo>
                <a:lnTo>
                  <a:pt x="408" y="27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107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43" name="Freeform 46"/>
          <p:cNvSpPr>
            <a:spLocks/>
          </p:cNvSpPr>
          <p:nvPr/>
        </p:nvSpPr>
        <p:spPr bwMode="auto">
          <a:xfrm>
            <a:off x="4010025" y="3797300"/>
            <a:ext cx="914400" cy="495300"/>
          </a:xfrm>
          <a:custGeom>
            <a:avLst/>
            <a:gdLst>
              <a:gd name="T0" fmla="*/ 2147483647 w 576"/>
              <a:gd name="T1" fmla="*/ 2147483647 h 312"/>
              <a:gd name="T2" fmla="*/ 2147483647 w 576"/>
              <a:gd name="T3" fmla="*/ 2147483647 h 312"/>
              <a:gd name="T4" fmla="*/ 2147483647 w 576"/>
              <a:gd name="T5" fmla="*/ 2147483647 h 312"/>
              <a:gd name="T6" fmla="*/ 2147483647 w 576"/>
              <a:gd name="T7" fmla="*/ 2147483647 h 312"/>
              <a:gd name="T8" fmla="*/ 2147483647 w 576"/>
              <a:gd name="T9" fmla="*/ 2147483647 h 312"/>
              <a:gd name="T10" fmla="*/ 2147483647 w 576"/>
              <a:gd name="T11" fmla="*/ 2147483647 h 312"/>
              <a:gd name="T12" fmla="*/ 2147483647 w 576"/>
              <a:gd name="T13" fmla="*/ 2147483647 h 312"/>
              <a:gd name="T14" fmla="*/ 2147483647 w 576"/>
              <a:gd name="T15" fmla="*/ 2147483647 h 312"/>
              <a:gd name="T16" fmla="*/ 2147483647 w 576"/>
              <a:gd name="T17" fmla="*/ 2147483647 h 312"/>
              <a:gd name="T18" fmla="*/ 2147483647 w 576"/>
              <a:gd name="T19" fmla="*/ 2147483647 h 312"/>
              <a:gd name="T20" fmla="*/ 2147483647 w 576"/>
              <a:gd name="T21" fmla="*/ 2147483647 h 312"/>
              <a:gd name="T22" fmla="*/ 0 w 576"/>
              <a:gd name="T23" fmla="*/ 2147483647 h 312"/>
              <a:gd name="T24" fmla="*/ 0 w 576"/>
              <a:gd name="T25" fmla="*/ 2147483647 h 312"/>
              <a:gd name="T26" fmla="*/ 2147483647 w 576"/>
              <a:gd name="T27" fmla="*/ 2147483647 h 312"/>
              <a:gd name="T28" fmla="*/ 2147483647 w 576"/>
              <a:gd name="T29" fmla="*/ 2147483647 h 312"/>
              <a:gd name="T30" fmla="*/ 2147483647 w 576"/>
              <a:gd name="T31" fmla="*/ 2147483647 h 312"/>
              <a:gd name="T32" fmla="*/ 2147483647 w 576"/>
              <a:gd name="T33" fmla="*/ 2147483647 h 312"/>
              <a:gd name="T34" fmla="*/ 2147483647 w 576"/>
              <a:gd name="T35" fmla="*/ 0 h 312"/>
              <a:gd name="T36" fmla="*/ 2147483647 w 576"/>
              <a:gd name="T37" fmla="*/ 2147483647 h 312"/>
              <a:gd name="T38" fmla="*/ 2147483647 w 576"/>
              <a:gd name="T39" fmla="*/ 2147483647 h 312"/>
              <a:gd name="T40" fmla="*/ 2147483647 w 576"/>
              <a:gd name="T41" fmla="*/ 2147483647 h 312"/>
              <a:gd name="T42" fmla="*/ 2147483647 w 576"/>
              <a:gd name="T43" fmla="*/ 2147483647 h 312"/>
              <a:gd name="T44" fmla="*/ 2147483647 w 576"/>
              <a:gd name="T45" fmla="*/ 2147483647 h 312"/>
              <a:gd name="T46" fmla="*/ 2147483647 w 576"/>
              <a:gd name="T47" fmla="*/ 2147483647 h 312"/>
              <a:gd name="T48" fmla="*/ 2147483647 w 576"/>
              <a:gd name="T49" fmla="*/ 2147483647 h 312"/>
              <a:gd name="T50" fmla="*/ 2147483647 w 576"/>
              <a:gd name="T51" fmla="*/ 2147483647 h 312"/>
              <a:gd name="T52" fmla="*/ 2147483647 w 576"/>
              <a:gd name="T53" fmla="*/ 2147483647 h 312"/>
              <a:gd name="T54" fmla="*/ 2147483647 w 576"/>
              <a:gd name="T55" fmla="*/ 2147483647 h 312"/>
              <a:gd name="T56" fmla="*/ 2147483647 w 576"/>
              <a:gd name="T57" fmla="*/ 2147483647 h 312"/>
              <a:gd name="T58" fmla="*/ 2147483647 w 576"/>
              <a:gd name="T59" fmla="*/ 2147483647 h 312"/>
              <a:gd name="T60" fmla="*/ 2147483647 w 576"/>
              <a:gd name="T61" fmla="*/ 2147483647 h 312"/>
              <a:gd name="T62" fmla="*/ 2147483647 w 576"/>
              <a:gd name="T63" fmla="*/ 2147483647 h 312"/>
              <a:gd name="T64" fmla="*/ 2147483647 w 576"/>
              <a:gd name="T65" fmla="*/ 2147483647 h 312"/>
              <a:gd name="T66" fmla="*/ 2147483647 w 576"/>
              <a:gd name="T67" fmla="*/ 2147483647 h 312"/>
              <a:gd name="T68" fmla="*/ 2147483647 w 576"/>
              <a:gd name="T69" fmla="*/ 2147483647 h 312"/>
              <a:gd name="T70" fmla="*/ 2147483647 w 576"/>
              <a:gd name="T71" fmla="*/ 2147483647 h 312"/>
              <a:gd name="T72" fmla="*/ 2147483647 w 576"/>
              <a:gd name="T73" fmla="*/ 2147483647 h 312"/>
              <a:gd name="T74" fmla="*/ 2147483647 w 576"/>
              <a:gd name="T75" fmla="*/ 2147483647 h 312"/>
              <a:gd name="T76" fmla="*/ 2147483647 w 576"/>
              <a:gd name="T77" fmla="*/ 2147483647 h 312"/>
              <a:gd name="T78" fmla="*/ 2147483647 w 576"/>
              <a:gd name="T79" fmla="*/ 2147483647 h 312"/>
              <a:gd name="T80" fmla="*/ 2147483647 w 576"/>
              <a:gd name="T81" fmla="*/ 2147483647 h 312"/>
              <a:gd name="T82" fmla="*/ 2147483647 w 576"/>
              <a:gd name="T83" fmla="*/ 2147483647 h 312"/>
              <a:gd name="T84" fmla="*/ 2147483647 w 576"/>
              <a:gd name="T85" fmla="*/ 2147483647 h 312"/>
              <a:gd name="T86" fmla="*/ 2147483647 w 576"/>
              <a:gd name="T87" fmla="*/ 2147483647 h 312"/>
              <a:gd name="T88" fmla="*/ 2147483647 w 576"/>
              <a:gd name="T89" fmla="*/ 2147483647 h 312"/>
              <a:gd name="T90" fmla="*/ 2147483647 w 576"/>
              <a:gd name="T91" fmla="*/ 2147483647 h 312"/>
              <a:gd name="T92" fmla="*/ 2147483647 w 576"/>
              <a:gd name="T93" fmla="*/ 2147483647 h 312"/>
              <a:gd name="T94" fmla="*/ 2147483647 w 576"/>
              <a:gd name="T95" fmla="*/ 2147483647 h 312"/>
              <a:gd name="T96" fmla="*/ 2147483647 w 576"/>
              <a:gd name="T97" fmla="*/ 2147483647 h 312"/>
              <a:gd name="T98" fmla="*/ 2147483647 w 576"/>
              <a:gd name="T99" fmla="*/ 2147483647 h 31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76"/>
              <a:gd name="T151" fmla="*/ 0 h 312"/>
              <a:gd name="T152" fmla="*/ 576 w 576"/>
              <a:gd name="T153" fmla="*/ 312 h 31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76" h="312">
                <a:moveTo>
                  <a:pt x="540" y="312"/>
                </a:moveTo>
                <a:lnTo>
                  <a:pt x="516" y="312"/>
                </a:lnTo>
                <a:lnTo>
                  <a:pt x="510" y="312"/>
                </a:lnTo>
                <a:lnTo>
                  <a:pt x="486" y="312"/>
                </a:lnTo>
                <a:lnTo>
                  <a:pt x="474" y="312"/>
                </a:lnTo>
                <a:lnTo>
                  <a:pt x="468" y="312"/>
                </a:lnTo>
                <a:lnTo>
                  <a:pt x="432" y="312"/>
                </a:lnTo>
                <a:lnTo>
                  <a:pt x="414" y="312"/>
                </a:lnTo>
                <a:lnTo>
                  <a:pt x="378" y="312"/>
                </a:lnTo>
                <a:lnTo>
                  <a:pt x="354" y="312"/>
                </a:lnTo>
                <a:lnTo>
                  <a:pt x="330" y="312"/>
                </a:lnTo>
                <a:lnTo>
                  <a:pt x="306" y="312"/>
                </a:lnTo>
                <a:lnTo>
                  <a:pt x="288" y="312"/>
                </a:lnTo>
                <a:lnTo>
                  <a:pt x="270" y="306"/>
                </a:lnTo>
                <a:lnTo>
                  <a:pt x="234" y="306"/>
                </a:lnTo>
                <a:lnTo>
                  <a:pt x="198" y="306"/>
                </a:lnTo>
                <a:lnTo>
                  <a:pt x="192" y="306"/>
                </a:lnTo>
                <a:lnTo>
                  <a:pt x="156" y="306"/>
                </a:lnTo>
                <a:lnTo>
                  <a:pt x="150" y="306"/>
                </a:lnTo>
                <a:lnTo>
                  <a:pt x="108" y="300"/>
                </a:lnTo>
                <a:lnTo>
                  <a:pt x="84" y="300"/>
                </a:lnTo>
                <a:lnTo>
                  <a:pt x="72" y="300"/>
                </a:lnTo>
                <a:lnTo>
                  <a:pt x="36" y="300"/>
                </a:lnTo>
                <a:lnTo>
                  <a:pt x="0" y="300"/>
                </a:lnTo>
                <a:lnTo>
                  <a:pt x="0" y="258"/>
                </a:lnTo>
                <a:lnTo>
                  <a:pt x="0" y="234"/>
                </a:lnTo>
                <a:lnTo>
                  <a:pt x="0" y="222"/>
                </a:lnTo>
                <a:lnTo>
                  <a:pt x="6" y="174"/>
                </a:lnTo>
                <a:lnTo>
                  <a:pt x="6" y="168"/>
                </a:lnTo>
                <a:lnTo>
                  <a:pt x="6" y="138"/>
                </a:lnTo>
                <a:lnTo>
                  <a:pt x="6" y="126"/>
                </a:lnTo>
                <a:lnTo>
                  <a:pt x="12" y="96"/>
                </a:lnTo>
                <a:lnTo>
                  <a:pt x="12" y="84"/>
                </a:lnTo>
                <a:lnTo>
                  <a:pt x="12" y="42"/>
                </a:lnTo>
                <a:lnTo>
                  <a:pt x="18" y="0"/>
                </a:lnTo>
                <a:lnTo>
                  <a:pt x="66" y="0"/>
                </a:lnTo>
                <a:lnTo>
                  <a:pt x="72" y="0"/>
                </a:lnTo>
                <a:lnTo>
                  <a:pt x="114" y="6"/>
                </a:lnTo>
                <a:lnTo>
                  <a:pt x="156" y="6"/>
                </a:lnTo>
                <a:lnTo>
                  <a:pt x="198" y="6"/>
                </a:lnTo>
                <a:lnTo>
                  <a:pt x="234" y="6"/>
                </a:lnTo>
                <a:lnTo>
                  <a:pt x="240" y="12"/>
                </a:lnTo>
                <a:lnTo>
                  <a:pt x="264" y="12"/>
                </a:lnTo>
                <a:lnTo>
                  <a:pt x="282" y="12"/>
                </a:lnTo>
                <a:lnTo>
                  <a:pt x="300" y="12"/>
                </a:lnTo>
                <a:lnTo>
                  <a:pt x="324" y="12"/>
                </a:lnTo>
                <a:lnTo>
                  <a:pt x="336" y="12"/>
                </a:lnTo>
                <a:lnTo>
                  <a:pt x="366" y="12"/>
                </a:lnTo>
                <a:lnTo>
                  <a:pt x="402" y="12"/>
                </a:lnTo>
                <a:lnTo>
                  <a:pt x="408" y="12"/>
                </a:lnTo>
                <a:lnTo>
                  <a:pt x="438" y="12"/>
                </a:lnTo>
                <a:lnTo>
                  <a:pt x="450" y="12"/>
                </a:lnTo>
                <a:lnTo>
                  <a:pt x="468" y="12"/>
                </a:lnTo>
                <a:lnTo>
                  <a:pt x="486" y="12"/>
                </a:lnTo>
                <a:lnTo>
                  <a:pt x="522" y="12"/>
                </a:lnTo>
                <a:lnTo>
                  <a:pt x="528" y="18"/>
                </a:lnTo>
                <a:lnTo>
                  <a:pt x="528" y="24"/>
                </a:lnTo>
                <a:lnTo>
                  <a:pt x="534" y="24"/>
                </a:lnTo>
                <a:lnTo>
                  <a:pt x="540" y="24"/>
                </a:lnTo>
                <a:lnTo>
                  <a:pt x="546" y="24"/>
                </a:lnTo>
                <a:lnTo>
                  <a:pt x="552" y="24"/>
                </a:lnTo>
                <a:lnTo>
                  <a:pt x="552" y="30"/>
                </a:lnTo>
                <a:lnTo>
                  <a:pt x="552" y="36"/>
                </a:lnTo>
                <a:lnTo>
                  <a:pt x="558" y="36"/>
                </a:lnTo>
                <a:lnTo>
                  <a:pt x="552" y="36"/>
                </a:lnTo>
                <a:lnTo>
                  <a:pt x="552" y="42"/>
                </a:lnTo>
                <a:lnTo>
                  <a:pt x="552" y="36"/>
                </a:lnTo>
                <a:lnTo>
                  <a:pt x="546" y="36"/>
                </a:lnTo>
                <a:lnTo>
                  <a:pt x="546" y="42"/>
                </a:lnTo>
                <a:lnTo>
                  <a:pt x="546" y="48"/>
                </a:lnTo>
                <a:lnTo>
                  <a:pt x="540" y="48"/>
                </a:lnTo>
                <a:lnTo>
                  <a:pt x="540" y="54"/>
                </a:lnTo>
                <a:lnTo>
                  <a:pt x="540" y="60"/>
                </a:lnTo>
                <a:lnTo>
                  <a:pt x="540" y="66"/>
                </a:lnTo>
                <a:lnTo>
                  <a:pt x="546" y="66"/>
                </a:lnTo>
                <a:lnTo>
                  <a:pt x="546" y="72"/>
                </a:lnTo>
                <a:lnTo>
                  <a:pt x="552" y="72"/>
                </a:lnTo>
                <a:lnTo>
                  <a:pt x="552" y="78"/>
                </a:lnTo>
                <a:lnTo>
                  <a:pt x="552" y="84"/>
                </a:lnTo>
                <a:lnTo>
                  <a:pt x="558" y="84"/>
                </a:lnTo>
                <a:lnTo>
                  <a:pt x="558" y="90"/>
                </a:lnTo>
                <a:lnTo>
                  <a:pt x="564" y="90"/>
                </a:lnTo>
                <a:lnTo>
                  <a:pt x="564" y="96"/>
                </a:lnTo>
                <a:lnTo>
                  <a:pt x="570" y="96"/>
                </a:lnTo>
                <a:lnTo>
                  <a:pt x="576" y="96"/>
                </a:lnTo>
                <a:lnTo>
                  <a:pt x="576" y="102"/>
                </a:lnTo>
                <a:lnTo>
                  <a:pt x="576" y="108"/>
                </a:lnTo>
                <a:lnTo>
                  <a:pt x="576" y="126"/>
                </a:lnTo>
                <a:lnTo>
                  <a:pt x="576" y="138"/>
                </a:lnTo>
                <a:lnTo>
                  <a:pt x="576" y="162"/>
                </a:lnTo>
                <a:lnTo>
                  <a:pt x="576" y="174"/>
                </a:lnTo>
                <a:lnTo>
                  <a:pt x="576" y="204"/>
                </a:lnTo>
                <a:lnTo>
                  <a:pt x="576" y="210"/>
                </a:lnTo>
                <a:lnTo>
                  <a:pt x="576" y="240"/>
                </a:lnTo>
                <a:lnTo>
                  <a:pt x="576" y="246"/>
                </a:lnTo>
                <a:lnTo>
                  <a:pt x="576" y="276"/>
                </a:lnTo>
                <a:lnTo>
                  <a:pt x="576" y="306"/>
                </a:lnTo>
                <a:lnTo>
                  <a:pt x="576" y="312"/>
                </a:lnTo>
                <a:lnTo>
                  <a:pt x="546" y="312"/>
                </a:lnTo>
                <a:lnTo>
                  <a:pt x="540" y="312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125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44" name="Freeform 47"/>
          <p:cNvSpPr>
            <a:spLocks/>
          </p:cNvSpPr>
          <p:nvPr/>
        </p:nvSpPr>
        <p:spPr bwMode="auto">
          <a:xfrm>
            <a:off x="3876677" y="4254500"/>
            <a:ext cx="1076325" cy="561975"/>
          </a:xfrm>
          <a:custGeom>
            <a:avLst/>
            <a:gdLst>
              <a:gd name="T0" fmla="*/ 2147483647 w 678"/>
              <a:gd name="T1" fmla="*/ 2147483647 h 354"/>
              <a:gd name="T2" fmla="*/ 2147483647 w 678"/>
              <a:gd name="T3" fmla="*/ 2147483647 h 354"/>
              <a:gd name="T4" fmla="*/ 2147483647 w 678"/>
              <a:gd name="T5" fmla="*/ 2147483647 h 354"/>
              <a:gd name="T6" fmla="*/ 2147483647 w 678"/>
              <a:gd name="T7" fmla="*/ 2147483647 h 354"/>
              <a:gd name="T8" fmla="*/ 2147483647 w 678"/>
              <a:gd name="T9" fmla="*/ 2147483647 h 354"/>
              <a:gd name="T10" fmla="*/ 2147483647 w 678"/>
              <a:gd name="T11" fmla="*/ 2147483647 h 354"/>
              <a:gd name="T12" fmla="*/ 2147483647 w 678"/>
              <a:gd name="T13" fmla="*/ 2147483647 h 354"/>
              <a:gd name="T14" fmla="*/ 2147483647 w 678"/>
              <a:gd name="T15" fmla="*/ 2147483647 h 354"/>
              <a:gd name="T16" fmla="*/ 2147483647 w 678"/>
              <a:gd name="T17" fmla="*/ 2147483647 h 354"/>
              <a:gd name="T18" fmla="*/ 2147483647 w 678"/>
              <a:gd name="T19" fmla="*/ 2147483647 h 354"/>
              <a:gd name="T20" fmla="*/ 2147483647 w 678"/>
              <a:gd name="T21" fmla="*/ 2147483647 h 354"/>
              <a:gd name="T22" fmla="*/ 2147483647 w 678"/>
              <a:gd name="T23" fmla="*/ 2147483647 h 354"/>
              <a:gd name="T24" fmla="*/ 2147483647 w 678"/>
              <a:gd name="T25" fmla="*/ 2147483647 h 354"/>
              <a:gd name="T26" fmla="*/ 2147483647 w 678"/>
              <a:gd name="T27" fmla="*/ 2147483647 h 354"/>
              <a:gd name="T28" fmla="*/ 2147483647 w 678"/>
              <a:gd name="T29" fmla="*/ 2147483647 h 354"/>
              <a:gd name="T30" fmla="*/ 2147483647 w 678"/>
              <a:gd name="T31" fmla="*/ 2147483647 h 354"/>
              <a:gd name="T32" fmla="*/ 2147483647 w 678"/>
              <a:gd name="T33" fmla="*/ 2147483647 h 354"/>
              <a:gd name="T34" fmla="*/ 2147483647 w 678"/>
              <a:gd name="T35" fmla="*/ 2147483647 h 354"/>
              <a:gd name="T36" fmla="*/ 2147483647 w 678"/>
              <a:gd name="T37" fmla="*/ 2147483647 h 354"/>
              <a:gd name="T38" fmla="*/ 2147483647 w 678"/>
              <a:gd name="T39" fmla="*/ 2147483647 h 354"/>
              <a:gd name="T40" fmla="*/ 2147483647 w 678"/>
              <a:gd name="T41" fmla="*/ 2147483647 h 354"/>
              <a:gd name="T42" fmla="*/ 2147483647 w 678"/>
              <a:gd name="T43" fmla="*/ 2147483647 h 354"/>
              <a:gd name="T44" fmla="*/ 2147483647 w 678"/>
              <a:gd name="T45" fmla="*/ 2147483647 h 354"/>
              <a:gd name="T46" fmla="*/ 2147483647 w 678"/>
              <a:gd name="T47" fmla="*/ 2147483647 h 354"/>
              <a:gd name="T48" fmla="*/ 2147483647 w 678"/>
              <a:gd name="T49" fmla="*/ 2147483647 h 354"/>
              <a:gd name="T50" fmla="*/ 2147483647 w 678"/>
              <a:gd name="T51" fmla="*/ 2147483647 h 354"/>
              <a:gd name="T52" fmla="*/ 2147483647 w 678"/>
              <a:gd name="T53" fmla="*/ 2147483647 h 354"/>
              <a:gd name="T54" fmla="*/ 2147483647 w 678"/>
              <a:gd name="T55" fmla="*/ 2147483647 h 354"/>
              <a:gd name="T56" fmla="*/ 2147483647 w 678"/>
              <a:gd name="T57" fmla="*/ 2147483647 h 354"/>
              <a:gd name="T58" fmla="*/ 2147483647 w 678"/>
              <a:gd name="T59" fmla="*/ 2147483647 h 354"/>
              <a:gd name="T60" fmla="*/ 2147483647 w 678"/>
              <a:gd name="T61" fmla="*/ 2147483647 h 354"/>
              <a:gd name="T62" fmla="*/ 2147483647 w 678"/>
              <a:gd name="T63" fmla="*/ 2147483647 h 354"/>
              <a:gd name="T64" fmla="*/ 2147483647 w 678"/>
              <a:gd name="T65" fmla="*/ 2147483647 h 354"/>
              <a:gd name="T66" fmla="*/ 2147483647 w 678"/>
              <a:gd name="T67" fmla="*/ 2147483647 h 354"/>
              <a:gd name="T68" fmla="*/ 2147483647 w 678"/>
              <a:gd name="T69" fmla="*/ 2147483647 h 354"/>
              <a:gd name="T70" fmla="*/ 2147483647 w 678"/>
              <a:gd name="T71" fmla="*/ 2147483647 h 354"/>
              <a:gd name="T72" fmla="*/ 2147483647 w 678"/>
              <a:gd name="T73" fmla="*/ 2147483647 h 354"/>
              <a:gd name="T74" fmla="*/ 2147483647 w 678"/>
              <a:gd name="T75" fmla="*/ 2147483647 h 354"/>
              <a:gd name="T76" fmla="*/ 2147483647 w 678"/>
              <a:gd name="T77" fmla="*/ 2147483647 h 354"/>
              <a:gd name="T78" fmla="*/ 2147483647 w 678"/>
              <a:gd name="T79" fmla="*/ 2147483647 h 354"/>
              <a:gd name="T80" fmla="*/ 2147483647 w 678"/>
              <a:gd name="T81" fmla="*/ 2147483647 h 354"/>
              <a:gd name="T82" fmla="*/ 2147483647 w 678"/>
              <a:gd name="T83" fmla="*/ 2147483647 h 354"/>
              <a:gd name="T84" fmla="*/ 2147483647 w 678"/>
              <a:gd name="T85" fmla="*/ 2147483647 h 354"/>
              <a:gd name="T86" fmla="*/ 2147483647 w 678"/>
              <a:gd name="T87" fmla="*/ 2147483647 h 354"/>
              <a:gd name="T88" fmla="*/ 2147483647 w 678"/>
              <a:gd name="T89" fmla="*/ 2147483647 h 354"/>
              <a:gd name="T90" fmla="*/ 2147483647 w 678"/>
              <a:gd name="T91" fmla="*/ 2147483647 h 354"/>
              <a:gd name="T92" fmla="*/ 2147483647 w 678"/>
              <a:gd name="T93" fmla="*/ 2147483647 h 354"/>
              <a:gd name="T94" fmla="*/ 2147483647 w 678"/>
              <a:gd name="T95" fmla="*/ 2147483647 h 354"/>
              <a:gd name="T96" fmla="*/ 2147483647 w 678"/>
              <a:gd name="T97" fmla="*/ 2147483647 h 354"/>
              <a:gd name="T98" fmla="*/ 2147483647 w 678"/>
              <a:gd name="T99" fmla="*/ 2147483647 h 354"/>
              <a:gd name="T100" fmla="*/ 2147483647 w 678"/>
              <a:gd name="T101" fmla="*/ 2147483647 h 354"/>
              <a:gd name="T102" fmla="*/ 2147483647 w 678"/>
              <a:gd name="T103" fmla="*/ 0 h 354"/>
              <a:gd name="T104" fmla="*/ 2147483647 w 678"/>
              <a:gd name="T105" fmla="*/ 2147483647 h 354"/>
              <a:gd name="T106" fmla="*/ 2147483647 w 678"/>
              <a:gd name="T107" fmla="*/ 2147483647 h 354"/>
              <a:gd name="T108" fmla="*/ 2147483647 w 678"/>
              <a:gd name="T109" fmla="*/ 2147483647 h 354"/>
              <a:gd name="T110" fmla="*/ 2147483647 w 678"/>
              <a:gd name="T111" fmla="*/ 2147483647 h 354"/>
              <a:gd name="T112" fmla="*/ 2147483647 w 678"/>
              <a:gd name="T113" fmla="*/ 2147483647 h 354"/>
              <a:gd name="T114" fmla="*/ 2147483647 w 678"/>
              <a:gd name="T115" fmla="*/ 2147483647 h 354"/>
              <a:gd name="T116" fmla="*/ 2147483647 w 678"/>
              <a:gd name="T117" fmla="*/ 2147483647 h 354"/>
              <a:gd name="T118" fmla="*/ 2147483647 w 678"/>
              <a:gd name="T119" fmla="*/ 2147483647 h 354"/>
              <a:gd name="T120" fmla="*/ 2147483647 w 678"/>
              <a:gd name="T121" fmla="*/ 2147483647 h 354"/>
              <a:gd name="T122" fmla="*/ 2147483647 w 678"/>
              <a:gd name="T123" fmla="*/ 2147483647 h 354"/>
              <a:gd name="T124" fmla="*/ 2147483647 w 678"/>
              <a:gd name="T125" fmla="*/ 2147483647 h 35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678"/>
              <a:gd name="T190" fmla="*/ 0 h 354"/>
              <a:gd name="T191" fmla="*/ 678 w 678"/>
              <a:gd name="T192" fmla="*/ 354 h 35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678" h="354">
                <a:moveTo>
                  <a:pt x="678" y="222"/>
                </a:moveTo>
                <a:lnTo>
                  <a:pt x="678" y="240"/>
                </a:lnTo>
                <a:lnTo>
                  <a:pt x="678" y="264"/>
                </a:lnTo>
                <a:lnTo>
                  <a:pt x="678" y="294"/>
                </a:lnTo>
                <a:lnTo>
                  <a:pt x="678" y="318"/>
                </a:lnTo>
                <a:lnTo>
                  <a:pt x="678" y="354"/>
                </a:lnTo>
                <a:lnTo>
                  <a:pt x="672" y="354"/>
                </a:lnTo>
                <a:lnTo>
                  <a:pt x="678" y="348"/>
                </a:lnTo>
                <a:lnTo>
                  <a:pt x="672" y="354"/>
                </a:lnTo>
                <a:lnTo>
                  <a:pt x="672" y="348"/>
                </a:lnTo>
                <a:lnTo>
                  <a:pt x="666" y="348"/>
                </a:lnTo>
                <a:lnTo>
                  <a:pt x="660" y="348"/>
                </a:lnTo>
                <a:lnTo>
                  <a:pt x="666" y="348"/>
                </a:lnTo>
                <a:lnTo>
                  <a:pt x="660" y="342"/>
                </a:lnTo>
                <a:lnTo>
                  <a:pt x="660" y="348"/>
                </a:lnTo>
                <a:lnTo>
                  <a:pt x="654" y="342"/>
                </a:lnTo>
                <a:lnTo>
                  <a:pt x="648" y="342"/>
                </a:lnTo>
                <a:lnTo>
                  <a:pt x="648" y="336"/>
                </a:lnTo>
                <a:lnTo>
                  <a:pt x="642" y="336"/>
                </a:lnTo>
                <a:lnTo>
                  <a:pt x="642" y="330"/>
                </a:lnTo>
                <a:lnTo>
                  <a:pt x="636" y="330"/>
                </a:lnTo>
                <a:lnTo>
                  <a:pt x="630" y="330"/>
                </a:lnTo>
                <a:lnTo>
                  <a:pt x="630" y="324"/>
                </a:lnTo>
                <a:lnTo>
                  <a:pt x="624" y="324"/>
                </a:lnTo>
                <a:lnTo>
                  <a:pt x="624" y="318"/>
                </a:lnTo>
                <a:lnTo>
                  <a:pt x="618" y="318"/>
                </a:lnTo>
                <a:lnTo>
                  <a:pt x="618" y="324"/>
                </a:lnTo>
                <a:lnTo>
                  <a:pt x="612" y="324"/>
                </a:lnTo>
                <a:lnTo>
                  <a:pt x="606" y="324"/>
                </a:lnTo>
                <a:lnTo>
                  <a:pt x="606" y="330"/>
                </a:lnTo>
                <a:lnTo>
                  <a:pt x="600" y="330"/>
                </a:lnTo>
                <a:lnTo>
                  <a:pt x="600" y="324"/>
                </a:lnTo>
                <a:lnTo>
                  <a:pt x="594" y="330"/>
                </a:lnTo>
                <a:lnTo>
                  <a:pt x="594" y="324"/>
                </a:lnTo>
                <a:lnTo>
                  <a:pt x="588" y="324"/>
                </a:lnTo>
                <a:lnTo>
                  <a:pt x="594" y="324"/>
                </a:lnTo>
                <a:lnTo>
                  <a:pt x="588" y="324"/>
                </a:lnTo>
                <a:lnTo>
                  <a:pt x="588" y="318"/>
                </a:lnTo>
                <a:lnTo>
                  <a:pt x="588" y="324"/>
                </a:lnTo>
                <a:lnTo>
                  <a:pt x="582" y="324"/>
                </a:lnTo>
                <a:lnTo>
                  <a:pt x="576" y="324"/>
                </a:lnTo>
                <a:lnTo>
                  <a:pt x="576" y="330"/>
                </a:lnTo>
                <a:lnTo>
                  <a:pt x="570" y="330"/>
                </a:lnTo>
                <a:lnTo>
                  <a:pt x="564" y="330"/>
                </a:lnTo>
                <a:lnTo>
                  <a:pt x="558" y="324"/>
                </a:lnTo>
                <a:lnTo>
                  <a:pt x="558" y="330"/>
                </a:lnTo>
                <a:lnTo>
                  <a:pt x="552" y="330"/>
                </a:lnTo>
                <a:lnTo>
                  <a:pt x="546" y="330"/>
                </a:lnTo>
                <a:lnTo>
                  <a:pt x="540" y="330"/>
                </a:lnTo>
                <a:lnTo>
                  <a:pt x="540" y="336"/>
                </a:lnTo>
                <a:lnTo>
                  <a:pt x="540" y="330"/>
                </a:lnTo>
                <a:lnTo>
                  <a:pt x="540" y="336"/>
                </a:lnTo>
                <a:lnTo>
                  <a:pt x="540" y="342"/>
                </a:lnTo>
                <a:lnTo>
                  <a:pt x="534" y="342"/>
                </a:lnTo>
                <a:lnTo>
                  <a:pt x="534" y="336"/>
                </a:lnTo>
                <a:lnTo>
                  <a:pt x="528" y="342"/>
                </a:lnTo>
                <a:lnTo>
                  <a:pt x="528" y="348"/>
                </a:lnTo>
                <a:lnTo>
                  <a:pt x="528" y="342"/>
                </a:lnTo>
                <a:lnTo>
                  <a:pt x="522" y="342"/>
                </a:lnTo>
                <a:lnTo>
                  <a:pt x="522" y="336"/>
                </a:lnTo>
                <a:lnTo>
                  <a:pt x="516" y="336"/>
                </a:lnTo>
                <a:lnTo>
                  <a:pt x="510" y="336"/>
                </a:lnTo>
                <a:lnTo>
                  <a:pt x="510" y="330"/>
                </a:lnTo>
                <a:lnTo>
                  <a:pt x="504" y="330"/>
                </a:lnTo>
                <a:lnTo>
                  <a:pt x="504" y="324"/>
                </a:lnTo>
                <a:lnTo>
                  <a:pt x="498" y="324"/>
                </a:lnTo>
                <a:lnTo>
                  <a:pt x="498" y="330"/>
                </a:lnTo>
                <a:lnTo>
                  <a:pt x="492" y="330"/>
                </a:lnTo>
                <a:lnTo>
                  <a:pt x="486" y="330"/>
                </a:lnTo>
                <a:lnTo>
                  <a:pt x="480" y="324"/>
                </a:lnTo>
                <a:lnTo>
                  <a:pt x="480" y="318"/>
                </a:lnTo>
                <a:lnTo>
                  <a:pt x="474" y="324"/>
                </a:lnTo>
                <a:lnTo>
                  <a:pt x="474" y="318"/>
                </a:lnTo>
                <a:lnTo>
                  <a:pt x="474" y="330"/>
                </a:lnTo>
                <a:lnTo>
                  <a:pt x="468" y="330"/>
                </a:lnTo>
                <a:lnTo>
                  <a:pt x="468" y="336"/>
                </a:lnTo>
                <a:lnTo>
                  <a:pt x="468" y="342"/>
                </a:lnTo>
                <a:lnTo>
                  <a:pt x="462" y="342"/>
                </a:lnTo>
                <a:lnTo>
                  <a:pt x="456" y="342"/>
                </a:lnTo>
                <a:lnTo>
                  <a:pt x="456" y="330"/>
                </a:lnTo>
                <a:lnTo>
                  <a:pt x="462" y="330"/>
                </a:lnTo>
                <a:lnTo>
                  <a:pt x="456" y="324"/>
                </a:lnTo>
                <a:lnTo>
                  <a:pt x="450" y="324"/>
                </a:lnTo>
                <a:lnTo>
                  <a:pt x="450" y="330"/>
                </a:lnTo>
                <a:lnTo>
                  <a:pt x="444" y="324"/>
                </a:lnTo>
                <a:lnTo>
                  <a:pt x="444" y="330"/>
                </a:lnTo>
                <a:lnTo>
                  <a:pt x="438" y="330"/>
                </a:lnTo>
                <a:lnTo>
                  <a:pt x="438" y="324"/>
                </a:lnTo>
                <a:lnTo>
                  <a:pt x="432" y="324"/>
                </a:lnTo>
                <a:lnTo>
                  <a:pt x="426" y="324"/>
                </a:lnTo>
                <a:lnTo>
                  <a:pt x="426" y="318"/>
                </a:lnTo>
                <a:lnTo>
                  <a:pt x="420" y="318"/>
                </a:lnTo>
                <a:lnTo>
                  <a:pt x="414" y="318"/>
                </a:lnTo>
                <a:lnTo>
                  <a:pt x="408" y="318"/>
                </a:lnTo>
                <a:lnTo>
                  <a:pt x="408" y="324"/>
                </a:lnTo>
                <a:lnTo>
                  <a:pt x="402" y="330"/>
                </a:lnTo>
                <a:lnTo>
                  <a:pt x="396" y="324"/>
                </a:lnTo>
                <a:lnTo>
                  <a:pt x="390" y="324"/>
                </a:lnTo>
                <a:lnTo>
                  <a:pt x="396" y="318"/>
                </a:lnTo>
                <a:lnTo>
                  <a:pt x="390" y="312"/>
                </a:lnTo>
                <a:lnTo>
                  <a:pt x="390" y="318"/>
                </a:lnTo>
                <a:lnTo>
                  <a:pt x="384" y="312"/>
                </a:lnTo>
                <a:lnTo>
                  <a:pt x="384" y="306"/>
                </a:lnTo>
                <a:lnTo>
                  <a:pt x="384" y="300"/>
                </a:lnTo>
                <a:lnTo>
                  <a:pt x="378" y="300"/>
                </a:lnTo>
                <a:lnTo>
                  <a:pt x="366" y="300"/>
                </a:lnTo>
                <a:lnTo>
                  <a:pt x="360" y="300"/>
                </a:lnTo>
                <a:lnTo>
                  <a:pt x="360" y="306"/>
                </a:lnTo>
                <a:lnTo>
                  <a:pt x="354" y="306"/>
                </a:lnTo>
                <a:lnTo>
                  <a:pt x="348" y="306"/>
                </a:lnTo>
                <a:lnTo>
                  <a:pt x="348" y="300"/>
                </a:lnTo>
                <a:lnTo>
                  <a:pt x="342" y="300"/>
                </a:lnTo>
                <a:lnTo>
                  <a:pt x="342" y="294"/>
                </a:lnTo>
                <a:lnTo>
                  <a:pt x="336" y="300"/>
                </a:lnTo>
                <a:lnTo>
                  <a:pt x="330" y="300"/>
                </a:lnTo>
                <a:lnTo>
                  <a:pt x="324" y="300"/>
                </a:lnTo>
                <a:lnTo>
                  <a:pt x="318" y="294"/>
                </a:lnTo>
                <a:lnTo>
                  <a:pt x="312" y="294"/>
                </a:lnTo>
                <a:lnTo>
                  <a:pt x="312" y="288"/>
                </a:lnTo>
                <a:lnTo>
                  <a:pt x="306" y="294"/>
                </a:lnTo>
                <a:lnTo>
                  <a:pt x="306" y="288"/>
                </a:lnTo>
                <a:lnTo>
                  <a:pt x="300" y="294"/>
                </a:lnTo>
                <a:lnTo>
                  <a:pt x="294" y="288"/>
                </a:lnTo>
                <a:lnTo>
                  <a:pt x="294" y="282"/>
                </a:lnTo>
                <a:lnTo>
                  <a:pt x="294" y="276"/>
                </a:lnTo>
                <a:lnTo>
                  <a:pt x="288" y="276"/>
                </a:lnTo>
                <a:lnTo>
                  <a:pt x="288" y="270"/>
                </a:lnTo>
                <a:lnTo>
                  <a:pt x="282" y="270"/>
                </a:lnTo>
                <a:lnTo>
                  <a:pt x="282" y="264"/>
                </a:lnTo>
                <a:lnTo>
                  <a:pt x="282" y="270"/>
                </a:lnTo>
                <a:lnTo>
                  <a:pt x="276" y="276"/>
                </a:lnTo>
                <a:lnTo>
                  <a:pt x="270" y="270"/>
                </a:lnTo>
                <a:lnTo>
                  <a:pt x="264" y="270"/>
                </a:lnTo>
                <a:lnTo>
                  <a:pt x="264" y="276"/>
                </a:lnTo>
                <a:lnTo>
                  <a:pt x="258" y="270"/>
                </a:lnTo>
                <a:lnTo>
                  <a:pt x="246" y="264"/>
                </a:lnTo>
                <a:lnTo>
                  <a:pt x="246" y="258"/>
                </a:lnTo>
                <a:lnTo>
                  <a:pt x="240" y="258"/>
                </a:lnTo>
                <a:lnTo>
                  <a:pt x="240" y="252"/>
                </a:lnTo>
                <a:lnTo>
                  <a:pt x="234" y="252"/>
                </a:lnTo>
                <a:lnTo>
                  <a:pt x="234" y="234"/>
                </a:lnTo>
                <a:lnTo>
                  <a:pt x="234" y="204"/>
                </a:lnTo>
                <a:lnTo>
                  <a:pt x="234" y="192"/>
                </a:lnTo>
                <a:lnTo>
                  <a:pt x="234" y="168"/>
                </a:lnTo>
                <a:lnTo>
                  <a:pt x="234" y="150"/>
                </a:lnTo>
                <a:lnTo>
                  <a:pt x="234" y="120"/>
                </a:lnTo>
                <a:lnTo>
                  <a:pt x="240" y="102"/>
                </a:lnTo>
                <a:lnTo>
                  <a:pt x="240" y="60"/>
                </a:lnTo>
                <a:lnTo>
                  <a:pt x="198" y="60"/>
                </a:lnTo>
                <a:lnTo>
                  <a:pt x="162" y="60"/>
                </a:lnTo>
                <a:lnTo>
                  <a:pt x="150" y="60"/>
                </a:lnTo>
                <a:lnTo>
                  <a:pt x="114" y="54"/>
                </a:lnTo>
                <a:lnTo>
                  <a:pt x="78" y="54"/>
                </a:lnTo>
                <a:lnTo>
                  <a:pt x="66" y="54"/>
                </a:lnTo>
                <a:lnTo>
                  <a:pt x="0" y="48"/>
                </a:lnTo>
                <a:lnTo>
                  <a:pt x="6" y="0"/>
                </a:lnTo>
                <a:lnTo>
                  <a:pt x="84" y="6"/>
                </a:lnTo>
                <a:lnTo>
                  <a:pt x="120" y="6"/>
                </a:lnTo>
                <a:lnTo>
                  <a:pt x="156" y="6"/>
                </a:lnTo>
                <a:lnTo>
                  <a:pt x="168" y="6"/>
                </a:lnTo>
                <a:lnTo>
                  <a:pt x="192" y="6"/>
                </a:lnTo>
                <a:lnTo>
                  <a:pt x="234" y="12"/>
                </a:lnTo>
                <a:lnTo>
                  <a:pt x="240" y="12"/>
                </a:lnTo>
                <a:lnTo>
                  <a:pt x="276" y="12"/>
                </a:lnTo>
                <a:lnTo>
                  <a:pt x="282" y="12"/>
                </a:lnTo>
                <a:lnTo>
                  <a:pt x="318" y="12"/>
                </a:lnTo>
                <a:lnTo>
                  <a:pt x="354" y="12"/>
                </a:lnTo>
                <a:lnTo>
                  <a:pt x="372" y="18"/>
                </a:lnTo>
                <a:lnTo>
                  <a:pt x="390" y="18"/>
                </a:lnTo>
                <a:lnTo>
                  <a:pt x="414" y="18"/>
                </a:lnTo>
                <a:lnTo>
                  <a:pt x="438" y="18"/>
                </a:lnTo>
                <a:lnTo>
                  <a:pt x="462" y="18"/>
                </a:lnTo>
                <a:lnTo>
                  <a:pt x="498" y="18"/>
                </a:lnTo>
                <a:lnTo>
                  <a:pt x="516" y="18"/>
                </a:lnTo>
                <a:lnTo>
                  <a:pt x="552" y="18"/>
                </a:lnTo>
                <a:lnTo>
                  <a:pt x="558" y="18"/>
                </a:lnTo>
                <a:lnTo>
                  <a:pt x="570" y="18"/>
                </a:lnTo>
                <a:lnTo>
                  <a:pt x="594" y="18"/>
                </a:lnTo>
                <a:lnTo>
                  <a:pt x="600" y="18"/>
                </a:lnTo>
                <a:lnTo>
                  <a:pt x="624" y="18"/>
                </a:lnTo>
                <a:lnTo>
                  <a:pt x="630" y="18"/>
                </a:lnTo>
                <a:lnTo>
                  <a:pt x="660" y="18"/>
                </a:lnTo>
                <a:lnTo>
                  <a:pt x="660" y="42"/>
                </a:lnTo>
                <a:lnTo>
                  <a:pt x="660" y="48"/>
                </a:lnTo>
                <a:lnTo>
                  <a:pt x="666" y="66"/>
                </a:lnTo>
                <a:lnTo>
                  <a:pt x="666" y="102"/>
                </a:lnTo>
                <a:lnTo>
                  <a:pt x="672" y="108"/>
                </a:lnTo>
                <a:lnTo>
                  <a:pt x="672" y="138"/>
                </a:lnTo>
                <a:lnTo>
                  <a:pt x="678" y="150"/>
                </a:lnTo>
                <a:lnTo>
                  <a:pt x="678" y="174"/>
                </a:lnTo>
                <a:lnTo>
                  <a:pt x="678" y="222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     19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45" name="Freeform 48"/>
          <p:cNvSpPr>
            <a:spLocks/>
          </p:cNvSpPr>
          <p:nvPr/>
        </p:nvSpPr>
        <p:spPr bwMode="auto">
          <a:xfrm>
            <a:off x="5286375" y="3378200"/>
            <a:ext cx="495300" cy="876300"/>
          </a:xfrm>
          <a:custGeom>
            <a:avLst/>
            <a:gdLst>
              <a:gd name="T0" fmla="*/ 2147483647 w 312"/>
              <a:gd name="T1" fmla="*/ 2147483647 h 552"/>
              <a:gd name="T2" fmla="*/ 2147483647 w 312"/>
              <a:gd name="T3" fmla="*/ 2147483647 h 552"/>
              <a:gd name="T4" fmla="*/ 2147483647 w 312"/>
              <a:gd name="T5" fmla="*/ 2147483647 h 552"/>
              <a:gd name="T6" fmla="*/ 2147483647 w 312"/>
              <a:gd name="T7" fmla="*/ 2147483647 h 552"/>
              <a:gd name="T8" fmla="*/ 2147483647 w 312"/>
              <a:gd name="T9" fmla="*/ 2147483647 h 552"/>
              <a:gd name="T10" fmla="*/ 2147483647 w 312"/>
              <a:gd name="T11" fmla="*/ 2147483647 h 552"/>
              <a:gd name="T12" fmla="*/ 2147483647 w 312"/>
              <a:gd name="T13" fmla="*/ 2147483647 h 552"/>
              <a:gd name="T14" fmla="*/ 2147483647 w 312"/>
              <a:gd name="T15" fmla="*/ 2147483647 h 552"/>
              <a:gd name="T16" fmla="*/ 2147483647 w 312"/>
              <a:gd name="T17" fmla="*/ 2147483647 h 552"/>
              <a:gd name="T18" fmla="*/ 2147483647 w 312"/>
              <a:gd name="T19" fmla="*/ 2147483647 h 552"/>
              <a:gd name="T20" fmla="*/ 2147483647 w 312"/>
              <a:gd name="T21" fmla="*/ 2147483647 h 552"/>
              <a:gd name="T22" fmla="*/ 2147483647 w 312"/>
              <a:gd name="T23" fmla="*/ 2147483647 h 552"/>
              <a:gd name="T24" fmla="*/ 2147483647 w 312"/>
              <a:gd name="T25" fmla="*/ 2147483647 h 552"/>
              <a:gd name="T26" fmla="*/ 2147483647 w 312"/>
              <a:gd name="T27" fmla="*/ 2147483647 h 552"/>
              <a:gd name="T28" fmla="*/ 2147483647 w 312"/>
              <a:gd name="T29" fmla="*/ 2147483647 h 552"/>
              <a:gd name="T30" fmla="*/ 2147483647 w 312"/>
              <a:gd name="T31" fmla="*/ 2147483647 h 552"/>
              <a:gd name="T32" fmla="*/ 2147483647 w 312"/>
              <a:gd name="T33" fmla="*/ 2147483647 h 552"/>
              <a:gd name="T34" fmla="*/ 2147483647 w 312"/>
              <a:gd name="T35" fmla="*/ 2147483647 h 552"/>
              <a:gd name="T36" fmla="*/ 2147483647 w 312"/>
              <a:gd name="T37" fmla="*/ 2147483647 h 552"/>
              <a:gd name="T38" fmla="*/ 2147483647 w 312"/>
              <a:gd name="T39" fmla="*/ 2147483647 h 552"/>
              <a:gd name="T40" fmla="*/ 2147483647 w 312"/>
              <a:gd name="T41" fmla="*/ 2147483647 h 552"/>
              <a:gd name="T42" fmla="*/ 2147483647 w 312"/>
              <a:gd name="T43" fmla="*/ 2147483647 h 552"/>
              <a:gd name="T44" fmla="*/ 2147483647 w 312"/>
              <a:gd name="T45" fmla="*/ 2147483647 h 552"/>
              <a:gd name="T46" fmla="*/ 2147483647 w 312"/>
              <a:gd name="T47" fmla="*/ 2147483647 h 552"/>
              <a:gd name="T48" fmla="*/ 2147483647 w 312"/>
              <a:gd name="T49" fmla="*/ 2147483647 h 552"/>
              <a:gd name="T50" fmla="*/ 2147483647 w 312"/>
              <a:gd name="T51" fmla="*/ 2147483647 h 552"/>
              <a:gd name="T52" fmla="*/ 2147483647 w 312"/>
              <a:gd name="T53" fmla="*/ 2147483647 h 552"/>
              <a:gd name="T54" fmla="*/ 2147483647 w 312"/>
              <a:gd name="T55" fmla="*/ 2147483647 h 552"/>
              <a:gd name="T56" fmla="*/ 2147483647 w 312"/>
              <a:gd name="T57" fmla="*/ 2147483647 h 552"/>
              <a:gd name="T58" fmla="*/ 2147483647 w 312"/>
              <a:gd name="T59" fmla="*/ 2147483647 h 552"/>
              <a:gd name="T60" fmla="*/ 2147483647 w 312"/>
              <a:gd name="T61" fmla="*/ 2147483647 h 552"/>
              <a:gd name="T62" fmla="*/ 2147483647 w 312"/>
              <a:gd name="T63" fmla="*/ 2147483647 h 552"/>
              <a:gd name="T64" fmla="*/ 2147483647 w 312"/>
              <a:gd name="T65" fmla="*/ 2147483647 h 552"/>
              <a:gd name="T66" fmla="*/ 2147483647 w 312"/>
              <a:gd name="T67" fmla="*/ 2147483647 h 552"/>
              <a:gd name="T68" fmla="*/ 2147483647 w 312"/>
              <a:gd name="T69" fmla="*/ 2147483647 h 552"/>
              <a:gd name="T70" fmla="*/ 2147483647 w 312"/>
              <a:gd name="T71" fmla="*/ 2147483647 h 552"/>
              <a:gd name="T72" fmla="*/ 2147483647 w 312"/>
              <a:gd name="T73" fmla="*/ 2147483647 h 552"/>
              <a:gd name="T74" fmla="*/ 2147483647 w 312"/>
              <a:gd name="T75" fmla="*/ 2147483647 h 552"/>
              <a:gd name="T76" fmla="*/ 2147483647 w 312"/>
              <a:gd name="T77" fmla="*/ 0 h 552"/>
              <a:gd name="T78" fmla="*/ 2147483647 w 312"/>
              <a:gd name="T79" fmla="*/ 2147483647 h 552"/>
              <a:gd name="T80" fmla="*/ 2147483647 w 312"/>
              <a:gd name="T81" fmla="*/ 2147483647 h 552"/>
              <a:gd name="T82" fmla="*/ 2147483647 w 312"/>
              <a:gd name="T83" fmla="*/ 2147483647 h 552"/>
              <a:gd name="T84" fmla="*/ 2147483647 w 312"/>
              <a:gd name="T85" fmla="*/ 2147483647 h 552"/>
              <a:gd name="T86" fmla="*/ 2147483647 w 312"/>
              <a:gd name="T87" fmla="*/ 2147483647 h 552"/>
              <a:gd name="T88" fmla="*/ 2147483647 w 312"/>
              <a:gd name="T89" fmla="*/ 2147483647 h 552"/>
              <a:gd name="T90" fmla="*/ 2147483647 w 312"/>
              <a:gd name="T91" fmla="*/ 2147483647 h 552"/>
              <a:gd name="T92" fmla="*/ 2147483647 w 312"/>
              <a:gd name="T93" fmla="*/ 2147483647 h 552"/>
              <a:gd name="T94" fmla="*/ 2147483647 w 312"/>
              <a:gd name="T95" fmla="*/ 2147483647 h 552"/>
              <a:gd name="T96" fmla="*/ 2147483647 w 312"/>
              <a:gd name="T97" fmla="*/ 2147483647 h 552"/>
              <a:gd name="T98" fmla="*/ 2147483647 w 312"/>
              <a:gd name="T99" fmla="*/ 2147483647 h 552"/>
              <a:gd name="T100" fmla="*/ 2147483647 w 312"/>
              <a:gd name="T101" fmla="*/ 2147483647 h 552"/>
              <a:gd name="T102" fmla="*/ 2147483647 w 312"/>
              <a:gd name="T103" fmla="*/ 2147483647 h 552"/>
              <a:gd name="T104" fmla="*/ 2147483647 w 312"/>
              <a:gd name="T105" fmla="*/ 2147483647 h 552"/>
              <a:gd name="T106" fmla="*/ 2147483647 w 312"/>
              <a:gd name="T107" fmla="*/ 2147483647 h 552"/>
              <a:gd name="T108" fmla="*/ 2147483647 w 312"/>
              <a:gd name="T109" fmla="*/ 2147483647 h 55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312"/>
              <a:gd name="T166" fmla="*/ 0 h 552"/>
              <a:gd name="T167" fmla="*/ 312 w 312"/>
              <a:gd name="T168" fmla="*/ 552 h 55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312" h="552">
                <a:moveTo>
                  <a:pt x="282" y="492"/>
                </a:moveTo>
                <a:lnTo>
                  <a:pt x="282" y="498"/>
                </a:lnTo>
                <a:lnTo>
                  <a:pt x="264" y="504"/>
                </a:lnTo>
                <a:lnTo>
                  <a:pt x="258" y="504"/>
                </a:lnTo>
                <a:lnTo>
                  <a:pt x="252" y="504"/>
                </a:lnTo>
                <a:lnTo>
                  <a:pt x="252" y="516"/>
                </a:lnTo>
                <a:lnTo>
                  <a:pt x="252" y="522"/>
                </a:lnTo>
                <a:lnTo>
                  <a:pt x="252" y="528"/>
                </a:lnTo>
                <a:lnTo>
                  <a:pt x="258" y="528"/>
                </a:lnTo>
                <a:lnTo>
                  <a:pt x="258" y="534"/>
                </a:lnTo>
                <a:lnTo>
                  <a:pt x="252" y="540"/>
                </a:lnTo>
                <a:lnTo>
                  <a:pt x="246" y="540"/>
                </a:lnTo>
                <a:lnTo>
                  <a:pt x="240" y="534"/>
                </a:lnTo>
                <a:lnTo>
                  <a:pt x="234" y="534"/>
                </a:lnTo>
                <a:lnTo>
                  <a:pt x="222" y="528"/>
                </a:lnTo>
                <a:lnTo>
                  <a:pt x="216" y="528"/>
                </a:lnTo>
                <a:lnTo>
                  <a:pt x="210" y="528"/>
                </a:lnTo>
                <a:lnTo>
                  <a:pt x="210" y="534"/>
                </a:lnTo>
                <a:lnTo>
                  <a:pt x="204" y="540"/>
                </a:lnTo>
                <a:lnTo>
                  <a:pt x="198" y="546"/>
                </a:lnTo>
                <a:lnTo>
                  <a:pt x="204" y="552"/>
                </a:lnTo>
                <a:lnTo>
                  <a:pt x="198" y="552"/>
                </a:lnTo>
                <a:lnTo>
                  <a:pt x="198" y="546"/>
                </a:lnTo>
                <a:lnTo>
                  <a:pt x="192" y="546"/>
                </a:lnTo>
                <a:lnTo>
                  <a:pt x="192" y="540"/>
                </a:lnTo>
                <a:lnTo>
                  <a:pt x="192" y="546"/>
                </a:lnTo>
                <a:lnTo>
                  <a:pt x="192" y="552"/>
                </a:lnTo>
                <a:lnTo>
                  <a:pt x="186" y="546"/>
                </a:lnTo>
                <a:lnTo>
                  <a:pt x="186" y="540"/>
                </a:lnTo>
                <a:lnTo>
                  <a:pt x="180" y="540"/>
                </a:lnTo>
                <a:lnTo>
                  <a:pt x="180" y="534"/>
                </a:lnTo>
                <a:lnTo>
                  <a:pt x="174" y="528"/>
                </a:lnTo>
                <a:lnTo>
                  <a:pt x="174" y="522"/>
                </a:lnTo>
                <a:lnTo>
                  <a:pt x="174" y="516"/>
                </a:lnTo>
                <a:lnTo>
                  <a:pt x="180" y="516"/>
                </a:lnTo>
                <a:lnTo>
                  <a:pt x="180" y="510"/>
                </a:lnTo>
                <a:lnTo>
                  <a:pt x="174" y="504"/>
                </a:lnTo>
                <a:lnTo>
                  <a:pt x="168" y="498"/>
                </a:lnTo>
                <a:lnTo>
                  <a:pt x="168" y="492"/>
                </a:lnTo>
                <a:lnTo>
                  <a:pt x="168" y="486"/>
                </a:lnTo>
                <a:lnTo>
                  <a:pt x="162" y="480"/>
                </a:lnTo>
                <a:lnTo>
                  <a:pt x="156" y="480"/>
                </a:lnTo>
                <a:lnTo>
                  <a:pt x="156" y="474"/>
                </a:lnTo>
                <a:lnTo>
                  <a:pt x="150" y="468"/>
                </a:lnTo>
                <a:lnTo>
                  <a:pt x="144" y="462"/>
                </a:lnTo>
                <a:lnTo>
                  <a:pt x="138" y="462"/>
                </a:lnTo>
                <a:lnTo>
                  <a:pt x="138" y="468"/>
                </a:lnTo>
                <a:lnTo>
                  <a:pt x="132" y="468"/>
                </a:lnTo>
                <a:lnTo>
                  <a:pt x="132" y="462"/>
                </a:lnTo>
                <a:lnTo>
                  <a:pt x="132" y="456"/>
                </a:lnTo>
                <a:lnTo>
                  <a:pt x="126" y="456"/>
                </a:lnTo>
                <a:lnTo>
                  <a:pt x="120" y="450"/>
                </a:lnTo>
                <a:lnTo>
                  <a:pt x="114" y="450"/>
                </a:lnTo>
                <a:lnTo>
                  <a:pt x="108" y="444"/>
                </a:lnTo>
                <a:lnTo>
                  <a:pt x="108" y="438"/>
                </a:lnTo>
                <a:lnTo>
                  <a:pt x="102" y="438"/>
                </a:lnTo>
                <a:lnTo>
                  <a:pt x="102" y="432"/>
                </a:lnTo>
                <a:lnTo>
                  <a:pt x="96" y="426"/>
                </a:lnTo>
                <a:lnTo>
                  <a:pt x="102" y="420"/>
                </a:lnTo>
                <a:lnTo>
                  <a:pt x="102" y="414"/>
                </a:lnTo>
                <a:lnTo>
                  <a:pt x="108" y="402"/>
                </a:lnTo>
                <a:lnTo>
                  <a:pt x="114" y="396"/>
                </a:lnTo>
                <a:lnTo>
                  <a:pt x="114" y="390"/>
                </a:lnTo>
                <a:lnTo>
                  <a:pt x="108" y="384"/>
                </a:lnTo>
                <a:lnTo>
                  <a:pt x="114" y="378"/>
                </a:lnTo>
                <a:lnTo>
                  <a:pt x="114" y="372"/>
                </a:lnTo>
                <a:lnTo>
                  <a:pt x="102" y="366"/>
                </a:lnTo>
                <a:lnTo>
                  <a:pt x="90" y="360"/>
                </a:lnTo>
                <a:lnTo>
                  <a:pt x="84" y="372"/>
                </a:lnTo>
                <a:lnTo>
                  <a:pt x="78" y="372"/>
                </a:lnTo>
                <a:lnTo>
                  <a:pt x="72" y="366"/>
                </a:lnTo>
                <a:lnTo>
                  <a:pt x="72" y="354"/>
                </a:lnTo>
                <a:lnTo>
                  <a:pt x="66" y="354"/>
                </a:lnTo>
                <a:lnTo>
                  <a:pt x="72" y="348"/>
                </a:lnTo>
                <a:lnTo>
                  <a:pt x="66" y="342"/>
                </a:lnTo>
                <a:lnTo>
                  <a:pt x="66" y="336"/>
                </a:lnTo>
                <a:lnTo>
                  <a:pt x="60" y="330"/>
                </a:lnTo>
                <a:lnTo>
                  <a:pt x="54" y="324"/>
                </a:lnTo>
                <a:lnTo>
                  <a:pt x="48" y="318"/>
                </a:lnTo>
                <a:lnTo>
                  <a:pt x="42" y="318"/>
                </a:lnTo>
                <a:lnTo>
                  <a:pt x="42" y="312"/>
                </a:lnTo>
                <a:lnTo>
                  <a:pt x="36" y="306"/>
                </a:lnTo>
                <a:lnTo>
                  <a:pt x="30" y="306"/>
                </a:lnTo>
                <a:lnTo>
                  <a:pt x="30" y="300"/>
                </a:lnTo>
                <a:lnTo>
                  <a:pt x="18" y="294"/>
                </a:lnTo>
                <a:lnTo>
                  <a:pt x="18" y="288"/>
                </a:lnTo>
                <a:lnTo>
                  <a:pt x="12" y="288"/>
                </a:lnTo>
                <a:lnTo>
                  <a:pt x="12" y="282"/>
                </a:lnTo>
                <a:lnTo>
                  <a:pt x="6" y="276"/>
                </a:lnTo>
                <a:lnTo>
                  <a:pt x="12" y="270"/>
                </a:lnTo>
                <a:lnTo>
                  <a:pt x="6" y="270"/>
                </a:lnTo>
                <a:lnTo>
                  <a:pt x="6" y="264"/>
                </a:lnTo>
                <a:lnTo>
                  <a:pt x="6" y="258"/>
                </a:lnTo>
                <a:lnTo>
                  <a:pt x="0" y="252"/>
                </a:lnTo>
                <a:lnTo>
                  <a:pt x="0" y="240"/>
                </a:lnTo>
                <a:lnTo>
                  <a:pt x="6" y="240"/>
                </a:lnTo>
                <a:lnTo>
                  <a:pt x="6" y="234"/>
                </a:lnTo>
                <a:lnTo>
                  <a:pt x="6" y="228"/>
                </a:lnTo>
                <a:lnTo>
                  <a:pt x="6" y="222"/>
                </a:lnTo>
                <a:lnTo>
                  <a:pt x="12" y="222"/>
                </a:lnTo>
                <a:lnTo>
                  <a:pt x="12" y="216"/>
                </a:lnTo>
                <a:lnTo>
                  <a:pt x="12" y="210"/>
                </a:lnTo>
                <a:lnTo>
                  <a:pt x="6" y="210"/>
                </a:lnTo>
                <a:lnTo>
                  <a:pt x="6" y="204"/>
                </a:lnTo>
                <a:lnTo>
                  <a:pt x="12" y="204"/>
                </a:lnTo>
                <a:lnTo>
                  <a:pt x="18" y="198"/>
                </a:lnTo>
                <a:lnTo>
                  <a:pt x="24" y="198"/>
                </a:lnTo>
                <a:lnTo>
                  <a:pt x="30" y="192"/>
                </a:lnTo>
                <a:lnTo>
                  <a:pt x="30" y="186"/>
                </a:lnTo>
                <a:lnTo>
                  <a:pt x="30" y="180"/>
                </a:lnTo>
                <a:lnTo>
                  <a:pt x="36" y="174"/>
                </a:lnTo>
                <a:lnTo>
                  <a:pt x="36" y="168"/>
                </a:lnTo>
                <a:lnTo>
                  <a:pt x="42" y="168"/>
                </a:lnTo>
                <a:lnTo>
                  <a:pt x="42" y="156"/>
                </a:lnTo>
                <a:lnTo>
                  <a:pt x="36" y="150"/>
                </a:lnTo>
                <a:lnTo>
                  <a:pt x="36" y="144"/>
                </a:lnTo>
                <a:lnTo>
                  <a:pt x="30" y="144"/>
                </a:lnTo>
                <a:lnTo>
                  <a:pt x="30" y="138"/>
                </a:lnTo>
                <a:lnTo>
                  <a:pt x="30" y="126"/>
                </a:lnTo>
                <a:lnTo>
                  <a:pt x="30" y="120"/>
                </a:lnTo>
                <a:lnTo>
                  <a:pt x="36" y="120"/>
                </a:lnTo>
                <a:lnTo>
                  <a:pt x="48" y="114"/>
                </a:lnTo>
                <a:lnTo>
                  <a:pt x="54" y="114"/>
                </a:lnTo>
                <a:lnTo>
                  <a:pt x="60" y="114"/>
                </a:lnTo>
                <a:lnTo>
                  <a:pt x="66" y="108"/>
                </a:lnTo>
                <a:lnTo>
                  <a:pt x="72" y="108"/>
                </a:lnTo>
                <a:lnTo>
                  <a:pt x="78" y="108"/>
                </a:lnTo>
                <a:lnTo>
                  <a:pt x="78" y="102"/>
                </a:lnTo>
                <a:lnTo>
                  <a:pt x="84" y="102"/>
                </a:lnTo>
                <a:lnTo>
                  <a:pt x="84" y="96"/>
                </a:lnTo>
                <a:lnTo>
                  <a:pt x="84" y="84"/>
                </a:lnTo>
                <a:lnTo>
                  <a:pt x="84" y="78"/>
                </a:lnTo>
                <a:lnTo>
                  <a:pt x="90" y="78"/>
                </a:lnTo>
                <a:lnTo>
                  <a:pt x="96" y="66"/>
                </a:lnTo>
                <a:lnTo>
                  <a:pt x="96" y="60"/>
                </a:lnTo>
                <a:lnTo>
                  <a:pt x="90" y="54"/>
                </a:lnTo>
                <a:lnTo>
                  <a:pt x="90" y="48"/>
                </a:lnTo>
                <a:lnTo>
                  <a:pt x="84" y="42"/>
                </a:lnTo>
                <a:lnTo>
                  <a:pt x="78" y="42"/>
                </a:lnTo>
                <a:lnTo>
                  <a:pt x="78" y="36"/>
                </a:lnTo>
                <a:lnTo>
                  <a:pt x="72" y="36"/>
                </a:lnTo>
                <a:lnTo>
                  <a:pt x="72" y="24"/>
                </a:lnTo>
                <a:lnTo>
                  <a:pt x="66" y="24"/>
                </a:lnTo>
                <a:lnTo>
                  <a:pt x="60" y="18"/>
                </a:lnTo>
                <a:lnTo>
                  <a:pt x="60" y="12"/>
                </a:lnTo>
                <a:lnTo>
                  <a:pt x="54" y="12"/>
                </a:lnTo>
                <a:lnTo>
                  <a:pt x="72" y="12"/>
                </a:lnTo>
                <a:lnTo>
                  <a:pt x="108" y="6"/>
                </a:lnTo>
                <a:lnTo>
                  <a:pt x="114" y="6"/>
                </a:lnTo>
                <a:lnTo>
                  <a:pt x="144" y="6"/>
                </a:lnTo>
                <a:lnTo>
                  <a:pt x="150" y="6"/>
                </a:lnTo>
                <a:lnTo>
                  <a:pt x="180" y="6"/>
                </a:lnTo>
                <a:lnTo>
                  <a:pt x="192" y="6"/>
                </a:lnTo>
                <a:lnTo>
                  <a:pt x="192" y="0"/>
                </a:lnTo>
                <a:lnTo>
                  <a:pt x="222" y="0"/>
                </a:lnTo>
                <a:lnTo>
                  <a:pt x="234" y="0"/>
                </a:lnTo>
                <a:lnTo>
                  <a:pt x="258" y="0"/>
                </a:lnTo>
                <a:lnTo>
                  <a:pt x="258" y="18"/>
                </a:lnTo>
                <a:lnTo>
                  <a:pt x="264" y="30"/>
                </a:lnTo>
                <a:lnTo>
                  <a:pt x="276" y="42"/>
                </a:lnTo>
                <a:lnTo>
                  <a:pt x="282" y="60"/>
                </a:lnTo>
                <a:lnTo>
                  <a:pt x="288" y="72"/>
                </a:lnTo>
                <a:lnTo>
                  <a:pt x="288" y="96"/>
                </a:lnTo>
                <a:lnTo>
                  <a:pt x="288" y="114"/>
                </a:lnTo>
                <a:lnTo>
                  <a:pt x="294" y="126"/>
                </a:lnTo>
                <a:lnTo>
                  <a:pt x="294" y="144"/>
                </a:lnTo>
                <a:lnTo>
                  <a:pt x="294" y="168"/>
                </a:lnTo>
                <a:lnTo>
                  <a:pt x="294" y="192"/>
                </a:lnTo>
                <a:lnTo>
                  <a:pt x="300" y="192"/>
                </a:lnTo>
                <a:lnTo>
                  <a:pt x="300" y="228"/>
                </a:lnTo>
                <a:lnTo>
                  <a:pt x="300" y="252"/>
                </a:lnTo>
                <a:lnTo>
                  <a:pt x="306" y="282"/>
                </a:lnTo>
                <a:lnTo>
                  <a:pt x="306" y="294"/>
                </a:lnTo>
                <a:lnTo>
                  <a:pt x="306" y="306"/>
                </a:lnTo>
                <a:lnTo>
                  <a:pt x="300" y="306"/>
                </a:lnTo>
                <a:lnTo>
                  <a:pt x="300" y="312"/>
                </a:lnTo>
                <a:lnTo>
                  <a:pt x="300" y="318"/>
                </a:lnTo>
                <a:lnTo>
                  <a:pt x="306" y="318"/>
                </a:lnTo>
                <a:lnTo>
                  <a:pt x="306" y="324"/>
                </a:lnTo>
                <a:lnTo>
                  <a:pt x="300" y="324"/>
                </a:lnTo>
                <a:lnTo>
                  <a:pt x="300" y="330"/>
                </a:lnTo>
                <a:lnTo>
                  <a:pt x="300" y="336"/>
                </a:lnTo>
                <a:lnTo>
                  <a:pt x="306" y="336"/>
                </a:lnTo>
                <a:lnTo>
                  <a:pt x="306" y="342"/>
                </a:lnTo>
                <a:lnTo>
                  <a:pt x="312" y="342"/>
                </a:lnTo>
                <a:lnTo>
                  <a:pt x="312" y="348"/>
                </a:lnTo>
                <a:lnTo>
                  <a:pt x="312" y="354"/>
                </a:lnTo>
                <a:lnTo>
                  <a:pt x="312" y="360"/>
                </a:lnTo>
                <a:lnTo>
                  <a:pt x="312" y="366"/>
                </a:lnTo>
                <a:lnTo>
                  <a:pt x="312" y="372"/>
                </a:lnTo>
                <a:lnTo>
                  <a:pt x="306" y="378"/>
                </a:lnTo>
                <a:lnTo>
                  <a:pt x="306" y="384"/>
                </a:lnTo>
                <a:lnTo>
                  <a:pt x="306" y="390"/>
                </a:lnTo>
                <a:lnTo>
                  <a:pt x="300" y="396"/>
                </a:lnTo>
                <a:lnTo>
                  <a:pt x="300" y="402"/>
                </a:lnTo>
                <a:lnTo>
                  <a:pt x="294" y="402"/>
                </a:lnTo>
                <a:lnTo>
                  <a:pt x="294" y="408"/>
                </a:lnTo>
                <a:lnTo>
                  <a:pt x="294" y="414"/>
                </a:lnTo>
                <a:lnTo>
                  <a:pt x="288" y="414"/>
                </a:lnTo>
                <a:lnTo>
                  <a:pt x="282" y="420"/>
                </a:lnTo>
                <a:lnTo>
                  <a:pt x="282" y="426"/>
                </a:lnTo>
                <a:lnTo>
                  <a:pt x="288" y="426"/>
                </a:lnTo>
                <a:lnTo>
                  <a:pt x="288" y="432"/>
                </a:lnTo>
                <a:lnTo>
                  <a:pt x="282" y="432"/>
                </a:lnTo>
                <a:lnTo>
                  <a:pt x="288" y="432"/>
                </a:lnTo>
                <a:lnTo>
                  <a:pt x="282" y="438"/>
                </a:lnTo>
                <a:lnTo>
                  <a:pt x="282" y="444"/>
                </a:lnTo>
                <a:lnTo>
                  <a:pt x="282" y="450"/>
                </a:lnTo>
                <a:lnTo>
                  <a:pt x="276" y="450"/>
                </a:lnTo>
                <a:lnTo>
                  <a:pt x="282" y="450"/>
                </a:lnTo>
                <a:lnTo>
                  <a:pt x="282" y="456"/>
                </a:lnTo>
                <a:lnTo>
                  <a:pt x="276" y="456"/>
                </a:lnTo>
                <a:lnTo>
                  <a:pt x="282" y="462"/>
                </a:lnTo>
                <a:lnTo>
                  <a:pt x="276" y="462"/>
                </a:lnTo>
                <a:lnTo>
                  <a:pt x="282" y="462"/>
                </a:lnTo>
                <a:lnTo>
                  <a:pt x="282" y="468"/>
                </a:lnTo>
                <a:lnTo>
                  <a:pt x="276" y="474"/>
                </a:lnTo>
                <a:lnTo>
                  <a:pt x="276" y="480"/>
                </a:lnTo>
                <a:lnTo>
                  <a:pt x="276" y="486"/>
                </a:lnTo>
                <a:lnTo>
                  <a:pt x="282" y="492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245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46" name="Line 49"/>
          <p:cNvSpPr>
            <a:spLocks noChangeShapeType="1"/>
          </p:cNvSpPr>
          <p:nvPr/>
        </p:nvSpPr>
        <p:spPr bwMode="auto">
          <a:xfrm>
            <a:off x="5095875" y="4826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47" name="Freeform 50"/>
          <p:cNvSpPr>
            <a:spLocks noEditPoints="1"/>
          </p:cNvSpPr>
          <p:nvPr/>
        </p:nvSpPr>
        <p:spPr bwMode="auto">
          <a:xfrm>
            <a:off x="5010150" y="4892675"/>
            <a:ext cx="704850" cy="628650"/>
          </a:xfrm>
          <a:custGeom>
            <a:avLst/>
            <a:gdLst>
              <a:gd name="T0" fmla="*/ 2147483647 w 444"/>
              <a:gd name="T1" fmla="*/ 2147483647 h 396"/>
              <a:gd name="T2" fmla="*/ 2147483647 w 444"/>
              <a:gd name="T3" fmla="*/ 2147483647 h 396"/>
              <a:gd name="T4" fmla="*/ 2147483647 w 444"/>
              <a:gd name="T5" fmla="*/ 2147483647 h 396"/>
              <a:gd name="T6" fmla="*/ 2147483647 w 444"/>
              <a:gd name="T7" fmla="*/ 2147483647 h 396"/>
              <a:gd name="T8" fmla="*/ 2147483647 w 444"/>
              <a:gd name="T9" fmla="*/ 2147483647 h 396"/>
              <a:gd name="T10" fmla="*/ 2147483647 w 444"/>
              <a:gd name="T11" fmla="*/ 2147483647 h 396"/>
              <a:gd name="T12" fmla="*/ 2147483647 w 444"/>
              <a:gd name="T13" fmla="*/ 2147483647 h 396"/>
              <a:gd name="T14" fmla="*/ 2147483647 w 444"/>
              <a:gd name="T15" fmla="*/ 2147483647 h 396"/>
              <a:gd name="T16" fmla="*/ 2147483647 w 444"/>
              <a:gd name="T17" fmla="*/ 0 h 396"/>
              <a:gd name="T18" fmla="*/ 2147483647 w 444"/>
              <a:gd name="T19" fmla="*/ 2147483647 h 396"/>
              <a:gd name="T20" fmla="*/ 2147483647 w 444"/>
              <a:gd name="T21" fmla="*/ 2147483647 h 396"/>
              <a:gd name="T22" fmla="*/ 2147483647 w 444"/>
              <a:gd name="T23" fmla="*/ 2147483647 h 396"/>
              <a:gd name="T24" fmla="*/ 2147483647 w 444"/>
              <a:gd name="T25" fmla="*/ 2147483647 h 396"/>
              <a:gd name="T26" fmla="*/ 2147483647 w 444"/>
              <a:gd name="T27" fmla="*/ 2147483647 h 396"/>
              <a:gd name="T28" fmla="*/ 2147483647 w 444"/>
              <a:gd name="T29" fmla="*/ 2147483647 h 396"/>
              <a:gd name="T30" fmla="*/ 2147483647 w 444"/>
              <a:gd name="T31" fmla="*/ 2147483647 h 396"/>
              <a:gd name="T32" fmla="*/ 2147483647 w 444"/>
              <a:gd name="T33" fmla="*/ 2147483647 h 396"/>
              <a:gd name="T34" fmla="*/ 2147483647 w 444"/>
              <a:gd name="T35" fmla="*/ 2147483647 h 396"/>
              <a:gd name="T36" fmla="*/ 2147483647 w 444"/>
              <a:gd name="T37" fmla="*/ 2147483647 h 396"/>
              <a:gd name="T38" fmla="*/ 2147483647 w 444"/>
              <a:gd name="T39" fmla="*/ 2147483647 h 396"/>
              <a:gd name="T40" fmla="*/ 2147483647 w 444"/>
              <a:gd name="T41" fmla="*/ 2147483647 h 396"/>
              <a:gd name="T42" fmla="*/ 2147483647 w 444"/>
              <a:gd name="T43" fmla="*/ 2147483647 h 396"/>
              <a:gd name="T44" fmla="*/ 2147483647 w 444"/>
              <a:gd name="T45" fmla="*/ 2147483647 h 396"/>
              <a:gd name="T46" fmla="*/ 2147483647 w 444"/>
              <a:gd name="T47" fmla="*/ 2147483647 h 396"/>
              <a:gd name="T48" fmla="*/ 2147483647 w 444"/>
              <a:gd name="T49" fmla="*/ 2147483647 h 396"/>
              <a:gd name="T50" fmla="*/ 2147483647 w 444"/>
              <a:gd name="T51" fmla="*/ 2147483647 h 396"/>
              <a:gd name="T52" fmla="*/ 2147483647 w 444"/>
              <a:gd name="T53" fmla="*/ 2147483647 h 396"/>
              <a:gd name="T54" fmla="*/ 2147483647 w 444"/>
              <a:gd name="T55" fmla="*/ 2147483647 h 396"/>
              <a:gd name="T56" fmla="*/ 2147483647 w 444"/>
              <a:gd name="T57" fmla="*/ 2147483647 h 396"/>
              <a:gd name="T58" fmla="*/ 2147483647 w 444"/>
              <a:gd name="T59" fmla="*/ 2147483647 h 396"/>
              <a:gd name="T60" fmla="*/ 2147483647 w 444"/>
              <a:gd name="T61" fmla="*/ 2147483647 h 396"/>
              <a:gd name="T62" fmla="*/ 2147483647 w 444"/>
              <a:gd name="T63" fmla="*/ 2147483647 h 396"/>
              <a:gd name="T64" fmla="*/ 2147483647 w 444"/>
              <a:gd name="T65" fmla="*/ 2147483647 h 396"/>
              <a:gd name="T66" fmla="*/ 2147483647 w 444"/>
              <a:gd name="T67" fmla="*/ 2147483647 h 396"/>
              <a:gd name="T68" fmla="*/ 2147483647 w 444"/>
              <a:gd name="T69" fmla="*/ 2147483647 h 396"/>
              <a:gd name="T70" fmla="*/ 2147483647 w 444"/>
              <a:gd name="T71" fmla="*/ 2147483647 h 396"/>
              <a:gd name="T72" fmla="*/ 2147483647 w 444"/>
              <a:gd name="T73" fmla="*/ 2147483647 h 396"/>
              <a:gd name="T74" fmla="*/ 2147483647 w 444"/>
              <a:gd name="T75" fmla="*/ 2147483647 h 396"/>
              <a:gd name="T76" fmla="*/ 2147483647 w 444"/>
              <a:gd name="T77" fmla="*/ 2147483647 h 396"/>
              <a:gd name="T78" fmla="*/ 2147483647 w 444"/>
              <a:gd name="T79" fmla="*/ 2147483647 h 396"/>
              <a:gd name="T80" fmla="*/ 2147483647 w 444"/>
              <a:gd name="T81" fmla="*/ 2147483647 h 396"/>
              <a:gd name="T82" fmla="*/ 2147483647 w 444"/>
              <a:gd name="T83" fmla="*/ 2147483647 h 396"/>
              <a:gd name="T84" fmla="*/ 2147483647 w 444"/>
              <a:gd name="T85" fmla="*/ 2147483647 h 396"/>
              <a:gd name="T86" fmla="*/ 2147483647 w 444"/>
              <a:gd name="T87" fmla="*/ 2147483647 h 396"/>
              <a:gd name="T88" fmla="*/ 2147483647 w 444"/>
              <a:gd name="T89" fmla="*/ 2147483647 h 396"/>
              <a:gd name="T90" fmla="*/ 2147483647 w 444"/>
              <a:gd name="T91" fmla="*/ 2147483647 h 396"/>
              <a:gd name="T92" fmla="*/ 2147483647 w 444"/>
              <a:gd name="T93" fmla="*/ 2147483647 h 396"/>
              <a:gd name="T94" fmla="*/ 2147483647 w 444"/>
              <a:gd name="T95" fmla="*/ 2147483647 h 396"/>
              <a:gd name="T96" fmla="*/ 2147483647 w 444"/>
              <a:gd name="T97" fmla="*/ 2147483647 h 396"/>
              <a:gd name="T98" fmla="*/ 2147483647 w 444"/>
              <a:gd name="T99" fmla="*/ 2147483647 h 396"/>
              <a:gd name="T100" fmla="*/ 2147483647 w 444"/>
              <a:gd name="T101" fmla="*/ 2147483647 h 396"/>
              <a:gd name="T102" fmla="*/ 2147483647 w 444"/>
              <a:gd name="T103" fmla="*/ 2147483647 h 396"/>
              <a:gd name="T104" fmla="*/ 2147483647 w 444"/>
              <a:gd name="T105" fmla="*/ 2147483647 h 396"/>
              <a:gd name="T106" fmla="*/ 2147483647 w 444"/>
              <a:gd name="T107" fmla="*/ 2147483647 h 396"/>
              <a:gd name="T108" fmla="*/ 2147483647 w 444"/>
              <a:gd name="T109" fmla="*/ 2147483647 h 396"/>
              <a:gd name="T110" fmla="*/ 2147483647 w 444"/>
              <a:gd name="T111" fmla="*/ 2147483647 h 396"/>
              <a:gd name="T112" fmla="*/ 2147483647 w 444"/>
              <a:gd name="T113" fmla="*/ 2147483647 h 39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96"/>
              <a:gd name="T173" fmla="*/ 444 w 444"/>
              <a:gd name="T174" fmla="*/ 396 h 39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96">
                <a:moveTo>
                  <a:pt x="36" y="282"/>
                </a:moveTo>
                <a:lnTo>
                  <a:pt x="36" y="276"/>
                </a:lnTo>
                <a:lnTo>
                  <a:pt x="30" y="276"/>
                </a:lnTo>
                <a:lnTo>
                  <a:pt x="30" y="270"/>
                </a:lnTo>
                <a:lnTo>
                  <a:pt x="30" y="264"/>
                </a:lnTo>
                <a:lnTo>
                  <a:pt x="36" y="264"/>
                </a:lnTo>
                <a:lnTo>
                  <a:pt x="36" y="258"/>
                </a:lnTo>
                <a:lnTo>
                  <a:pt x="30" y="252"/>
                </a:lnTo>
                <a:lnTo>
                  <a:pt x="36" y="252"/>
                </a:lnTo>
                <a:lnTo>
                  <a:pt x="36" y="246"/>
                </a:lnTo>
                <a:lnTo>
                  <a:pt x="36" y="240"/>
                </a:lnTo>
                <a:lnTo>
                  <a:pt x="42" y="240"/>
                </a:lnTo>
                <a:lnTo>
                  <a:pt x="42" y="234"/>
                </a:lnTo>
                <a:lnTo>
                  <a:pt x="42" y="228"/>
                </a:lnTo>
                <a:lnTo>
                  <a:pt x="48" y="222"/>
                </a:lnTo>
                <a:lnTo>
                  <a:pt x="48" y="216"/>
                </a:lnTo>
                <a:lnTo>
                  <a:pt x="48" y="210"/>
                </a:lnTo>
                <a:lnTo>
                  <a:pt x="48" y="204"/>
                </a:lnTo>
                <a:lnTo>
                  <a:pt x="48" y="198"/>
                </a:lnTo>
                <a:lnTo>
                  <a:pt x="48" y="192"/>
                </a:lnTo>
                <a:lnTo>
                  <a:pt x="42" y="192"/>
                </a:lnTo>
                <a:lnTo>
                  <a:pt x="42" y="186"/>
                </a:lnTo>
                <a:lnTo>
                  <a:pt x="42" y="180"/>
                </a:lnTo>
                <a:lnTo>
                  <a:pt x="36" y="180"/>
                </a:lnTo>
                <a:lnTo>
                  <a:pt x="36" y="174"/>
                </a:lnTo>
                <a:lnTo>
                  <a:pt x="42" y="174"/>
                </a:lnTo>
                <a:lnTo>
                  <a:pt x="36" y="174"/>
                </a:lnTo>
                <a:lnTo>
                  <a:pt x="36" y="168"/>
                </a:lnTo>
                <a:lnTo>
                  <a:pt x="36" y="162"/>
                </a:lnTo>
                <a:lnTo>
                  <a:pt x="30" y="162"/>
                </a:lnTo>
                <a:lnTo>
                  <a:pt x="30" y="156"/>
                </a:lnTo>
                <a:lnTo>
                  <a:pt x="24" y="156"/>
                </a:lnTo>
                <a:lnTo>
                  <a:pt x="24" y="150"/>
                </a:lnTo>
                <a:lnTo>
                  <a:pt x="24" y="144"/>
                </a:lnTo>
                <a:lnTo>
                  <a:pt x="24" y="138"/>
                </a:lnTo>
                <a:lnTo>
                  <a:pt x="24" y="132"/>
                </a:lnTo>
                <a:lnTo>
                  <a:pt x="18" y="126"/>
                </a:lnTo>
                <a:lnTo>
                  <a:pt x="18" y="120"/>
                </a:lnTo>
                <a:lnTo>
                  <a:pt x="12" y="120"/>
                </a:lnTo>
                <a:lnTo>
                  <a:pt x="12" y="114"/>
                </a:lnTo>
                <a:lnTo>
                  <a:pt x="6" y="114"/>
                </a:lnTo>
                <a:lnTo>
                  <a:pt x="6" y="108"/>
                </a:lnTo>
                <a:lnTo>
                  <a:pt x="6" y="90"/>
                </a:lnTo>
                <a:lnTo>
                  <a:pt x="6" y="72"/>
                </a:lnTo>
                <a:lnTo>
                  <a:pt x="0" y="42"/>
                </a:lnTo>
                <a:lnTo>
                  <a:pt x="0" y="24"/>
                </a:lnTo>
                <a:lnTo>
                  <a:pt x="0" y="6"/>
                </a:lnTo>
                <a:lnTo>
                  <a:pt x="18" y="6"/>
                </a:lnTo>
                <a:lnTo>
                  <a:pt x="48" y="6"/>
                </a:lnTo>
                <a:lnTo>
                  <a:pt x="66" y="6"/>
                </a:lnTo>
                <a:lnTo>
                  <a:pt x="90" y="6"/>
                </a:lnTo>
                <a:lnTo>
                  <a:pt x="108" y="6"/>
                </a:lnTo>
                <a:lnTo>
                  <a:pt x="162" y="6"/>
                </a:lnTo>
                <a:lnTo>
                  <a:pt x="216" y="0"/>
                </a:lnTo>
                <a:lnTo>
                  <a:pt x="234" y="0"/>
                </a:lnTo>
                <a:lnTo>
                  <a:pt x="240" y="0"/>
                </a:lnTo>
                <a:lnTo>
                  <a:pt x="234" y="12"/>
                </a:lnTo>
                <a:lnTo>
                  <a:pt x="240" y="12"/>
                </a:lnTo>
                <a:lnTo>
                  <a:pt x="240" y="6"/>
                </a:lnTo>
                <a:lnTo>
                  <a:pt x="246" y="6"/>
                </a:lnTo>
                <a:lnTo>
                  <a:pt x="246" y="12"/>
                </a:lnTo>
                <a:lnTo>
                  <a:pt x="240" y="18"/>
                </a:lnTo>
                <a:lnTo>
                  <a:pt x="240" y="24"/>
                </a:lnTo>
                <a:lnTo>
                  <a:pt x="240" y="30"/>
                </a:lnTo>
                <a:lnTo>
                  <a:pt x="246" y="30"/>
                </a:lnTo>
                <a:lnTo>
                  <a:pt x="240" y="36"/>
                </a:lnTo>
                <a:lnTo>
                  <a:pt x="246" y="42"/>
                </a:lnTo>
                <a:lnTo>
                  <a:pt x="252" y="42"/>
                </a:lnTo>
                <a:lnTo>
                  <a:pt x="252" y="36"/>
                </a:lnTo>
                <a:lnTo>
                  <a:pt x="252" y="42"/>
                </a:lnTo>
                <a:lnTo>
                  <a:pt x="246" y="48"/>
                </a:lnTo>
                <a:lnTo>
                  <a:pt x="252" y="48"/>
                </a:lnTo>
                <a:lnTo>
                  <a:pt x="258" y="48"/>
                </a:lnTo>
                <a:lnTo>
                  <a:pt x="258" y="54"/>
                </a:lnTo>
                <a:lnTo>
                  <a:pt x="252" y="54"/>
                </a:lnTo>
                <a:lnTo>
                  <a:pt x="246" y="48"/>
                </a:lnTo>
                <a:lnTo>
                  <a:pt x="246" y="54"/>
                </a:lnTo>
                <a:lnTo>
                  <a:pt x="252" y="54"/>
                </a:lnTo>
                <a:lnTo>
                  <a:pt x="252" y="60"/>
                </a:lnTo>
                <a:lnTo>
                  <a:pt x="258" y="54"/>
                </a:lnTo>
                <a:lnTo>
                  <a:pt x="258" y="60"/>
                </a:lnTo>
                <a:lnTo>
                  <a:pt x="252" y="60"/>
                </a:lnTo>
                <a:lnTo>
                  <a:pt x="258" y="66"/>
                </a:lnTo>
                <a:lnTo>
                  <a:pt x="264" y="66"/>
                </a:lnTo>
                <a:lnTo>
                  <a:pt x="264" y="60"/>
                </a:lnTo>
                <a:lnTo>
                  <a:pt x="264" y="72"/>
                </a:lnTo>
                <a:lnTo>
                  <a:pt x="258" y="72"/>
                </a:lnTo>
                <a:lnTo>
                  <a:pt x="258" y="78"/>
                </a:lnTo>
                <a:lnTo>
                  <a:pt x="252" y="78"/>
                </a:lnTo>
                <a:lnTo>
                  <a:pt x="246" y="78"/>
                </a:lnTo>
                <a:lnTo>
                  <a:pt x="246" y="84"/>
                </a:lnTo>
                <a:lnTo>
                  <a:pt x="240" y="84"/>
                </a:lnTo>
                <a:lnTo>
                  <a:pt x="246" y="90"/>
                </a:lnTo>
                <a:lnTo>
                  <a:pt x="252" y="84"/>
                </a:lnTo>
                <a:lnTo>
                  <a:pt x="252" y="90"/>
                </a:lnTo>
                <a:lnTo>
                  <a:pt x="252" y="84"/>
                </a:lnTo>
                <a:lnTo>
                  <a:pt x="258" y="84"/>
                </a:lnTo>
                <a:lnTo>
                  <a:pt x="258" y="90"/>
                </a:lnTo>
                <a:lnTo>
                  <a:pt x="252" y="90"/>
                </a:lnTo>
                <a:lnTo>
                  <a:pt x="252" y="96"/>
                </a:lnTo>
                <a:lnTo>
                  <a:pt x="246" y="90"/>
                </a:lnTo>
                <a:lnTo>
                  <a:pt x="246" y="96"/>
                </a:lnTo>
                <a:lnTo>
                  <a:pt x="252" y="96"/>
                </a:lnTo>
                <a:lnTo>
                  <a:pt x="246" y="102"/>
                </a:lnTo>
                <a:lnTo>
                  <a:pt x="240" y="108"/>
                </a:lnTo>
                <a:lnTo>
                  <a:pt x="240" y="114"/>
                </a:lnTo>
                <a:lnTo>
                  <a:pt x="234" y="114"/>
                </a:lnTo>
                <a:lnTo>
                  <a:pt x="240" y="120"/>
                </a:lnTo>
                <a:lnTo>
                  <a:pt x="234" y="120"/>
                </a:lnTo>
                <a:lnTo>
                  <a:pt x="234" y="114"/>
                </a:lnTo>
                <a:lnTo>
                  <a:pt x="228" y="120"/>
                </a:lnTo>
                <a:lnTo>
                  <a:pt x="228" y="126"/>
                </a:lnTo>
                <a:lnTo>
                  <a:pt x="234" y="126"/>
                </a:lnTo>
                <a:lnTo>
                  <a:pt x="228" y="126"/>
                </a:lnTo>
                <a:lnTo>
                  <a:pt x="228" y="132"/>
                </a:lnTo>
                <a:lnTo>
                  <a:pt x="228" y="138"/>
                </a:lnTo>
                <a:lnTo>
                  <a:pt x="222" y="138"/>
                </a:lnTo>
                <a:lnTo>
                  <a:pt x="216" y="138"/>
                </a:lnTo>
                <a:lnTo>
                  <a:pt x="216" y="144"/>
                </a:lnTo>
                <a:lnTo>
                  <a:pt x="222" y="144"/>
                </a:lnTo>
                <a:lnTo>
                  <a:pt x="228" y="144"/>
                </a:lnTo>
                <a:lnTo>
                  <a:pt x="222" y="144"/>
                </a:lnTo>
                <a:lnTo>
                  <a:pt x="222" y="150"/>
                </a:lnTo>
                <a:lnTo>
                  <a:pt x="216" y="150"/>
                </a:lnTo>
                <a:lnTo>
                  <a:pt x="216" y="156"/>
                </a:lnTo>
                <a:lnTo>
                  <a:pt x="222" y="162"/>
                </a:lnTo>
                <a:lnTo>
                  <a:pt x="216" y="162"/>
                </a:lnTo>
                <a:lnTo>
                  <a:pt x="216" y="156"/>
                </a:lnTo>
                <a:lnTo>
                  <a:pt x="216" y="162"/>
                </a:lnTo>
                <a:lnTo>
                  <a:pt x="210" y="162"/>
                </a:lnTo>
                <a:lnTo>
                  <a:pt x="216" y="162"/>
                </a:lnTo>
                <a:lnTo>
                  <a:pt x="216" y="168"/>
                </a:lnTo>
                <a:lnTo>
                  <a:pt x="216" y="174"/>
                </a:lnTo>
                <a:lnTo>
                  <a:pt x="210" y="174"/>
                </a:lnTo>
                <a:lnTo>
                  <a:pt x="210" y="180"/>
                </a:lnTo>
                <a:lnTo>
                  <a:pt x="210" y="186"/>
                </a:lnTo>
                <a:lnTo>
                  <a:pt x="210" y="192"/>
                </a:lnTo>
                <a:lnTo>
                  <a:pt x="216" y="192"/>
                </a:lnTo>
                <a:lnTo>
                  <a:pt x="216" y="198"/>
                </a:lnTo>
                <a:lnTo>
                  <a:pt x="210" y="198"/>
                </a:lnTo>
                <a:lnTo>
                  <a:pt x="210" y="204"/>
                </a:lnTo>
                <a:lnTo>
                  <a:pt x="246" y="198"/>
                </a:lnTo>
                <a:lnTo>
                  <a:pt x="258" y="198"/>
                </a:lnTo>
                <a:lnTo>
                  <a:pt x="276" y="198"/>
                </a:lnTo>
                <a:lnTo>
                  <a:pt x="300" y="198"/>
                </a:lnTo>
                <a:lnTo>
                  <a:pt x="318" y="198"/>
                </a:lnTo>
                <a:lnTo>
                  <a:pt x="324" y="198"/>
                </a:lnTo>
                <a:lnTo>
                  <a:pt x="360" y="192"/>
                </a:lnTo>
                <a:lnTo>
                  <a:pt x="372" y="192"/>
                </a:lnTo>
                <a:lnTo>
                  <a:pt x="372" y="198"/>
                </a:lnTo>
                <a:lnTo>
                  <a:pt x="366" y="198"/>
                </a:lnTo>
                <a:lnTo>
                  <a:pt x="372" y="198"/>
                </a:lnTo>
                <a:lnTo>
                  <a:pt x="366" y="204"/>
                </a:lnTo>
                <a:lnTo>
                  <a:pt x="372" y="204"/>
                </a:lnTo>
                <a:lnTo>
                  <a:pt x="366" y="204"/>
                </a:lnTo>
                <a:lnTo>
                  <a:pt x="366" y="210"/>
                </a:lnTo>
                <a:lnTo>
                  <a:pt x="366" y="216"/>
                </a:lnTo>
                <a:lnTo>
                  <a:pt x="366" y="222"/>
                </a:lnTo>
                <a:lnTo>
                  <a:pt x="360" y="222"/>
                </a:lnTo>
                <a:lnTo>
                  <a:pt x="366" y="222"/>
                </a:lnTo>
                <a:lnTo>
                  <a:pt x="360" y="222"/>
                </a:lnTo>
                <a:lnTo>
                  <a:pt x="360" y="228"/>
                </a:lnTo>
                <a:lnTo>
                  <a:pt x="366" y="228"/>
                </a:lnTo>
                <a:lnTo>
                  <a:pt x="360" y="228"/>
                </a:lnTo>
                <a:lnTo>
                  <a:pt x="366" y="228"/>
                </a:lnTo>
                <a:lnTo>
                  <a:pt x="366" y="240"/>
                </a:lnTo>
                <a:lnTo>
                  <a:pt x="372" y="240"/>
                </a:lnTo>
                <a:lnTo>
                  <a:pt x="372" y="246"/>
                </a:lnTo>
                <a:lnTo>
                  <a:pt x="378" y="246"/>
                </a:lnTo>
                <a:lnTo>
                  <a:pt x="378" y="252"/>
                </a:lnTo>
                <a:lnTo>
                  <a:pt x="384" y="258"/>
                </a:lnTo>
                <a:lnTo>
                  <a:pt x="384" y="264"/>
                </a:lnTo>
                <a:lnTo>
                  <a:pt x="384" y="270"/>
                </a:lnTo>
                <a:lnTo>
                  <a:pt x="390" y="270"/>
                </a:lnTo>
                <a:lnTo>
                  <a:pt x="378" y="276"/>
                </a:lnTo>
                <a:lnTo>
                  <a:pt x="372" y="270"/>
                </a:lnTo>
                <a:lnTo>
                  <a:pt x="354" y="264"/>
                </a:lnTo>
                <a:lnTo>
                  <a:pt x="342" y="258"/>
                </a:lnTo>
                <a:lnTo>
                  <a:pt x="330" y="258"/>
                </a:lnTo>
                <a:lnTo>
                  <a:pt x="324" y="264"/>
                </a:lnTo>
                <a:lnTo>
                  <a:pt x="318" y="276"/>
                </a:lnTo>
                <a:lnTo>
                  <a:pt x="318" y="288"/>
                </a:lnTo>
                <a:lnTo>
                  <a:pt x="330" y="288"/>
                </a:lnTo>
                <a:lnTo>
                  <a:pt x="342" y="288"/>
                </a:lnTo>
                <a:lnTo>
                  <a:pt x="354" y="288"/>
                </a:lnTo>
                <a:lnTo>
                  <a:pt x="360" y="276"/>
                </a:lnTo>
                <a:lnTo>
                  <a:pt x="372" y="282"/>
                </a:lnTo>
                <a:lnTo>
                  <a:pt x="372" y="276"/>
                </a:lnTo>
                <a:lnTo>
                  <a:pt x="378" y="282"/>
                </a:lnTo>
                <a:lnTo>
                  <a:pt x="378" y="276"/>
                </a:lnTo>
                <a:lnTo>
                  <a:pt x="384" y="282"/>
                </a:lnTo>
                <a:lnTo>
                  <a:pt x="378" y="288"/>
                </a:lnTo>
                <a:lnTo>
                  <a:pt x="366" y="294"/>
                </a:lnTo>
                <a:lnTo>
                  <a:pt x="378" y="294"/>
                </a:lnTo>
                <a:lnTo>
                  <a:pt x="378" y="300"/>
                </a:lnTo>
                <a:lnTo>
                  <a:pt x="384" y="306"/>
                </a:lnTo>
                <a:lnTo>
                  <a:pt x="390" y="300"/>
                </a:lnTo>
                <a:lnTo>
                  <a:pt x="390" y="288"/>
                </a:lnTo>
                <a:lnTo>
                  <a:pt x="402" y="288"/>
                </a:lnTo>
                <a:lnTo>
                  <a:pt x="402" y="294"/>
                </a:lnTo>
                <a:lnTo>
                  <a:pt x="408" y="294"/>
                </a:lnTo>
                <a:lnTo>
                  <a:pt x="402" y="294"/>
                </a:lnTo>
                <a:lnTo>
                  <a:pt x="408" y="306"/>
                </a:lnTo>
                <a:lnTo>
                  <a:pt x="402" y="306"/>
                </a:lnTo>
                <a:lnTo>
                  <a:pt x="408" y="312"/>
                </a:lnTo>
                <a:lnTo>
                  <a:pt x="402" y="312"/>
                </a:lnTo>
                <a:lnTo>
                  <a:pt x="396" y="306"/>
                </a:lnTo>
                <a:lnTo>
                  <a:pt x="396" y="312"/>
                </a:lnTo>
                <a:lnTo>
                  <a:pt x="384" y="312"/>
                </a:lnTo>
                <a:lnTo>
                  <a:pt x="390" y="318"/>
                </a:lnTo>
                <a:lnTo>
                  <a:pt x="396" y="324"/>
                </a:lnTo>
                <a:lnTo>
                  <a:pt x="402" y="324"/>
                </a:lnTo>
                <a:lnTo>
                  <a:pt x="390" y="324"/>
                </a:lnTo>
                <a:lnTo>
                  <a:pt x="384" y="318"/>
                </a:lnTo>
                <a:lnTo>
                  <a:pt x="384" y="324"/>
                </a:lnTo>
                <a:lnTo>
                  <a:pt x="384" y="330"/>
                </a:lnTo>
                <a:lnTo>
                  <a:pt x="378" y="324"/>
                </a:lnTo>
                <a:lnTo>
                  <a:pt x="378" y="330"/>
                </a:lnTo>
                <a:lnTo>
                  <a:pt x="396" y="342"/>
                </a:lnTo>
                <a:lnTo>
                  <a:pt x="396" y="348"/>
                </a:lnTo>
                <a:lnTo>
                  <a:pt x="408" y="348"/>
                </a:lnTo>
                <a:lnTo>
                  <a:pt x="414" y="354"/>
                </a:lnTo>
                <a:lnTo>
                  <a:pt x="420" y="354"/>
                </a:lnTo>
                <a:lnTo>
                  <a:pt x="420" y="360"/>
                </a:lnTo>
                <a:lnTo>
                  <a:pt x="426" y="354"/>
                </a:lnTo>
                <a:lnTo>
                  <a:pt x="432" y="360"/>
                </a:lnTo>
                <a:lnTo>
                  <a:pt x="432" y="366"/>
                </a:lnTo>
                <a:lnTo>
                  <a:pt x="444" y="366"/>
                </a:lnTo>
                <a:lnTo>
                  <a:pt x="438" y="372"/>
                </a:lnTo>
                <a:lnTo>
                  <a:pt x="444" y="372"/>
                </a:lnTo>
                <a:lnTo>
                  <a:pt x="438" y="378"/>
                </a:lnTo>
                <a:lnTo>
                  <a:pt x="432" y="372"/>
                </a:lnTo>
                <a:lnTo>
                  <a:pt x="438" y="378"/>
                </a:lnTo>
                <a:lnTo>
                  <a:pt x="432" y="378"/>
                </a:lnTo>
                <a:lnTo>
                  <a:pt x="432" y="384"/>
                </a:lnTo>
                <a:lnTo>
                  <a:pt x="426" y="378"/>
                </a:lnTo>
                <a:lnTo>
                  <a:pt x="426" y="384"/>
                </a:lnTo>
                <a:lnTo>
                  <a:pt x="414" y="396"/>
                </a:lnTo>
                <a:lnTo>
                  <a:pt x="420" y="372"/>
                </a:lnTo>
                <a:lnTo>
                  <a:pt x="414" y="378"/>
                </a:lnTo>
                <a:lnTo>
                  <a:pt x="408" y="372"/>
                </a:lnTo>
                <a:lnTo>
                  <a:pt x="402" y="366"/>
                </a:lnTo>
                <a:lnTo>
                  <a:pt x="390" y="360"/>
                </a:lnTo>
                <a:lnTo>
                  <a:pt x="390" y="354"/>
                </a:lnTo>
                <a:lnTo>
                  <a:pt x="378" y="360"/>
                </a:lnTo>
                <a:lnTo>
                  <a:pt x="378" y="354"/>
                </a:lnTo>
                <a:lnTo>
                  <a:pt x="372" y="348"/>
                </a:lnTo>
                <a:lnTo>
                  <a:pt x="372" y="342"/>
                </a:lnTo>
                <a:lnTo>
                  <a:pt x="360" y="342"/>
                </a:lnTo>
                <a:lnTo>
                  <a:pt x="354" y="342"/>
                </a:lnTo>
                <a:lnTo>
                  <a:pt x="348" y="336"/>
                </a:lnTo>
                <a:lnTo>
                  <a:pt x="342" y="342"/>
                </a:lnTo>
                <a:lnTo>
                  <a:pt x="342" y="336"/>
                </a:lnTo>
                <a:lnTo>
                  <a:pt x="336" y="336"/>
                </a:lnTo>
                <a:lnTo>
                  <a:pt x="342" y="342"/>
                </a:lnTo>
                <a:lnTo>
                  <a:pt x="354" y="348"/>
                </a:lnTo>
                <a:lnTo>
                  <a:pt x="354" y="354"/>
                </a:lnTo>
                <a:lnTo>
                  <a:pt x="354" y="360"/>
                </a:lnTo>
                <a:lnTo>
                  <a:pt x="348" y="360"/>
                </a:lnTo>
                <a:lnTo>
                  <a:pt x="354" y="372"/>
                </a:lnTo>
                <a:lnTo>
                  <a:pt x="342" y="384"/>
                </a:lnTo>
                <a:lnTo>
                  <a:pt x="336" y="372"/>
                </a:lnTo>
                <a:lnTo>
                  <a:pt x="336" y="366"/>
                </a:lnTo>
                <a:lnTo>
                  <a:pt x="330" y="360"/>
                </a:lnTo>
                <a:lnTo>
                  <a:pt x="324" y="366"/>
                </a:lnTo>
                <a:lnTo>
                  <a:pt x="324" y="360"/>
                </a:lnTo>
                <a:lnTo>
                  <a:pt x="318" y="360"/>
                </a:lnTo>
                <a:lnTo>
                  <a:pt x="318" y="366"/>
                </a:lnTo>
                <a:lnTo>
                  <a:pt x="306" y="366"/>
                </a:lnTo>
                <a:lnTo>
                  <a:pt x="306" y="372"/>
                </a:lnTo>
                <a:lnTo>
                  <a:pt x="300" y="372"/>
                </a:lnTo>
                <a:lnTo>
                  <a:pt x="306" y="378"/>
                </a:lnTo>
                <a:lnTo>
                  <a:pt x="300" y="378"/>
                </a:lnTo>
                <a:lnTo>
                  <a:pt x="300" y="384"/>
                </a:lnTo>
                <a:lnTo>
                  <a:pt x="294" y="384"/>
                </a:lnTo>
                <a:lnTo>
                  <a:pt x="294" y="378"/>
                </a:lnTo>
                <a:lnTo>
                  <a:pt x="288" y="378"/>
                </a:lnTo>
                <a:lnTo>
                  <a:pt x="282" y="384"/>
                </a:lnTo>
                <a:lnTo>
                  <a:pt x="276" y="378"/>
                </a:lnTo>
                <a:lnTo>
                  <a:pt x="288" y="372"/>
                </a:lnTo>
                <a:lnTo>
                  <a:pt x="282" y="372"/>
                </a:lnTo>
                <a:lnTo>
                  <a:pt x="276" y="360"/>
                </a:lnTo>
                <a:lnTo>
                  <a:pt x="264" y="360"/>
                </a:lnTo>
                <a:lnTo>
                  <a:pt x="264" y="366"/>
                </a:lnTo>
                <a:lnTo>
                  <a:pt x="252" y="360"/>
                </a:lnTo>
                <a:lnTo>
                  <a:pt x="246" y="348"/>
                </a:lnTo>
                <a:lnTo>
                  <a:pt x="234" y="342"/>
                </a:lnTo>
                <a:lnTo>
                  <a:pt x="222" y="348"/>
                </a:lnTo>
                <a:lnTo>
                  <a:pt x="222" y="336"/>
                </a:lnTo>
                <a:lnTo>
                  <a:pt x="216" y="336"/>
                </a:lnTo>
                <a:lnTo>
                  <a:pt x="216" y="324"/>
                </a:lnTo>
                <a:lnTo>
                  <a:pt x="198" y="330"/>
                </a:lnTo>
                <a:lnTo>
                  <a:pt x="192" y="324"/>
                </a:lnTo>
                <a:lnTo>
                  <a:pt x="198" y="318"/>
                </a:lnTo>
                <a:lnTo>
                  <a:pt x="198" y="324"/>
                </a:lnTo>
                <a:lnTo>
                  <a:pt x="198" y="318"/>
                </a:lnTo>
                <a:lnTo>
                  <a:pt x="186" y="318"/>
                </a:lnTo>
                <a:lnTo>
                  <a:pt x="186" y="324"/>
                </a:lnTo>
                <a:lnTo>
                  <a:pt x="174" y="330"/>
                </a:lnTo>
                <a:lnTo>
                  <a:pt x="174" y="324"/>
                </a:lnTo>
                <a:lnTo>
                  <a:pt x="168" y="324"/>
                </a:lnTo>
                <a:lnTo>
                  <a:pt x="180" y="342"/>
                </a:lnTo>
                <a:lnTo>
                  <a:pt x="156" y="348"/>
                </a:lnTo>
                <a:lnTo>
                  <a:pt x="132" y="342"/>
                </a:lnTo>
                <a:lnTo>
                  <a:pt x="78" y="324"/>
                </a:lnTo>
                <a:lnTo>
                  <a:pt x="36" y="330"/>
                </a:lnTo>
                <a:lnTo>
                  <a:pt x="30" y="336"/>
                </a:lnTo>
                <a:lnTo>
                  <a:pt x="18" y="324"/>
                </a:lnTo>
                <a:lnTo>
                  <a:pt x="30" y="324"/>
                </a:lnTo>
                <a:lnTo>
                  <a:pt x="30" y="306"/>
                </a:lnTo>
                <a:lnTo>
                  <a:pt x="36" y="300"/>
                </a:lnTo>
                <a:lnTo>
                  <a:pt x="36" y="294"/>
                </a:lnTo>
                <a:lnTo>
                  <a:pt x="36" y="288"/>
                </a:lnTo>
                <a:lnTo>
                  <a:pt x="36" y="282"/>
                </a:lnTo>
                <a:close/>
                <a:moveTo>
                  <a:pt x="180" y="342"/>
                </a:moveTo>
                <a:lnTo>
                  <a:pt x="192" y="336"/>
                </a:lnTo>
                <a:lnTo>
                  <a:pt x="204" y="342"/>
                </a:lnTo>
                <a:lnTo>
                  <a:pt x="210" y="342"/>
                </a:lnTo>
                <a:lnTo>
                  <a:pt x="204" y="348"/>
                </a:lnTo>
                <a:lnTo>
                  <a:pt x="198" y="354"/>
                </a:lnTo>
                <a:lnTo>
                  <a:pt x="180" y="342"/>
                </a:lnTo>
                <a:close/>
                <a:moveTo>
                  <a:pt x="240" y="366"/>
                </a:moveTo>
                <a:lnTo>
                  <a:pt x="246" y="366"/>
                </a:lnTo>
                <a:lnTo>
                  <a:pt x="252" y="360"/>
                </a:lnTo>
                <a:lnTo>
                  <a:pt x="258" y="366"/>
                </a:lnTo>
                <a:lnTo>
                  <a:pt x="258" y="372"/>
                </a:lnTo>
                <a:lnTo>
                  <a:pt x="252" y="366"/>
                </a:lnTo>
                <a:lnTo>
                  <a:pt x="252" y="372"/>
                </a:lnTo>
                <a:lnTo>
                  <a:pt x="258" y="372"/>
                </a:lnTo>
                <a:lnTo>
                  <a:pt x="246" y="372"/>
                </a:lnTo>
                <a:lnTo>
                  <a:pt x="240" y="366"/>
                </a:lnTo>
                <a:close/>
                <a:moveTo>
                  <a:pt x="276" y="372"/>
                </a:moveTo>
                <a:lnTo>
                  <a:pt x="276" y="378"/>
                </a:lnTo>
                <a:lnTo>
                  <a:pt x="270" y="378"/>
                </a:lnTo>
                <a:lnTo>
                  <a:pt x="270" y="372"/>
                </a:lnTo>
                <a:lnTo>
                  <a:pt x="270" y="378"/>
                </a:lnTo>
                <a:lnTo>
                  <a:pt x="270" y="372"/>
                </a:lnTo>
                <a:lnTo>
                  <a:pt x="264" y="372"/>
                </a:lnTo>
                <a:lnTo>
                  <a:pt x="270" y="378"/>
                </a:lnTo>
                <a:lnTo>
                  <a:pt x="264" y="372"/>
                </a:lnTo>
                <a:lnTo>
                  <a:pt x="258" y="366"/>
                </a:lnTo>
                <a:lnTo>
                  <a:pt x="270" y="366"/>
                </a:lnTo>
                <a:lnTo>
                  <a:pt x="276" y="372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  2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48" name="Freeform 51"/>
          <p:cNvSpPr>
            <a:spLocks noEditPoints="1"/>
          </p:cNvSpPr>
          <p:nvPr/>
        </p:nvSpPr>
        <p:spPr bwMode="auto">
          <a:xfrm>
            <a:off x="3343277" y="4330700"/>
            <a:ext cx="1743075" cy="1695450"/>
          </a:xfrm>
          <a:custGeom>
            <a:avLst/>
            <a:gdLst>
              <a:gd name="T0" fmla="*/ 2147483647 w 1098"/>
              <a:gd name="T1" fmla="*/ 2147483647 h 1068"/>
              <a:gd name="T2" fmla="*/ 2147483647 w 1098"/>
              <a:gd name="T3" fmla="*/ 2147483647 h 1068"/>
              <a:gd name="T4" fmla="*/ 2147483647 w 1098"/>
              <a:gd name="T5" fmla="*/ 2147483647 h 1068"/>
              <a:gd name="T6" fmla="*/ 2147483647 w 1098"/>
              <a:gd name="T7" fmla="*/ 2147483647 h 1068"/>
              <a:gd name="T8" fmla="*/ 2147483647 w 1098"/>
              <a:gd name="T9" fmla="*/ 2147483647 h 1068"/>
              <a:gd name="T10" fmla="*/ 2147483647 w 1098"/>
              <a:gd name="T11" fmla="*/ 2147483647 h 1068"/>
              <a:gd name="T12" fmla="*/ 2147483647 w 1098"/>
              <a:gd name="T13" fmla="*/ 2147483647 h 1068"/>
              <a:gd name="T14" fmla="*/ 2147483647 w 1098"/>
              <a:gd name="T15" fmla="*/ 2147483647 h 1068"/>
              <a:gd name="T16" fmla="*/ 2147483647 w 1098"/>
              <a:gd name="T17" fmla="*/ 2147483647 h 1068"/>
              <a:gd name="T18" fmla="*/ 2147483647 w 1098"/>
              <a:gd name="T19" fmla="*/ 2147483647 h 1068"/>
              <a:gd name="T20" fmla="*/ 2147483647 w 1098"/>
              <a:gd name="T21" fmla="*/ 2147483647 h 1068"/>
              <a:gd name="T22" fmla="*/ 2147483647 w 1098"/>
              <a:gd name="T23" fmla="*/ 2147483647 h 1068"/>
              <a:gd name="T24" fmla="*/ 2147483647 w 1098"/>
              <a:gd name="T25" fmla="*/ 2147483647 h 1068"/>
              <a:gd name="T26" fmla="*/ 2147483647 w 1098"/>
              <a:gd name="T27" fmla="*/ 2147483647 h 1068"/>
              <a:gd name="T28" fmla="*/ 2147483647 w 1098"/>
              <a:gd name="T29" fmla="*/ 2147483647 h 1068"/>
              <a:gd name="T30" fmla="*/ 2147483647 w 1098"/>
              <a:gd name="T31" fmla="*/ 2147483647 h 1068"/>
              <a:gd name="T32" fmla="*/ 2147483647 w 1098"/>
              <a:gd name="T33" fmla="*/ 2147483647 h 1068"/>
              <a:gd name="T34" fmla="*/ 2147483647 w 1098"/>
              <a:gd name="T35" fmla="*/ 2147483647 h 1068"/>
              <a:gd name="T36" fmla="*/ 2147483647 w 1098"/>
              <a:gd name="T37" fmla="*/ 2147483647 h 1068"/>
              <a:gd name="T38" fmla="*/ 2147483647 w 1098"/>
              <a:gd name="T39" fmla="*/ 2147483647 h 1068"/>
              <a:gd name="T40" fmla="*/ 2147483647 w 1098"/>
              <a:gd name="T41" fmla="*/ 2147483647 h 1068"/>
              <a:gd name="T42" fmla="*/ 2147483647 w 1098"/>
              <a:gd name="T43" fmla="*/ 2147483647 h 1068"/>
              <a:gd name="T44" fmla="*/ 2147483647 w 1098"/>
              <a:gd name="T45" fmla="*/ 2147483647 h 1068"/>
              <a:gd name="T46" fmla="*/ 2147483647 w 1098"/>
              <a:gd name="T47" fmla="*/ 2147483647 h 1068"/>
              <a:gd name="T48" fmla="*/ 2147483647 w 1098"/>
              <a:gd name="T49" fmla="*/ 2147483647 h 1068"/>
              <a:gd name="T50" fmla="*/ 2147483647 w 1098"/>
              <a:gd name="T51" fmla="*/ 2147483647 h 1068"/>
              <a:gd name="T52" fmla="*/ 2147483647 w 1098"/>
              <a:gd name="T53" fmla="*/ 2147483647 h 1068"/>
              <a:gd name="T54" fmla="*/ 2147483647 w 1098"/>
              <a:gd name="T55" fmla="*/ 2147483647 h 1068"/>
              <a:gd name="T56" fmla="*/ 2147483647 w 1098"/>
              <a:gd name="T57" fmla="*/ 2147483647 h 1068"/>
              <a:gd name="T58" fmla="*/ 2147483647 w 1098"/>
              <a:gd name="T59" fmla="*/ 2147483647 h 1068"/>
              <a:gd name="T60" fmla="*/ 2147483647 w 1098"/>
              <a:gd name="T61" fmla="*/ 2147483647 h 1068"/>
              <a:gd name="T62" fmla="*/ 2147483647 w 1098"/>
              <a:gd name="T63" fmla="*/ 2147483647 h 1068"/>
              <a:gd name="T64" fmla="*/ 2147483647 w 1098"/>
              <a:gd name="T65" fmla="*/ 2147483647 h 1068"/>
              <a:gd name="T66" fmla="*/ 2147483647 w 1098"/>
              <a:gd name="T67" fmla="*/ 2147483647 h 1068"/>
              <a:gd name="T68" fmla="*/ 2147483647 w 1098"/>
              <a:gd name="T69" fmla="*/ 2147483647 h 1068"/>
              <a:gd name="T70" fmla="*/ 2147483647 w 1098"/>
              <a:gd name="T71" fmla="*/ 2147483647 h 1068"/>
              <a:gd name="T72" fmla="*/ 2147483647 w 1098"/>
              <a:gd name="T73" fmla="*/ 2147483647 h 1068"/>
              <a:gd name="T74" fmla="*/ 2147483647 w 1098"/>
              <a:gd name="T75" fmla="*/ 2147483647 h 1068"/>
              <a:gd name="T76" fmla="*/ 2147483647 w 1098"/>
              <a:gd name="T77" fmla="*/ 2147483647 h 1068"/>
              <a:gd name="T78" fmla="*/ 2147483647 w 1098"/>
              <a:gd name="T79" fmla="*/ 2147483647 h 1068"/>
              <a:gd name="T80" fmla="*/ 2147483647 w 1098"/>
              <a:gd name="T81" fmla="*/ 2147483647 h 1068"/>
              <a:gd name="T82" fmla="*/ 2147483647 w 1098"/>
              <a:gd name="T83" fmla="*/ 2147483647 h 1068"/>
              <a:gd name="T84" fmla="*/ 2147483647 w 1098"/>
              <a:gd name="T85" fmla="*/ 2147483647 h 1068"/>
              <a:gd name="T86" fmla="*/ 2147483647 w 1098"/>
              <a:gd name="T87" fmla="*/ 2147483647 h 1068"/>
              <a:gd name="T88" fmla="*/ 2147483647 w 1098"/>
              <a:gd name="T89" fmla="*/ 2147483647 h 1068"/>
              <a:gd name="T90" fmla="*/ 2147483647 w 1098"/>
              <a:gd name="T91" fmla="*/ 2147483647 h 1068"/>
              <a:gd name="T92" fmla="*/ 2147483647 w 1098"/>
              <a:gd name="T93" fmla="*/ 2147483647 h 1068"/>
              <a:gd name="T94" fmla="*/ 2147483647 w 1098"/>
              <a:gd name="T95" fmla="*/ 2147483647 h 1068"/>
              <a:gd name="T96" fmla="*/ 2147483647 w 1098"/>
              <a:gd name="T97" fmla="*/ 2147483647 h 1068"/>
              <a:gd name="T98" fmla="*/ 2147483647 w 1098"/>
              <a:gd name="T99" fmla="*/ 2147483647 h 1068"/>
              <a:gd name="T100" fmla="*/ 2147483647 w 1098"/>
              <a:gd name="T101" fmla="*/ 2147483647 h 1068"/>
              <a:gd name="T102" fmla="*/ 2147483647 w 1098"/>
              <a:gd name="T103" fmla="*/ 2147483647 h 1068"/>
              <a:gd name="T104" fmla="*/ 2147483647 w 1098"/>
              <a:gd name="T105" fmla="*/ 2147483647 h 1068"/>
              <a:gd name="T106" fmla="*/ 2147483647 w 1098"/>
              <a:gd name="T107" fmla="*/ 2147483647 h 1068"/>
              <a:gd name="T108" fmla="*/ 2147483647 w 1098"/>
              <a:gd name="T109" fmla="*/ 2147483647 h 1068"/>
              <a:gd name="T110" fmla="*/ 2147483647 w 1098"/>
              <a:gd name="T111" fmla="*/ 2147483647 h 1068"/>
              <a:gd name="T112" fmla="*/ 2147483647 w 1098"/>
              <a:gd name="T113" fmla="*/ 2147483647 h 106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98"/>
              <a:gd name="T172" fmla="*/ 0 h 1068"/>
              <a:gd name="T173" fmla="*/ 1098 w 1098"/>
              <a:gd name="T174" fmla="*/ 1068 h 1068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98" h="1068">
                <a:moveTo>
                  <a:pt x="48" y="480"/>
                </a:moveTo>
                <a:lnTo>
                  <a:pt x="36" y="474"/>
                </a:lnTo>
                <a:lnTo>
                  <a:pt x="24" y="444"/>
                </a:lnTo>
                <a:lnTo>
                  <a:pt x="12" y="438"/>
                </a:lnTo>
                <a:lnTo>
                  <a:pt x="6" y="432"/>
                </a:lnTo>
                <a:lnTo>
                  <a:pt x="0" y="426"/>
                </a:lnTo>
                <a:lnTo>
                  <a:pt x="6" y="420"/>
                </a:lnTo>
                <a:lnTo>
                  <a:pt x="0" y="420"/>
                </a:lnTo>
                <a:lnTo>
                  <a:pt x="6" y="414"/>
                </a:lnTo>
                <a:lnTo>
                  <a:pt x="24" y="420"/>
                </a:lnTo>
                <a:lnTo>
                  <a:pt x="54" y="420"/>
                </a:lnTo>
                <a:lnTo>
                  <a:pt x="144" y="432"/>
                </a:lnTo>
                <a:lnTo>
                  <a:pt x="150" y="432"/>
                </a:lnTo>
                <a:lnTo>
                  <a:pt x="222" y="438"/>
                </a:lnTo>
                <a:lnTo>
                  <a:pt x="246" y="438"/>
                </a:lnTo>
                <a:lnTo>
                  <a:pt x="276" y="444"/>
                </a:lnTo>
                <a:lnTo>
                  <a:pt x="300" y="444"/>
                </a:lnTo>
                <a:lnTo>
                  <a:pt x="300" y="438"/>
                </a:lnTo>
                <a:lnTo>
                  <a:pt x="306" y="390"/>
                </a:lnTo>
                <a:lnTo>
                  <a:pt x="306" y="348"/>
                </a:lnTo>
                <a:lnTo>
                  <a:pt x="312" y="306"/>
                </a:lnTo>
                <a:lnTo>
                  <a:pt x="312" y="288"/>
                </a:lnTo>
                <a:lnTo>
                  <a:pt x="318" y="264"/>
                </a:lnTo>
                <a:lnTo>
                  <a:pt x="318" y="216"/>
                </a:lnTo>
                <a:lnTo>
                  <a:pt x="324" y="174"/>
                </a:lnTo>
                <a:lnTo>
                  <a:pt x="324" y="150"/>
                </a:lnTo>
                <a:lnTo>
                  <a:pt x="330" y="132"/>
                </a:lnTo>
                <a:lnTo>
                  <a:pt x="330" y="84"/>
                </a:lnTo>
                <a:lnTo>
                  <a:pt x="330" y="72"/>
                </a:lnTo>
                <a:lnTo>
                  <a:pt x="336" y="42"/>
                </a:lnTo>
                <a:lnTo>
                  <a:pt x="336" y="0"/>
                </a:lnTo>
                <a:lnTo>
                  <a:pt x="402" y="6"/>
                </a:lnTo>
                <a:lnTo>
                  <a:pt x="414" y="6"/>
                </a:lnTo>
                <a:lnTo>
                  <a:pt x="450" y="6"/>
                </a:lnTo>
                <a:lnTo>
                  <a:pt x="486" y="12"/>
                </a:lnTo>
                <a:lnTo>
                  <a:pt x="498" y="12"/>
                </a:lnTo>
                <a:lnTo>
                  <a:pt x="534" y="12"/>
                </a:lnTo>
                <a:lnTo>
                  <a:pt x="576" y="12"/>
                </a:lnTo>
                <a:lnTo>
                  <a:pt x="576" y="54"/>
                </a:lnTo>
                <a:lnTo>
                  <a:pt x="570" y="72"/>
                </a:lnTo>
                <a:lnTo>
                  <a:pt x="570" y="102"/>
                </a:lnTo>
                <a:lnTo>
                  <a:pt x="570" y="120"/>
                </a:lnTo>
                <a:lnTo>
                  <a:pt x="570" y="144"/>
                </a:lnTo>
                <a:lnTo>
                  <a:pt x="570" y="156"/>
                </a:lnTo>
                <a:lnTo>
                  <a:pt x="570" y="186"/>
                </a:lnTo>
                <a:lnTo>
                  <a:pt x="570" y="204"/>
                </a:lnTo>
                <a:lnTo>
                  <a:pt x="576" y="204"/>
                </a:lnTo>
                <a:lnTo>
                  <a:pt x="576" y="210"/>
                </a:lnTo>
                <a:lnTo>
                  <a:pt x="582" y="210"/>
                </a:lnTo>
                <a:lnTo>
                  <a:pt x="582" y="216"/>
                </a:lnTo>
                <a:lnTo>
                  <a:pt x="594" y="222"/>
                </a:lnTo>
                <a:lnTo>
                  <a:pt x="600" y="228"/>
                </a:lnTo>
                <a:lnTo>
                  <a:pt x="600" y="222"/>
                </a:lnTo>
                <a:lnTo>
                  <a:pt x="606" y="222"/>
                </a:lnTo>
                <a:lnTo>
                  <a:pt x="612" y="228"/>
                </a:lnTo>
                <a:lnTo>
                  <a:pt x="618" y="222"/>
                </a:lnTo>
                <a:lnTo>
                  <a:pt x="618" y="216"/>
                </a:lnTo>
                <a:lnTo>
                  <a:pt x="618" y="222"/>
                </a:lnTo>
                <a:lnTo>
                  <a:pt x="624" y="222"/>
                </a:lnTo>
                <a:lnTo>
                  <a:pt x="624" y="228"/>
                </a:lnTo>
                <a:lnTo>
                  <a:pt x="630" y="228"/>
                </a:lnTo>
                <a:lnTo>
                  <a:pt x="630" y="234"/>
                </a:lnTo>
                <a:lnTo>
                  <a:pt x="630" y="240"/>
                </a:lnTo>
                <a:lnTo>
                  <a:pt x="636" y="246"/>
                </a:lnTo>
                <a:lnTo>
                  <a:pt x="642" y="240"/>
                </a:lnTo>
                <a:lnTo>
                  <a:pt x="642" y="246"/>
                </a:lnTo>
                <a:lnTo>
                  <a:pt x="648" y="240"/>
                </a:lnTo>
                <a:lnTo>
                  <a:pt x="648" y="246"/>
                </a:lnTo>
                <a:lnTo>
                  <a:pt x="654" y="246"/>
                </a:lnTo>
                <a:lnTo>
                  <a:pt x="660" y="252"/>
                </a:lnTo>
                <a:lnTo>
                  <a:pt x="666" y="252"/>
                </a:lnTo>
                <a:lnTo>
                  <a:pt x="672" y="252"/>
                </a:lnTo>
                <a:lnTo>
                  <a:pt x="678" y="246"/>
                </a:lnTo>
                <a:lnTo>
                  <a:pt x="678" y="252"/>
                </a:lnTo>
                <a:lnTo>
                  <a:pt x="684" y="252"/>
                </a:lnTo>
                <a:lnTo>
                  <a:pt x="684" y="258"/>
                </a:lnTo>
                <a:lnTo>
                  <a:pt x="690" y="258"/>
                </a:lnTo>
                <a:lnTo>
                  <a:pt x="696" y="258"/>
                </a:lnTo>
                <a:lnTo>
                  <a:pt x="696" y="252"/>
                </a:lnTo>
                <a:lnTo>
                  <a:pt x="702" y="252"/>
                </a:lnTo>
                <a:lnTo>
                  <a:pt x="714" y="252"/>
                </a:lnTo>
                <a:lnTo>
                  <a:pt x="720" y="252"/>
                </a:lnTo>
                <a:lnTo>
                  <a:pt x="720" y="258"/>
                </a:lnTo>
                <a:lnTo>
                  <a:pt x="720" y="264"/>
                </a:lnTo>
                <a:lnTo>
                  <a:pt x="726" y="270"/>
                </a:lnTo>
                <a:lnTo>
                  <a:pt x="726" y="264"/>
                </a:lnTo>
                <a:lnTo>
                  <a:pt x="732" y="270"/>
                </a:lnTo>
                <a:lnTo>
                  <a:pt x="726" y="276"/>
                </a:lnTo>
                <a:lnTo>
                  <a:pt x="732" y="276"/>
                </a:lnTo>
                <a:lnTo>
                  <a:pt x="738" y="282"/>
                </a:lnTo>
                <a:lnTo>
                  <a:pt x="744" y="276"/>
                </a:lnTo>
                <a:lnTo>
                  <a:pt x="744" y="270"/>
                </a:lnTo>
                <a:lnTo>
                  <a:pt x="750" y="270"/>
                </a:lnTo>
                <a:lnTo>
                  <a:pt x="756" y="270"/>
                </a:lnTo>
                <a:lnTo>
                  <a:pt x="762" y="270"/>
                </a:lnTo>
                <a:lnTo>
                  <a:pt x="762" y="276"/>
                </a:lnTo>
                <a:lnTo>
                  <a:pt x="768" y="276"/>
                </a:lnTo>
                <a:lnTo>
                  <a:pt x="774" y="276"/>
                </a:lnTo>
                <a:lnTo>
                  <a:pt x="774" y="282"/>
                </a:lnTo>
                <a:lnTo>
                  <a:pt x="780" y="282"/>
                </a:lnTo>
                <a:lnTo>
                  <a:pt x="780" y="276"/>
                </a:lnTo>
                <a:lnTo>
                  <a:pt x="786" y="282"/>
                </a:lnTo>
                <a:lnTo>
                  <a:pt x="786" y="276"/>
                </a:lnTo>
                <a:lnTo>
                  <a:pt x="792" y="276"/>
                </a:lnTo>
                <a:lnTo>
                  <a:pt x="798" y="282"/>
                </a:lnTo>
                <a:lnTo>
                  <a:pt x="792" y="282"/>
                </a:lnTo>
                <a:lnTo>
                  <a:pt x="792" y="294"/>
                </a:lnTo>
                <a:lnTo>
                  <a:pt x="798" y="294"/>
                </a:lnTo>
                <a:lnTo>
                  <a:pt x="804" y="294"/>
                </a:lnTo>
                <a:lnTo>
                  <a:pt x="804" y="288"/>
                </a:lnTo>
                <a:lnTo>
                  <a:pt x="804" y="282"/>
                </a:lnTo>
                <a:lnTo>
                  <a:pt x="810" y="282"/>
                </a:lnTo>
                <a:lnTo>
                  <a:pt x="810" y="270"/>
                </a:lnTo>
                <a:lnTo>
                  <a:pt x="810" y="276"/>
                </a:lnTo>
                <a:lnTo>
                  <a:pt x="816" y="270"/>
                </a:lnTo>
                <a:lnTo>
                  <a:pt x="816" y="276"/>
                </a:lnTo>
                <a:lnTo>
                  <a:pt x="822" y="282"/>
                </a:lnTo>
                <a:lnTo>
                  <a:pt x="828" y="282"/>
                </a:lnTo>
                <a:lnTo>
                  <a:pt x="834" y="282"/>
                </a:lnTo>
                <a:lnTo>
                  <a:pt x="834" y="276"/>
                </a:lnTo>
                <a:lnTo>
                  <a:pt x="840" y="276"/>
                </a:lnTo>
                <a:lnTo>
                  <a:pt x="840" y="282"/>
                </a:lnTo>
                <a:lnTo>
                  <a:pt x="846" y="282"/>
                </a:lnTo>
                <a:lnTo>
                  <a:pt x="846" y="288"/>
                </a:lnTo>
                <a:lnTo>
                  <a:pt x="852" y="288"/>
                </a:lnTo>
                <a:lnTo>
                  <a:pt x="858" y="288"/>
                </a:lnTo>
                <a:lnTo>
                  <a:pt x="858" y="294"/>
                </a:lnTo>
                <a:lnTo>
                  <a:pt x="864" y="294"/>
                </a:lnTo>
                <a:lnTo>
                  <a:pt x="864" y="300"/>
                </a:lnTo>
                <a:lnTo>
                  <a:pt x="864" y="294"/>
                </a:lnTo>
                <a:lnTo>
                  <a:pt x="870" y="288"/>
                </a:lnTo>
                <a:lnTo>
                  <a:pt x="870" y="294"/>
                </a:lnTo>
                <a:lnTo>
                  <a:pt x="876" y="294"/>
                </a:lnTo>
                <a:lnTo>
                  <a:pt x="876" y="288"/>
                </a:lnTo>
                <a:lnTo>
                  <a:pt x="876" y="282"/>
                </a:lnTo>
                <a:lnTo>
                  <a:pt x="876" y="288"/>
                </a:lnTo>
                <a:lnTo>
                  <a:pt x="876" y="282"/>
                </a:lnTo>
                <a:lnTo>
                  <a:pt x="882" y="282"/>
                </a:lnTo>
                <a:lnTo>
                  <a:pt x="888" y="282"/>
                </a:lnTo>
                <a:lnTo>
                  <a:pt x="894" y="282"/>
                </a:lnTo>
                <a:lnTo>
                  <a:pt x="894" y="276"/>
                </a:lnTo>
                <a:lnTo>
                  <a:pt x="900" y="282"/>
                </a:lnTo>
                <a:lnTo>
                  <a:pt x="906" y="282"/>
                </a:lnTo>
                <a:lnTo>
                  <a:pt x="912" y="282"/>
                </a:lnTo>
                <a:lnTo>
                  <a:pt x="912" y="276"/>
                </a:lnTo>
                <a:lnTo>
                  <a:pt x="918" y="276"/>
                </a:lnTo>
                <a:lnTo>
                  <a:pt x="924" y="276"/>
                </a:lnTo>
                <a:lnTo>
                  <a:pt x="924" y="270"/>
                </a:lnTo>
                <a:lnTo>
                  <a:pt x="924" y="276"/>
                </a:lnTo>
                <a:lnTo>
                  <a:pt x="930" y="276"/>
                </a:lnTo>
                <a:lnTo>
                  <a:pt x="924" y="276"/>
                </a:lnTo>
                <a:lnTo>
                  <a:pt x="930" y="276"/>
                </a:lnTo>
                <a:lnTo>
                  <a:pt x="930" y="282"/>
                </a:lnTo>
                <a:lnTo>
                  <a:pt x="936" y="276"/>
                </a:lnTo>
                <a:lnTo>
                  <a:pt x="936" y="282"/>
                </a:lnTo>
                <a:lnTo>
                  <a:pt x="942" y="282"/>
                </a:lnTo>
                <a:lnTo>
                  <a:pt x="942" y="276"/>
                </a:lnTo>
                <a:lnTo>
                  <a:pt x="948" y="276"/>
                </a:lnTo>
                <a:lnTo>
                  <a:pt x="954" y="276"/>
                </a:lnTo>
                <a:lnTo>
                  <a:pt x="954" y="270"/>
                </a:lnTo>
                <a:lnTo>
                  <a:pt x="960" y="270"/>
                </a:lnTo>
                <a:lnTo>
                  <a:pt x="960" y="276"/>
                </a:lnTo>
                <a:lnTo>
                  <a:pt x="966" y="276"/>
                </a:lnTo>
                <a:lnTo>
                  <a:pt x="966" y="282"/>
                </a:lnTo>
                <a:lnTo>
                  <a:pt x="972" y="282"/>
                </a:lnTo>
                <a:lnTo>
                  <a:pt x="978" y="282"/>
                </a:lnTo>
                <a:lnTo>
                  <a:pt x="978" y="288"/>
                </a:lnTo>
                <a:lnTo>
                  <a:pt x="984" y="288"/>
                </a:lnTo>
                <a:lnTo>
                  <a:pt x="984" y="294"/>
                </a:lnTo>
                <a:lnTo>
                  <a:pt x="990" y="294"/>
                </a:lnTo>
                <a:lnTo>
                  <a:pt x="996" y="300"/>
                </a:lnTo>
                <a:lnTo>
                  <a:pt x="996" y="294"/>
                </a:lnTo>
                <a:lnTo>
                  <a:pt x="1002" y="300"/>
                </a:lnTo>
                <a:lnTo>
                  <a:pt x="996" y="300"/>
                </a:lnTo>
                <a:lnTo>
                  <a:pt x="1002" y="300"/>
                </a:lnTo>
                <a:lnTo>
                  <a:pt x="1008" y="300"/>
                </a:lnTo>
                <a:lnTo>
                  <a:pt x="1008" y="306"/>
                </a:lnTo>
                <a:lnTo>
                  <a:pt x="1014" y="300"/>
                </a:lnTo>
                <a:lnTo>
                  <a:pt x="1008" y="306"/>
                </a:lnTo>
                <a:lnTo>
                  <a:pt x="1014" y="306"/>
                </a:lnTo>
                <a:lnTo>
                  <a:pt x="1020" y="300"/>
                </a:lnTo>
                <a:lnTo>
                  <a:pt x="1020" y="306"/>
                </a:lnTo>
                <a:lnTo>
                  <a:pt x="1014" y="306"/>
                </a:lnTo>
                <a:lnTo>
                  <a:pt x="1020" y="306"/>
                </a:lnTo>
                <a:lnTo>
                  <a:pt x="1026" y="306"/>
                </a:lnTo>
                <a:lnTo>
                  <a:pt x="1020" y="312"/>
                </a:lnTo>
                <a:lnTo>
                  <a:pt x="1026" y="312"/>
                </a:lnTo>
                <a:lnTo>
                  <a:pt x="1026" y="306"/>
                </a:lnTo>
                <a:lnTo>
                  <a:pt x="1032" y="312"/>
                </a:lnTo>
                <a:lnTo>
                  <a:pt x="1032" y="306"/>
                </a:lnTo>
                <a:lnTo>
                  <a:pt x="1032" y="312"/>
                </a:lnTo>
                <a:lnTo>
                  <a:pt x="1032" y="306"/>
                </a:lnTo>
                <a:lnTo>
                  <a:pt x="1038" y="306"/>
                </a:lnTo>
                <a:lnTo>
                  <a:pt x="1032" y="312"/>
                </a:lnTo>
                <a:lnTo>
                  <a:pt x="1038" y="312"/>
                </a:lnTo>
                <a:lnTo>
                  <a:pt x="1038" y="306"/>
                </a:lnTo>
                <a:lnTo>
                  <a:pt x="1044" y="312"/>
                </a:lnTo>
                <a:lnTo>
                  <a:pt x="1044" y="306"/>
                </a:lnTo>
                <a:lnTo>
                  <a:pt x="1050" y="306"/>
                </a:lnTo>
                <a:lnTo>
                  <a:pt x="1050" y="312"/>
                </a:lnTo>
                <a:lnTo>
                  <a:pt x="1050" y="336"/>
                </a:lnTo>
                <a:lnTo>
                  <a:pt x="1050" y="360"/>
                </a:lnTo>
                <a:lnTo>
                  <a:pt x="1050" y="378"/>
                </a:lnTo>
                <a:lnTo>
                  <a:pt x="1050" y="396"/>
                </a:lnTo>
                <a:lnTo>
                  <a:pt x="1056" y="426"/>
                </a:lnTo>
                <a:lnTo>
                  <a:pt x="1056" y="444"/>
                </a:lnTo>
                <a:lnTo>
                  <a:pt x="1056" y="462"/>
                </a:lnTo>
                <a:lnTo>
                  <a:pt x="1056" y="468"/>
                </a:lnTo>
                <a:lnTo>
                  <a:pt x="1062" y="468"/>
                </a:lnTo>
                <a:lnTo>
                  <a:pt x="1062" y="474"/>
                </a:lnTo>
                <a:lnTo>
                  <a:pt x="1068" y="474"/>
                </a:lnTo>
                <a:lnTo>
                  <a:pt x="1068" y="480"/>
                </a:lnTo>
                <a:lnTo>
                  <a:pt x="1074" y="486"/>
                </a:lnTo>
                <a:lnTo>
                  <a:pt x="1074" y="492"/>
                </a:lnTo>
                <a:lnTo>
                  <a:pt x="1074" y="498"/>
                </a:lnTo>
                <a:lnTo>
                  <a:pt x="1074" y="504"/>
                </a:lnTo>
                <a:lnTo>
                  <a:pt x="1074" y="510"/>
                </a:lnTo>
                <a:lnTo>
                  <a:pt x="1080" y="510"/>
                </a:lnTo>
                <a:lnTo>
                  <a:pt x="1080" y="516"/>
                </a:lnTo>
                <a:lnTo>
                  <a:pt x="1086" y="516"/>
                </a:lnTo>
                <a:lnTo>
                  <a:pt x="1086" y="522"/>
                </a:lnTo>
                <a:lnTo>
                  <a:pt x="1086" y="528"/>
                </a:lnTo>
                <a:lnTo>
                  <a:pt x="1092" y="528"/>
                </a:lnTo>
                <a:lnTo>
                  <a:pt x="1086" y="528"/>
                </a:lnTo>
                <a:lnTo>
                  <a:pt x="1086" y="534"/>
                </a:lnTo>
                <a:lnTo>
                  <a:pt x="1092" y="534"/>
                </a:lnTo>
                <a:lnTo>
                  <a:pt x="1092" y="540"/>
                </a:lnTo>
                <a:lnTo>
                  <a:pt x="1092" y="546"/>
                </a:lnTo>
                <a:lnTo>
                  <a:pt x="1098" y="546"/>
                </a:lnTo>
                <a:lnTo>
                  <a:pt x="1098" y="552"/>
                </a:lnTo>
                <a:lnTo>
                  <a:pt x="1098" y="558"/>
                </a:lnTo>
                <a:lnTo>
                  <a:pt x="1098" y="564"/>
                </a:lnTo>
                <a:lnTo>
                  <a:pt x="1098" y="570"/>
                </a:lnTo>
                <a:lnTo>
                  <a:pt x="1098" y="576"/>
                </a:lnTo>
                <a:lnTo>
                  <a:pt x="1092" y="582"/>
                </a:lnTo>
                <a:lnTo>
                  <a:pt x="1092" y="588"/>
                </a:lnTo>
                <a:lnTo>
                  <a:pt x="1092" y="594"/>
                </a:lnTo>
                <a:lnTo>
                  <a:pt x="1086" y="594"/>
                </a:lnTo>
                <a:lnTo>
                  <a:pt x="1086" y="600"/>
                </a:lnTo>
                <a:lnTo>
                  <a:pt x="1086" y="606"/>
                </a:lnTo>
                <a:lnTo>
                  <a:pt x="1080" y="606"/>
                </a:lnTo>
                <a:lnTo>
                  <a:pt x="1086" y="612"/>
                </a:lnTo>
                <a:lnTo>
                  <a:pt x="1086" y="618"/>
                </a:lnTo>
                <a:lnTo>
                  <a:pt x="1080" y="618"/>
                </a:lnTo>
                <a:lnTo>
                  <a:pt x="1080" y="624"/>
                </a:lnTo>
                <a:lnTo>
                  <a:pt x="1080" y="630"/>
                </a:lnTo>
                <a:lnTo>
                  <a:pt x="1086" y="630"/>
                </a:lnTo>
                <a:lnTo>
                  <a:pt x="1086" y="636"/>
                </a:lnTo>
                <a:lnTo>
                  <a:pt x="1086" y="642"/>
                </a:lnTo>
                <a:lnTo>
                  <a:pt x="1086" y="648"/>
                </a:lnTo>
                <a:lnTo>
                  <a:pt x="1086" y="654"/>
                </a:lnTo>
                <a:lnTo>
                  <a:pt x="1080" y="660"/>
                </a:lnTo>
                <a:lnTo>
                  <a:pt x="1074" y="660"/>
                </a:lnTo>
                <a:lnTo>
                  <a:pt x="1074" y="666"/>
                </a:lnTo>
                <a:lnTo>
                  <a:pt x="1068" y="678"/>
                </a:lnTo>
                <a:lnTo>
                  <a:pt x="1074" y="696"/>
                </a:lnTo>
                <a:lnTo>
                  <a:pt x="1056" y="696"/>
                </a:lnTo>
                <a:lnTo>
                  <a:pt x="1032" y="708"/>
                </a:lnTo>
                <a:lnTo>
                  <a:pt x="1002" y="720"/>
                </a:lnTo>
                <a:lnTo>
                  <a:pt x="996" y="726"/>
                </a:lnTo>
                <a:lnTo>
                  <a:pt x="1002" y="714"/>
                </a:lnTo>
                <a:lnTo>
                  <a:pt x="1014" y="708"/>
                </a:lnTo>
                <a:lnTo>
                  <a:pt x="1020" y="708"/>
                </a:lnTo>
                <a:lnTo>
                  <a:pt x="1014" y="708"/>
                </a:lnTo>
                <a:lnTo>
                  <a:pt x="1014" y="702"/>
                </a:lnTo>
                <a:lnTo>
                  <a:pt x="996" y="708"/>
                </a:lnTo>
                <a:lnTo>
                  <a:pt x="1002" y="696"/>
                </a:lnTo>
                <a:lnTo>
                  <a:pt x="1002" y="684"/>
                </a:lnTo>
                <a:lnTo>
                  <a:pt x="996" y="684"/>
                </a:lnTo>
                <a:lnTo>
                  <a:pt x="990" y="684"/>
                </a:lnTo>
                <a:lnTo>
                  <a:pt x="984" y="696"/>
                </a:lnTo>
                <a:lnTo>
                  <a:pt x="966" y="684"/>
                </a:lnTo>
                <a:lnTo>
                  <a:pt x="972" y="690"/>
                </a:lnTo>
                <a:lnTo>
                  <a:pt x="978" y="696"/>
                </a:lnTo>
                <a:lnTo>
                  <a:pt x="972" y="708"/>
                </a:lnTo>
                <a:lnTo>
                  <a:pt x="984" y="714"/>
                </a:lnTo>
                <a:lnTo>
                  <a:pt x="978" y="714"/>
                </a:lnTo>
                <a:lnTo>
                  <a:pt x="984" y="714"/>
                </a:lnTo>
                <a:lnTo>
                  <a:pt x="978" y="720"/>
                </a:lnTo>
                <a:lnTo>
                  <a:pt x="984" y="720"/>
                </a:lnTo>
                <a:lnTo>
                  <a:pt x="990" y="726"/>
                </a:lnTo>
                <a:lnTo>
                  <a:pt x="984" y="720"/>
                </a:lnTo>
                <a:lnTo>
                  <a:pt x="984" y="732"/>
                </a:lnTo>
                <a:lnTo>
                  <a:pt x="978" y="732"/>
                </a:lnTo>
                <a:lnTo>
                  <a:pt x="972" y="744"/>
                </a:lnTo>
                <a:lnTo>
                  <a:pt x="960" y="744"/>
                </a:lnTo>
                <a:lnTo>
                  <a:pt x="960" y="750"/>
                </a:lnTo>
                <a:lnTo>
                  <a:pt x="954" y="762"/>
                </a:lnTo>
                <a:lnTo>
                  <a:pt x="930" y="780"/>
                </a:lnTo>
                <a:lnTo>
                  <a:pt x="918" y="786"/>
                </a:lnTo>
                <a:lnTo>
                  <a:pt x="906" y="786"/>
                </a:lnTo>
                <a:lnTo>
                  <a:pt x="894" y="792"/>
                </a:lnTo>
                <a:lnTo>
                  <a:pt x="894" y="798"/>
                </a:lnTo>
                <a:lnTo>
                  <a:pt x="918" y="792"/>
                </a:lnTo>
                <a:lnTo>
                  <a:pt x="870" y="810"/>
                </a:lnTo>
                <a:lnTo>
                  <a:pt x="888" y="804"/>
                </a:lnTo>
                <a:lnTo>
                  <a:pt x="894" y="798"/>
                </a:lnTo>
                <a:lnTo>
                  <a:pt x="870" y="804"/>
                </a:lnTo>
                <a:lnTo>
                  <a:pt x="876" y="798"/>
                </a:lnTo>
                <a:lnTo>
                  <a:pt x="870" y="798"/>
                </a:lnTo>
                <a:lnTo>
                  <a:pt x="876" y="786"/>
                </a:lnTo>
                <a:lnTo>
                  <a:pt x="870" y="792"/>
                </a:lnTo>
                <a:lnTo>
                  <a:pt x="864" y="792"/>
                </a:lnTo>
                <a:lnTo>
                  <a:pt x="864" y="798"/>
                </a:lnTo>
                <a:lnTo>
                  <a:pt x="858" y="798"/>
                </a:lnTo>
                <a:lnTo>
                  <a:pt x="858" y="792"/>
                </a:lnTo>
                <a:lnTo>
                  <a:pt x="858" y="786"/>
                </a:lnTo>
                <a:lnTo>
                  <a:pt x="852" y="792"/>
                </a:lnTo>
                <a:lnTo>
                  <a:pt x="852" y="786"/>
                </a:lnTo>
                <a:lnTo>
                  <a:pt x="852" y="792"/>
                </a:lnTo>
                <a:lnTo>
                  <a:pt x="852" y="798"/>
                </a:lnTo>
                <a:lnTo>
                  <a:pt x="858" y="798"/>
                </a:lnTo>
                <a:lnTo>
                  <a:pt x="846" y="804"/>
                </a:lnTo>
                <a:lnTo>
                  <a:pt x="852" y="804"/>
                </a:lnTo>
                <a:lnTo>
                  <a:pt x="852" y="798"/>
                </a:lnTo>
                <a:lnTo>
                  <a:pt x="846" y="804"/>
                </a:lnTo>
                <a:lnTo>
                  <a:pt x="846" y="798"/>
                </a:lnTo>
                <a:lnTo>
                  <a:pt x="840" y="798"/>
                </a:lnTo>
                <a:lnTo>
                  <a:pt x="840" y="792"/>
                </a:lnTo>
                <a:lnTo>
                  <a:pt x="840" y="780"/>
                </a:lnTo>
                <a:lnTo>
                  <a:pt x="840" y="792"/>
                </a:lnTo>
                <a:lnTo>
                  <a:pt x="834" y="792"/>
                </a:lnTo>
                <a:lnTo>
                  <a:pt x="840" y="798"/>
                </a:lnTo>
                <a:lnTo>
                  <a:pt x="834" y="804"/>
                </a:lnTo>
                <a:lnTo>
                  <a:pt x="840" y="804"/>
                </a:lnTo>
                <a:lnTo>
                  <a:pt x="846" y="810"/>
                </a:lnTo>
                <a:lnTo>
                  <a:pt x="840" y="816"/>
                </a:lnTo>
                <a:lnTo>
                  <a:pt x="846" y="816"/>
                </a:lnTo>
                <a:lnTo>
                  <a:pt x="846" y="810"/>
                </a:lnTo>
                <a:lnTo>
                  <a:pt x="858" y="816"/>
                </a:lnTo>
                <a:lnTo>
                  <a:pt x="834" y="828"/>
                </a:lnTo>
                <a:lnTo>
                  <a:pt x="828" y="828"/>
                </a:lnTo>
                <a:lnTo>
                  <a:pt x="828" y="822"/>
                </a:lnTo>
                <a:lnTo>
                  <a:pt x="822" y="810"/>
                </a:lnTo>
                <a:lnTo>
                  <a:pt x="816" y="816"/>
                </a:lnTo>
                <a:lnTo>
                  <a:pt x="822" y="816"/>
                </a:lnTo>
                <a:lnTo>
                  <a:pt x="822" y="822"/>
                </a:lnTo>
                <a:lnTo>
                  <a:pt x="816" y="822"/>
                </a:lnTo>
                <a:lnTo>
                  <a:pt x="822" y="828"/>
                </a:lnTo>
                <a:lnTo>
                  <a:pt x="822" y="834"/>
                </a:lnTo>
                <a:lnTo>
                  <a:pt x="822" y="840"/>
                </a:lnTo>
                <a:lnTo>
                  <a:pt x="804" y="846"/>
                </a:lnTo>
                <a:lnTo>
                  <a:pt x="810" y="834"/>
                </a:lnTo>
                <a:lnTo>
                  <a:pt x="804" y="840"/>
                </a:lnTo>
                <a:lnTo>
                  <a:pt x="810" y="840"/>
                </a:lnTo>
                <a:lnTo>
                  <a:pt x="804" y="846"/>
                </a:lnTo>
                <a:lnTo>
                  <a:pt x="798" y="846"/>
                </a:lnTo>
                <a:lnTo>
                  <a:pt x="798" y="840"/>
                </a:lnTo>
                <a:lnTo>
                  <a:pt x="792" y="846"/>
                </a:lnTo>
                <a:lnTo>
                  <a:pt x="786" y="846"/>
                </a:lnTo>
                <a:lnTo>
                  <a:pt x="780" y="852"/>
                </a:lnTo>
                <a:lnTo>
                  <a:pt x="780" y="858"/>
                </a:lnTo>
                <a:lnTo>
                  <a:pt x="792" y="852"/>
                </a:lnTo>
                <a:lnTo>
                  <a:pt x="798" y="846"/>
                </a:lnTo>
                <a:lnTo>
                  <a:pt x="798" y="858"/>
                </a:lnTo>
                <a:lnTo>
                  <a:pt x="792" y="870"/>
                </a:lnTo>
                <a:lnTo>
                  <a:pt x="786" y="876"/>
                </a:lnTo>
                <a:lnTo>
                  <a:pt x="780" y="876"/>
                </a:lnTo>
                <a:lnTo>
                  <a:pt x="786" y="876"/>
                </a:lnTo>
                <a:lnTo>
                  <a:pt x="780" y="870"/>
                </a:lnTo>
                <a:lnTo>
                  <a:pt x="768" y="876"/>
                </a:lnTo>
                <a:lnTo>
                  <a:pt x="774" y="870"/>
                </a:lnTo>
                <a:lnTo>
                  <a:pt x="762" y="876"/>
                </a:lnTo>
                <a:lnTo>
                  <a:pt x="756" y="870"/>
                </a:lnTo>
                <a:lnTo>
                  <a:pt x="756" y="876"/>
                </a:lnTo>
                <a:lnTo>
                  <a:pt x="762" y="876"/>
                </a:lnTo>
                <a:lnTo>
                  <a:pt x="768" y="876"/>
                </a:lnTo>
                <a:lnTo>
                  <a:pt x="768" y="882"/>
                </a:lnTo>
                <a:lnTo>
                  <a:pt x="774" y="888"/>
                </a:lnTo>
                <a:lnTo>
                  <a:pt x="768" y="894"/>
                </a:lnTo>
                <a:lnTo>
                  <a:pt x="774" y="894"/>
                </a:lnTo>
                <a:lnTo>
                  <a:pt x="774" y="888"/>
                </a:lnTo>
                <a:lnTo>
                  <a:pt x="780" y="888"/>
                </a:lnTo>
                <a:lnTo>
                  <a:pt x="774" y="900"/>
                </a:lnTo>
                <a:lnTo>
                  <a:pt x="768" y="924"/>
                </a:lnTo>
                <a:lnTo>
                  <a:pt x="756" y="924"/>
                </a:lnTo>
                <a:lnTo>
                  <a:pt x="756" y="912"/>
                </a:lnTo>
                <a:lnTo>
                  <a:pt x="756" y="924"/>
                </a:lnTo>
                <a:lnTo>
                  <a:pt x="750" y="930"/>
                </a:lnTo>
                <a:lnTo>
                  <a:pt x="738" y="918"/>
                </a:lnTo>
                <a:lnTo>
                  <a:pt x="744" y="930"/>
                </a:lnTo>
                <a:lnTo>
                  <a:pt x="732" y="930"/>
                </a:lnTo>
                <a:lnTo>
                  <a:pt x="756" y="936"/>
                </a:lnTo>
                <a:lnTo>
                  <a:pt x="762" y="930"/>
                </a:lnTo>
                <a:lnTo>
                  <a:pt x="756" y="948"/>
                </a:lnTo>
                <a:lnTo>
                  <a:pt x="756" y="960"/>
                </a:lnTo>
                <a:lnTo>
                  <a:pt x="750" y="960"/>
                </a:lnTo>
                <a:lnTo>
                  <a:pt x="750" y="972"/>
                </a:lnTo>
                <a:lnTo>
                  <a:pt x="756" y="978"/>
                </a:lnTo>
                <a:lnTo>
                  <a:pt x="762" y="996"/>
                </a:lnTo>
                <a:lnTo>
                  <a:pt x="762" y="1002"/>
                </a:lnTo>
                <a:lnTo>
                  <a:pt x="756" y="1008"/>
                </a:lnTo>
                <a:lnTo>
                  <a:pt x="762" y="1014"/>
                </a:lnTo>
                <a:lnTo>
                  <a:pt x="768" y="1020"/>
                </a:lnTo>
                <a:lnTo>
                  <a:pt x="768" y="1038"/>
                </a:lnTo>
                <a:lnTo>
                  <a:pt x="780" y="1050"/>
                </a:lnTo>
                <a:lnTo>
                  <a:pt x="774" y="1056"/>
                </a:lnTo>
                <a:lnTo>
                  <a:pt x="780" y="1056"/>
                </a:lnTo>
                <a:lnTo>
                  <a:pt x="786" y="1062"/>
                </a:lnTo>
                <a:lnTo>
                  <a:pt x="774" y="1056"/>
                </a:lnTo>
                <a:lnTo>
                  <a:pt x="774" y="1062"/>
                </a:lnTo>
                <a:lnTo>
                  <a:pt x="768" y="1062"/>
                </a:lnTo>
                <a:lnTo>
                  <a:pt x="768" y="1068"/>
                </a:lnTo>
                <a:lnTo>
                  <a:pt x="762" y="1068"/>
                </a:lnTo>
                <a:lnTo>
                  <a:pt x="750" y="1062"/>
                </a:lnTo>
                <a:lnTo>
                  <a:pt x="750" y="1056"/>
                </a:lnTo>
                <a:lnTo>
                  <a:pt x="744" y="1056"/>
                </a:lnTo>
                <a:lnTo>
                  <a:pt x="744" y="1050"/>
                </a:lnTo>
                <a:lnTo>
                  <a:pt x="720" y="1050"/>
                </a:lnTo>
                <a:lnTo>
                  <a:pt x="708" y="1050"/>
                </a:lnTo>
                <a:lnTo>
                  <a:pt x="702" y="1050"/>
                </a:lnTo>
                <a:lnTo>
                  <a:pt x="690" y="1050"/>
                </a:lnTo>
                <a:lnTo>
                  <a:pt x="684" y="1044"/>
                </a:lnTo>
                <a:lnTo>
                  <a:pt x="684" y="1038"/>
                </a:lnTo>
                <a:lnTo>
                  <a:pt x="684" y="1044"/>
                </a:lnTo>
                <a:lnTo>
                  <a:pt x="678" y="1038"/>
                </a:lnTo>
                <a:lnTo>
                  <a:pt x="672" y="1032"/>
                </a:lnTo>
                <a:lnTo>
                  <a:pt x="666" y="1032"/>
                </a:lnTo>
                <a:lnTo>
                  <a:pt x="660" y="1026"/>
                </a:lnTo>
                <a:lnTo>
                  <a:pt x="648" y="1026"/>
                </a:lnTo>
                <a:lnTo>
                  <a:pt x="636" y="1014"/>
                </a:lnTo>
                <a:lnTo>
                  <a:pt x="630" y="1014"/>
                </a:lnTo>
                <a:lnTo>
                  <a:pt x="612" y="1008"/>
                </a:lnTo>
                <a:lnTo>
                  <a:pt x="612" y="1002"/>
                </a:lnTo>
                <a:lnTo>
                  <a:pt x="606" y="996"/>
                </a:lnTo>
                <a:lnTo>
                  <a:pt x="600" y="966"/>
                </a:lnTo>
                <a:lnTo>
                  <a:pt x="588" y="960"/>
                </a:lnTo>
                <a:lnTo>
                  <a:pt x="588" y="954"/>
                </a:lnTo>
                <a:lnTo>
                  <a:pt x="582" y="948"/>
                </a:lnTo>
                <a:lnTo>
                  <a:pt x="588" y="930"/>
                </a:lnTo>
                <a:lnTo>
                  <a:pt x="582" y="924"/>
                </a:lnTo>
                <a:lnTo>
                  <a:pt x="576" y="918"/>
                </a:lnTo>
                <a:lnTo>
                  <a:pt x="582" y="906"/>
                </a:lnTo>
                <a:lnTo>
                  <a:pt x="582" y="900"/>
                </a:lnTo>
                <a:lnTo>
                  <a:pt x="576" y="894"/>
                </a:lnTo>
                <a:lnTo>
                  <a:pt x="564" y="888"/>
                </a:lnTo>
                <a:lnTo>
                  <a:pt x="552" y="876"/>
                </a:lnTo>
                <a:lnTo>
                  <a:pt x="552" y="870"/>
                </a:lnTo>
                <a:lnTo>
                  <a:pt x="546" y="852"/>
                </a:lnTo>
                <a:lnTo>
                  <a:pt x="540" y="852"/>
                </a:lnTo>
                <a:lnTo>
                  <a:pt x="534" y="840"/>
                </a:lnTo>
                <a:lnTo>
                  <a:pt x="522" y="834"/>
                </a:lnTo>
                <a:lnTo>
                  <a:pt x="522" y="828"/>
                </a:lnTo>
                <a:lnTo>
                  <a:pt x="516" y="822"/>
                </a:lnTo>
                <a:lnTo>
                  <a:pt x="510" y="810"/>
                </a:lnTo>
                <a:lnTo>
                  <a:pt x="510" y="804"/>
                </a:lnTo>
                <a:lnTo>
                  <a:pt x="504" y="798"/>
                </a:lnTo>
                <a:lnTo>
                  <a:pt x="504" y="792"/>
                </a:lnTo>
                <a:lnTo>
                  <a:pt x="498" y="786"/>
                </a:lnTo>
                <a:lnTo>
                  <a:pt x="492" y="762"/>
                </a:lnTo>
                <a:lnTo>
                  <a:pt x="486" y="762"/>
                </a:lnTo>
                <a:lnTo>
                  <a:pt x="486" y="744"/>
                </a:lnTo>
                <a:lnTo>
                  <a:pt x="480" y="732"/>
                </a:lnTo>
                <a:lnTo>
                  <a:pt x="474" y="726"/>
                </a:lnTo>
                <a:lnTo>
                  <a:pt x="456" y="714"/>
                </a:lnTo>
                <a:lnTo>
                  <a:pt x="456" y="702"/>
                </a:lnTo>
                <a:lnTo>
                  <a:pt x="438" y="696"/>
                </a:lnTo>
                <a:lnTo>
                  <a:pt x="438" y="690"/>
                </a:lnTo>
                <a:lnTo>
                  <a:pt x="432" y="690"/>
                </a:lnTo>
                <a:lnTo>
                  <a:pt x="432" y="684"/>
                </a:lnTo>
                <a:lnTo>
                  <a:pt x="426" y="684"/>
                </a:lnTo>
                <a:lnTo>
                  <a:pt x="426" y="678"/>
                </a:lnTo>
                <a:lnTo>
                  <a:pt x="426" y="672"/>
                </a:lnTo>
                <a:lnTo>
                  <a:pt x="420" y="672"/>
                </a:lnTo>
                <a:lnTo>
                  <a:pt x="414" y="672"/>
                </a:lnTo>
                <a:lnTo>
                  <a:pt x="414" y="666"/>
                </a:lnTo>
                <a:lnTo>
                  <a:pt x="414" y="672"/>
                </a:lnTo>
                <a:lnTo>
                  <a:pt x="408" y="672"/>
                </a:lnTo>
                <a:lnTo>
                  <a:pt x="396" y="672"/>
                </a:lnTo>
                <a:lnTo>
                  <a:pt x="390" y="672"/>
                </a:lnTo>
                <a:lnTo>
                  <a:pt x="390" y="666"/>
                </a:lnTo>
                <a:lnTo>
                  <a:pt x="384" y="666"/>
                </a:lnTo>
                <a:lnTo>
                  <a:pt x="378" y="666"/>
                </a:lnTo>
                <a:lnTo>
                  <a:pt x="372" y="666"/>
                </a:lnTo>
                <a:lnTo>
                  <a:pt x="348" y="660"/>
                </a:lnTo>
                <a:lnTo>
                  <a:pt x="342" y="660"/>
                </a:lnTo>
                <a:lnTo>
                  <a:pt x="342" y="666"/>
                </a:lnTo>
                <a:lnTo>
                  <a:pt x="330" y="666"/>
                </a:lnTo>
                <a:lnTo>
                  <a:pt x="324" y="666"/>
                </a:lnTo>
                <a:lnTo>
                  <a:pt x="318" y="672"/>
                </a:lnTo>
                <a:lnTo>
                  <a:pt x="318" y="666"/>
                </a:lnTo>
                <a:lnTo>
                  <a:pt x="306" y="690"/>
                </a:lnTo>
                <a:lnTo>
                  <a:pt x="300" y="702"/>
                </a:lnTo>
                <a:lnTo>
                  <a:pt x="294" y="708"/>
                </a:lnTo>
                <a:lnTo>
                  <a:pt x="294" y="714"/>
                </a:lnTo>
                <a:lnTo>
                  <a:pt x="300" y="720"/>
                </a:lnTo>
                <a:lnTo>
                  <a:pt x="288" y="720"/>
                </a:lnTo>
                <a:lnTo>
                  <a:pt x="270" y="738"/>
                </a:lnTo>
                <a:lnTo>
                  <a:pt x="264" y="738"/>
                </a:lnTo>
                <a:lnTo>
                  <a:pt x="258" y="738"/>
                </a:lnTo>
                <a:lnTo>
                  <a:pt x="258" y="732"/>
                </a:lnTo>
                <a:lnTo>
                  <a:pt x="252" y="732"/>
                </a:lnTo>
                <a:lnTo>
                  <a:pt x="246" y="732"/>
                </a:lnTo>
                <a:lnTo>
                  <a:pt x="240" y="720"/>
                </a:lnTo>
                <a:lnTo>
                  <a:pt x="222" y="714"/>
                </a:lnTo>
                <a:lnTo>
                  <a:pt x="216" y="714"/>
                </a:lnTo>
                <a:lnTo>
                  <a:pt x="222" y="708"/>
                </a:lnTo>
                <a:lnTo>
                  <a:pt x="216" y="708"/>
                </a:lnTo>
                <a:lnTo>
                  <a:pt x="198" y="702"/>
                </a:lnTo>
                <a:lnTo>
                  <a:pt x="186" y="690"/>
                </a:lnTo>
                <a:lnTo>
                  <a:pt x="186" y="684"/>
                </a:lnTo>
                <a:lnTo>
                  <a:pt x="168" y="678"/>
                </a:lnTo>
                <a:lnTo>
                  <a:pt x="156" y="660"/>
                </a:lnTo>
                <a:lnTo>
                  <a:pt x="156" y="648"/>
                </a:lnTo>
                <a:lnTo>
                  <a:pt x="150" y="636"/>
                </a:lnTo>
                <a:lnTo>
                  <a:pt x="150" y="624"/>
                </a:lnTo>
                <a:lnTo>
                  <a:pt x="150" y="612"/>
                </a:lnTo>
                <a:lnTo>
                  <a:pt x="150" y="606"/>
                </a:lnTo>
                <a:lnTo>
                  <a:pt x="138" y="594"/>
                </a:lnTo>
                <a:lnTo>
                  <a:pt x="138" y="588"/>
                </a:lnTo>
                <a:lnTo>
                  <a:pt x="138" y="570"/>
                </a:lnTo>
                <a:lnTo>
                  <a:pt x="126" y="564"/>
                </a:lnTo>
                <a:lnTo>
                  <a:pt x="126" y="558"/>
                </a:lnTo>
                <a:lnTo>
                  <a:pt x="120" y="558"/>
                </a:lnTo>
                <a:lnTo>
                  <a:pt x="108" y="546"/>
                </a:lnTo>
                <a:lnTo>
                  <a:pt x="102" y="540"/>
                </a:lnTo>
                <a:lnTo>
                  <a:pt x="102" y="546"/>
                </a:lnTo>
                <a:lnTo>
                  <a:pt x="96" y="540"/>
                </a:lnTo>
                <a:lnTo>
                  <a:pt x="96" y="534"/>
                </a:lnTo>
                <a:lnTo>
                  <a:pt x="84" y="522"/>
                </a:lnTo>
                <a:lnTo>
                  <a:pt x="78" y="516"/>
                </a:lnTo>
                <a:lnTo>
                  <a:pt x="66" y="504"/>
                </a:lnTo>
                <a:lnTo>
                  <a:pt x="48" y="480"/>
                </a:lnTo>
                <a:close/>
                <a:moveTo>
                  <a:pt x="984" y="738"/>
                </a:moveTo>
                <a:lnTo>
                  <a:pt x="996" y="726"/>
                </a:lnTo>
                <a:lnTo>
                  <a:pt x="996" y="732"/>
                </a:lnTo>
                <a:lnTo>
                  <a:pt x="966" y="750"/>
                </a:lnTo>
                <a:lnTo>
                  <a:pt x="984" y="738"/>
                </a:lnTo>
                <a:close/>
                <a:moveTo>
                  <a:pt x="858" y="828"/>
                </a:moveTo>
                <a:lnTo>
                  <a:pt x="816" y="852"/>
                </a:lnTo>
                <a:lnTo>
                  <a:pt x="822" y="840"/>
                </a:lnTo>
                <a:lnTo>
                  <a:pt x="828" y="840"/>
                </a:lnTo>
                <a:lnTo>
                  <a:pt x="846" y="828"/>
                </a:lnTo>
                <a:lnTo>
                  <a:pt x="852" y="828"/>
                </a:lnTo>
                <a:lnTo>
                  <a:pt x="852" y="822"/>
                </a:lnTo>
                <a:lnTo>
                  <a:pt x="858" y="828"/>
                </a:lnTo>
                <a:close/>
                <a:moveTo>
                  <a:pt x="810" y="852"/>
                </a:moveTo>
                <a:lnTo>
                  <a:pt x="816" y="846"/>
                </a:lnTo>
                <a:lnTo>
                  <a:pt x="816" y="852"/>
                </a:lnTo>
                <a:lnTo>
                  <a:pt x="798" y="876"/>
                </a:lnTo>
                <a:lnTo>
                  <a:pt x="798" y="870"/>
                </a:lnTo>
                <a:lnTo>
                  <a:pt x="804" y="864"/>
                </a:lnTo>
                <a:lnTo>
                  <a:pt x="804" y="858"/>
                </a:lnTo>
                <a:lnTo>
                  <a:pt x="810" y="852"/>
                </a:lnTo>
                <a:close/>
                <a:moveTo>
                  <a:pt x="768" y="930"/>
                </a:moveTo>
                <a:lnTo>
                  <a:pt x="768" y="936"/>
                </a:lnTo>
                <a:lnTo>
                  <a:pt x="768" y="930"/>
                </a:lnTo>
                <a:lnTo>
                  <a:pt x="774" y="912"/>
                </a:lnTo>
                <a:lnTo>
                  <a:pt x="780" y="900"/>
                </a:lnTo>
                <a:lnTo>
                  <a:pt x="780" y="894"/>
                </a:lnTo>
                <a:lnTo>
                  <a:pt x="786" y="900"/>
                </a:lnTo>
                <a:lnTo>
                  <a:pt x="786" y="888"/>
                </a:lnTo>
                <a:lnTo>
                  <a:pt x="798" y="876"/>
                </a:lnTo>
                <a:lnTo>
                  <a:pt x="792" y="876"/>
                </a:lnTo>
                <a:lnTo>
                  <a:pt x="798" y="876"/>
                </a:lnTo>
                <a:lnTo>
                  <a:pt x="780" y="900"/>
                </a:lnTo>
                <a:lnTo>
                  <a:pt x="768" y="930"/>
                </a:lnTo>
                <a:close/>
                <a:moveTo>
                  <a:pt x="774" y="996"/>
                </a:moveTo>
                <a:lnTo>
                  <a:pt x="768" y="984"/>
                </a:lnTo>
                <a:lnTo>
                  <a:pt x="768" y="972"/>
                </a:lnTo>
                <a:lnTo>
                  <a:pt x="768" y="966"/>
                </a:lnTo>
                <a:lnTo>
                  <a:pt x="768" y="948"/>
                </a:lnTo>
                <a:lnTo>
                  <a:pt x="768" y="936"/>
                </a:lnTo>
                <a:lnTo>
                  <a:pt x="768" y="948"/>
                </a:lnTo>
                <a:lnTo>
                  <a:pt x="768" y="960"/>
                </a:lnTo>
                <a:lnTo>
                  <a:pt x="768" y="978"/>
                </a:lnTo>
                <a:lnTo>
                  <a:pt x="774" y="996"/>
                </a:lnTo>
                <a:lnTo>
                  <a:pt x="780" y="1014"/>
                </a:lnTo>
                <a:lnTo>
                  <a:pt x="786" y="1032"/>
                </a:lnTo>
                <a:lnTo>
                  <a:pt x="786" y="1050"/>
                </a:lnTo>
                <a:lnTo>
                  <a:pt x="780" y="1032"/>
                </a:lnTo>
                <a:lnTo>
                  <a:pt x="780" y="1020"/>
                </a:lnTo>
                <a:lnTo>
                  <a:pt x="780" y="1014"/>
                </a:lnTo>
                <a:lnTo>
                  <a:pt x="774" y="1008"/>
                </a:lnTo>
                <a:lnTo>
                  <a:pt x="774" y="1002"/>
                </a:lnTo>
                <a:lnTo>
                  <a:pt x="774" y="996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49" name="Freeform 52"/>
          <p:cNvSpPr>
            <a:spLocks/>
          </p:cNvSpPr>
          <p:nvPr/>
        </p:nvSpPr>
        <p:spPr bwMode="auto">
          <a:xfrm>
            <a:off x="5495927" y="4207003"/>
            <a:ext cx="1057275" cy="371475"/>
          </a:xfrm>
          <a:custGeom>
            <a:avLst/>
            <a:gdLst>
              <a:gd name="T0" fmla="*/ 2147483647 w 666"/>
              <a:gd name="T1" fmla="*/ 2147483647 h 234"/>
              <a:gd name="T2" fmla="*/ 2147483647 w 666"/>
              <a:gd name="T3" fmla="*/ 2147483647 h 234"/>
              <a:gd name="T4" fmla="*/ 2147483647 w 666"/>
              <a:gd name="T5" fmla="*/ 2147483647 h 234"/>
              <a:gd name="T6" fmla="*/ 2147483647 w 666"/>
              <a:gd name="T7" fmla="*/ 2147483647 h 234"/>
              <a:gd name="T8" fmla="*/ 2147483647 w 666"/>
              <a:gd name="T9" fmla="*/ 2147483647 h 234"/>
              <a:gd name="T10" fmla="*/ 2147483647 w 666"/>
              <a:gd name="T11" fmla="*/ 2147483647 h 234"/>
              <a:gd name="T12" fmla="*/ 2147483647 w 666"/>
              <a:gd name="T13" fmla="*/ 2147483647 h 234"/>
              <a:gd name="T14" fmla="*/ 2147483647 w 666"/>
              <a:gd name="T15" fmla="*/ 2147483647 h 234"/>
              <a:gd name="T16" fmla="*/ 2147483647 w 666"/>
              <a:gd name="T17" fmla="*/ 2147483647 h 234"/>
              <a:gd name="T18" fmla="*/ 2147483647 w 666"/>
              <a:gd name="T19" fmla="*/ 2147483647 h 234"/>
              <a:gd name="T20" fmla="*/ 2147483647 w 666"/>
              <a:gd name="T21" fmla="*/ 2147483647 h 234"/>
              <a:gd name="T22" fmla="*/ 2147483647 w 666"/>
              <a:gd name="T23" fmla="*/ 2147483647 h 234"/>
              <a:gd name="T24" fmla="*/ 2147483647 w 666"/>
              <a:gd name="T25" fmla="*/ 2147483647 h 234"/>
              <a:gd name="T26" fmla="*/ 2147483647 w 666"/>
              <a:gd name="T27" fmla="*/ 2147483647 h 234"/>
              <a:gd name="T28" fmla="*/ 2147483647 w 666"/>
              <a:gd name="T29" fmla="*/ 2147483647 h 234"/>
              <a:gd name="T30" fmla="*/ 2147483647 w 666"/>
              <a:gd name="T31" fmla="*/ 2147483647 h 234"/>
              <a:gd name="T32" fmla="*/ 2147483647 w 666"/>
              <a:gd name="T33" fmla="*/ 2147483647 h 234"/>
              <a:gd name="T34" fmla="*/ 2147483647 w 666"/>
              <a:gd name="T35" fmla="*/ 2147483647 h 234"/>
              <a:gd name="T36" fmla="*/ 2147483647 w 666"/>
              <a:gd name="T37" fmla="*/ 2147483647 h 234"/>
              <a:gd name="T38" fmla="*/ 2147483647 w 666"/>
              <a:gd name="T39" fmla="*/ 2147483647 h 234"/>
              <a:gd name="T40" fmla="*/ 2147483647 w 666"/>
              <a:gd name="T41" fmla="*/ 2147483647 h 234"/>
              <a:gd name="T42" fmla="*/ 2147483647 w 666"/>
              <a:gd name="T43" fmla="*/ 2147483647 h 234"/>
              <a:gd name="T44" fmla="*/ 2147483647 w 666"/>
              <a:gd name="T45" fmla="*/ 2147483647 h 234"/>
              <a:gd name="T46" fmla="*/ 2147483647 w 666"/>
              <a:gd name="T47" fmla="*/ 2147483647 h 234"/>
              <a:gd name="T48" fmla="*/ 2147483647 w 666"/>
              <a:gd name="T49" fmla="*/ 2147483647 h 234"/>
              <a:gd name="T50" fmla="*/ 2147483647 w 666"/>
              <a:gd name="T51" fmla="*/ 2147483647 h 234"/>
              <a:gd name="T52" fmla="*/ 2147483647 w 666"/>
              <a:gd name="T53" fmla="*/ 2147483647 h 234"/>
              <a:gd name="T54" fmla="*/ 2147483647 w 666"/>
              <a:gd name="T55" fmla="*/ 2147483647 h 234"/>
              <a:gd name="T56" fmla="*/ 2147483647 w 666"/>
              <a:gd name="T57" fmla="*/ 2147483647 h 234"/>
              <a:gd name="T58" fmla="*/ 2147483647 w 666"/>
              <a:gd name="T59" fmla="*/ 2147483647 h 234"/>
              <a:gd name="T60" fmla="*/ 2147483647 w 666"/>
              <a:gd name="T61" fmla="*/ 2147483647 h 234"/>
              <a:gd name="T62" fmla="*/ 2147483647 w 666"/>
              <a:gd name="T63" fmla="*/ 2147483647 h 234"/>
              <a:gd name="T64" fmla="*/ 2147483647 w 666"/>
              <a:gd name="T65" fmla="*/ 2147483647 h 234"/>
              <a:gd name="T66" fmla="*/ 2147483647 w 666"/>
              <a:gd name="T67" fmla="*/ 2147483647 h 234"/>
              <a:gd name="T68" fmla="*/ 2147483647 w 666"/>
              <a:gd name="T69" fmla="*/ 2147483647 h 234"/>
              <a:gd name="T70" fmla="*/ 2147483647 w 666"/>
              <a:gd name="T71" fmla="*/ 2147483647 h 234"/>
              <a:gd name="T72" fmla="*/ 2147483647 w 666"/>
              <a:gd name="T73" fmla="*/ 2147483647 h 234"/>
              <a:gd name="T74" fmla="*/ 2147483647 w 666"/>
              <a:gd name="T75" fmla="*/ 2147483647 h 234"/>
              <a:gd name="T76" fmla="*/ 2147483647 w 666"/>
              <a:gd name="T77" fmla="*/ 2147483647 h 234"/>
              <a:gd name="T78" fmla="*/ 2147483647 w 666"/>
              <a:gd name="T79" fmla="*/ 2147483647 h 234"/>
              <a:gd name="T80" fmla="*/ 2147483647 w 666"/>
              <a:gd name="T81" fmla="*/ 2147483647 h 234"/>
              <a:gd name="T82" fmla="*/ 2147483647 w 666"/>
              <a:gd name="T83" fmla="*/ 2147483647 h 234"/>
              <a:gd name="T84" fmla="*/ 2147483647 w 666"/>
              <a:gd name="T85" fmla="*/ 2147483647 h 234"/>
              <a:gd name="T86" fmla="*/ 2147483647 w 666"/>
              <a:gd name="T87" fmla="*/ 2147483647 h 234"/>
              <a:gd name="T88" fmla="*/ 2147483647 w 666"/>
              <a:gd name="T89" fmla="*/ 2147483647 h 234"/>
              <a:gd name="T90" fmla="*/ 2147483647 w 666"/>
              <a:gd name="T91" fmla="*/ 2147483647 h 234"/>
              <a:gd name="T92" fmla="*/ 2147483647 w 666"/>
              <a:gd name="T93" fmla="*/ 2147483647 h 234"/>
              <a:gd name="T94" fmla="*/ 2147483647 w 666"/>
              <a:gd name="T95" fmla="*/ 2147483647 h 234"/>
              <a:gd name="T96" fmla="*/ 2147483647 w 666"/>
              <a:gd name="T97" fmla="*/ 2147483647 h 234"/>
              <a:gd name="T98" fmla="*/ 2147483647 w 666"/>
              <a:gd name="T99" fmla="*/ 2147483647 h 234"/>
              <a:gd name="T100" fmla="*/ 2147483647 w 666"/>
              <a:gd name="T101" fmla="*/ 2147483647 h 234"/>
              <a:gd name="T102" fmla="*/ 2147483647 w 666"/>
              <a:gd name="T103" fmla="*/ 2147483647 h 234"/>
              <a:gd name="T104" fmla="*/ 2147483647 w 666"/>
              <a:gd name="T105" fmla="*/ 2147483647 h 234"/>
              <a:gd name="T106" fmla="*/ 2147483647 w 666"/>
              <a:gd name="T107" fmla="*/ 2147483647 h 234"/>
              <a:gd name="T108" fmla="*/ 2147483647 w 666"/>
              <a:gd name="T109" fmla="*/ 2147483647 h 234"/>
              <a:gd name="T110" fmla="*/ 2147483647 w 666"/>
              <a:gd name="T111" fmla="*/ 2147483647 h 234"/>
              <a:gd name="T112" fmla="*/ 2147483647 w 666"/>
              <a:gd name="T113" fmla="*/ 2147483647 h 234"/>
              <a:gd name="T114" fmla="*/ 2147483647 w 666"/>
              <a:gd name="T115" fmla="*/ 2147483647 h 234"/>
              <a:gd name="T116" fmla="*/ 2147483647 w 666"/>
              <a:gd name="T117" fmla="*/ 2147483647 h 23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66"/>
              <a:gd name="T178" fmla="*/ 0 h 234"/>
              <a:gd name="T179" fmla="*/ 666 w 666"/>
              <a:gd name="T180" fmla="*/ 234 h 23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66" h="234">
                <a:moveTo>
                  <a:pt x="498" y="138"/>
                </a:moveTo>
                <a:lnTo>
                  <a:pt x="498" y="144"/>
                </a:lnTo>
                <a:lnTo>
                  <a:pt x="498" y="150"/>
                </a:lnTo>
                <a:lnTo>
                  <a:pt x="498" y="156"/>
                </a:lnTo>
                <a:lnTo>
                  <a:pt x="492" y="162"/>
                </a:lnTo>
                <a:lnTo>
                  <a:pt x="486" y="162"/>
                </a:lnTo>
                <a:lnTo>
                  <a:pt x="480" y="162"/>
                </a:lnTo>
                <a:lnTo>
                  <a:pt x="474" y="168"/>
                </a:lnTo>
                <a:lnTo>
                  <a:pt x="474" y="192"/>
                </a:lnTo>
                <a:lnTo>
                  <a:pt x="450" y="192"/>
                </a:lnTo>
                <a:lnTo>
                  <a:pt x="438" y="192"/>
                </a:lnTo>
                <a:lnTo>
                  <a:pt x="426" y="198"/>
                </a:lnTo>
                <a:lnTo>
                  <a:pt x="402" y="198"/>
                </a:lnTo>
                <a:lnTo>
                  <a:pt x="396" y="198"/>
                </a:lnTo>
                <a:lnTo>
                  <a:pt x="384" y="198"/>
                </a:lnTo>
                <a:lnTo>
                  <a:pt x="372" y="204"/>
                </a:lnTo>
                <a:lnTo>
                  <a:pt x="354" y="204"/>
                </a:lnTo>
                <a:lnTo>
                  <a:pt x="318" y="204"/>
                </a:lnTo>
                <a:lnTo>
                  <a:pt x="318" y="210"/>
                </a:lnTo>
                <a:lnTo>
                  <a:pt x="282" y="210"/>
                </a:lnTo>
                <a:lnTo>
                  <a:pt x="276" y="210"/>
                </a:lnTo>
                <a:lnTo>
                  <a:pt x="246" y="210"/>
                </a:lnTo>
                <a:lnTo>
                  <a:pt x="216" y="216"/>
                </a:lnTo>
                <a:lnTo>
                  <a:pt x="186" y="216"/>
                </a:lnTo>
                <a:lnTo>
                  <a:pt x="168" y="222"/>
                </a:lnTo>
                <a:lnTo>
                  <a:pt x="156" y="222"/>
                </a:lnTo>
                <a:lnTo>
                  <a:pt x="150" y="222"/>
                </a:lnTo>
                <a:lnTo>
                  <a:pt x="120" y="222"/>
                </a:lnTo>
                <a:lnTo>
                  <a:pt x="102" y="228"/>
                </a:lnTo>
                <a:lnTo>
                  <a:pt x="84" y="228"/>
                </a:lnTo>
                <a:lnTo>
                  <a:pt x="72" y="228"/>
                </a:lnTo>
                <a:lnTo>
                  <a:pt x="48" y="228"/>
                </a:lnTo>
                <a:lnTo>
                  <a:pt x="42" y="228"/>
                </a:lnTo>
                <a:lnTo>
                  <a:pt x="0" y="234"/>
                </a:lnTo>
                <a:lnTo>
                  <a:pt x="0" y="228"/>
                </a:lnTo>
                <a:lnTo>
                  <a:pt x="6" y="228"/>
                </a:lnTo>
                <a:lnTo>
                  <a:pt x="6" y="222"/>
                </a:lnTo>
                <a:lnTo>
                  <a:pt x="6" y="216"/>
                </a:lnTo>
                <a:lnTo>
                  <a:pt x="12" y="216"/>
                </a:lnTo>
                <a:lnTo>
                  <a:pt x="18" y="216"/>
                </a:lnTo>
                <a:lnTo>
                  <a:pt x="18" y="210"/>
                </a:lnTo>
                <a:lnTo>
                  <a:pt x="12" y="204"/>
                </a:lnTo>
                <a:lnTo>
                  <a:pt x="6" y="204"/>
                </a:lnTo>
                <a:lnTo>
                  <a:pt x="12" y="198"/>
                </a:lnTo>
                <a:lnTo>
                  <a:pt x="12" y="192"/>
                </a:lnTo>
                <a:lnTo>
                  <a:pt x="6" y="192"/>
                </a:lnTo>
                <a:lnTo>
                  <a:pt x="6" y="186"/>
                </a:lnTo>
                <a:lnTo>
                  <a:pt x="12" y="186"/>
                </a:lnTo>
                <a:lnTo>
                  <a:pt x="12" y="192"/>
                </a:lnTo>
                <a:lnTo>
                  <a:pt x="18" y="192"/>
                </a:lnTo>
                <a:lnTo>
                  <a:pt x="18" y="186"/>
                </a:lnTo>
                <a:lnTo>
                  <a:pt x="18" y="180"/>
                </a:lnTo>
                <a:lnTo>
                  <a:pt x="18" y="174"/>
                </a:lnTo>
                <a:lnTo>
                  <a:pt x="24" y="180"/>
                </a:lnTo>
                <a:lnTo>
                  <a:pt x="24" y="174"/>
                </a:lnTo>
                <a:lnTo>
                  <a:pt x="24" y="168"/>
                </a:lnTo>
                <a:lnTo>
                  <a:pt x="30" y="168"/>
                </a:lnTo>
                <a:lnTo>
                  <a:pt x="30" y="162"/>
                </a:lnTo>
                <a:lnTo>
                  <a:pt x="24" y="168"/>
                </a:lnTo>
                <a:lnTo>
                  <a:pt x="24" y="162"/>
                </a:lnTo>
                <a:lnTo>
                  <a:pt x="24" y="156"/>
                </a:lnTo>
                <a:lnTo>
                  <a:pt x="30" y="156"/>
                </a:lnTo>
                <a:lnTo>
                  <a:pt x="36" y="156"/>
                </a:lnTo>
                <a:lnTo>
                  <a:pt x="36" y="150"/>
                </a:lnTo>
                <a:lnTo>
                  <a:pt x="42" y="150"/>
                </a:lnTo>
                <a:lnTo>
                  <a:pt x="42" y="144"/>
                </a:lnTo>
                <a:lnTo>
                  <a:pt x="36" y="144"/>
                </a:lnTo>
                <a:lnTo>
                  <a:pt x="36" y="138"/>
                </a:lnTo>
                <a:lnTo>
                  <a:pt x="42" y="144"/>
                </a:lnTo>
                <a:lnTo>
                  <a:pt x="42" y="138"/>
                </a:lnTo>
                <a:lnTo>
                  <a:pt x="36" y="132"/>
                </a:lnTo>
                <a:lnTo>
                  <a:pt x="42" y="126"/>
                </a:lnTo>
                <a:lnTo>
                  <a:pt x="42" y="120"/>
                </a:lnTo>
                <a:lnTo>
                  <a:pt x="48" y="114"/>
                </a:lnTo>
                <a:lnTo>
                  <a:pt x="42" y="114"/>
                </a:lnTo>
                <a:lnTo>
                  <a:pt x="42" y="108"/>
                </a:lnTo>
                <a:lnTo>
                  <a:pt x="36" y="108"/>
                </a:lnTo>
                <a:lnTo>
                  <a:pt x="42" y="102"/>
                </a:lnTo>
                <a:lnTo>
                  <a:pt x="42" y="108"/>
                </a:lnTo>
                <a:lnTo>
                  <a:pt x="48" y="102"/>
                </a:lnTo>
                <a:lnTo>
                  <a:pt x="42" y="102"/>
                </a:lnTo>
                <a:lnTo>
                  <a:pt x="42" y="96"/>
                </a:lnTo>
                <a:lnTo>
                  <a:pt x="48" y="96"/>
                </a:lnTo>
                <a:lnTo>
                  <a:pt x="54" y="96"/>
                </a:lnTo>
                <a:lnTo>
                  <a:pt x="54" y="90"/>
                </a:lnTo>
                <a:lnTo>
                  <a:pt x="48" y="84"/>
                </a:lnTo>
                <a:lnTo>
                  <a:pt x="48" y="78"/>
                </a:lnTo>
                <a:lnTo>
                  <a:pt x="54" y="78"/>
                </a:lnTo>
                <a:lnTo>
                  <a:pt x="54" y="84"/>
                </a:lnTo>
                <a:lnTo>
                  <a:pt x="60" y="78"/>
                </a:lnTo>
                <a:lnTo>
                  <a:pt x="66" y="78"/>
                </a:lnTo>
                <a:lnTo>
                  <a:pt x="102" y="78"/>
                </a:lnTo>
                <a:lnTo>
                  <a:pt x="108" y="78"/>
                </a:lnTo>
                <a:lnTo>
                  <a:pt x="132" y="72"/>
                </a:lnTo>
                <a:lnTo>
                  <a:pt x="168" y="72"/>
                </a:lnTo>
                <a:lnTo>
                  <a:pt x="168" y="66"/>
                </a:lnTo>
                <a:lnTo>
                  <a:pt x="168" y="60"/>
                </a:lnTo>
                <a:lnTo>
                  <a:pt x="162" y="54"/>
                </a:lnTo>
                <a:lnTo>
                  <a:pt x="180" y="54"/>
                </a:lnTo>
                <a:lnTo>
                  <a:pt x="192" y="54"/>
                </a:lnTo>
                <a:lnTo>
                  <a:pt x="198" y="54"/>
                </a:lnTo>
                <a:lnTo>
                  <a:pt x="222" y="54"/>
                </a:lnTo>
                <a:lnTo>
                  <a:pt x="240" y="48"/>
                </a:lnTo>
                <a:lnTo>
                  <a:pt x="264" y="48"/>
                </a:lnTo>
                <a:lnTo>
                  <a:pt x="288" y="42"/>
                </a:lnTo>
                <a:lnTo>
                  <a:pt x="294" y="42"/>
                </a:lnTo>
                <a:lnTo>
                  <a:pt x="312" y="42"/>
                </a:lnTo>
                <a:lnTo>
                  <a:pt x="324" y="42"/>
                </a:lnTo>
                <a:lnTo>
                  <a:pt x="342" y="42"/>
                </a:lnTo>
                <a:lnTo>
                  <a:pt x="372" y="42"/>
                </a:lnTo>
                <a:lnTo>
                  <a:pt x="378" y="36"/>
                </a:lnTo>
                <a:lnTo>
                  <a:pt x="384" y="36"/>
                </a:lnTo>
                <a:lnTo>
                  <a:pt x="402" y="36"/>
                </a:lnTo>
                <a:lnTo>
                  <a:pt x="420" y="36"/>
                </a:lnTo>
                <a:lnTo>
                  <a:pt x="462" y="30"/>
                </a:lnTo>
                <a:lnTo>
                  <a:pt x="480" y="30"/>
                </a:lnTo>
                <a:lnTo>
                  <a:pt x="486" y="30"/>
                </a:lnTo>
                <a:lnTo>
                  <a:pt x="504" y="24"/>
                </a:lnTo>
                <a:lnTo>
                  <a:pt x="510" y="24"/>
                </a:lnTo>
                <a:lnTo>
                  <a:pt x="522" y="24"/>
                </a:lnTo>
                <a:lnTo>
                  <a:pt x="540" y="18"/>
                </a:lnTo>
                <a:lnTo>
                  <a:pt x="546" y="18"/>
                </a:lnTo>
                <a:lnTo>
                  <a:pt x="564" y="18"/>
                </a:lnTo>
                <a:lnTo>
                  <a:pt x="570" y="18"/>
                </a:lnTo>
                <a:lnTo>
                  <a:pt x="588" y="12"/>
                </a:lnTo>
                <a:lnTo>
                  <a:pt x="618" y="12"/>
                </a:lnTo>
                <a:lnTo>
                  <a:pt x="624" y="12"/>
                </a:lnTo>
                <a:lnTo>
                  <a:pt x="624" y="6"/>
                </a:lnTo>
                <a:lnTo>
                  <a:pt x="642" y="6"/>
                </a:lnTo>
                <a:lnTo>
                  <a:pt x="654" y="0"/>
                </a:lnTo>
                <a:lnTo>
                  <a:pt x="666" y="0"/>
                </a:lnTo>
                <a:lnTo>
                  <a:pt x="666" y="6"/>
                </a:lnTo>
                <a:lnTo>
                  <a:pt x="660" y="12"/>
                </a:lnTo>
                <a:lnTo>
                  <a:pt x="666" y="18"/>
                </a:lnTo>
                <a:lnTo>
                  <a:pt x="660" y="24"/>
                </a:lnTo>
                <a:lnTo>
                  <a:pt x="666" y="30"/>
                </a:lnTo>
                <a:lnTo>
                  <a:pt x="654" y="30"/>
                </a:lnTo>
                <a:lnTo>
                  <a:pt x="648" y="36"/>
                </a:lnTo>
                <a:lnTo>
                  <a:pt x="642" y="54"/>
                </a:lnTo>
                <a:lnTo>
                  <a:pt x="636" y="60"/>
                </a:lnTo>
                <a:lnTo>
                  <a:pt x="630" y="54"/>
                </a:lnTo>
                <a:lnTo>
                  <a:pt x="624" y="54"/>
                </a:lnTo>
                <a:lnTo>
                  <a:pt x="618" y="54"/>
                </a:lnTo>
                <a:lnTo>
                  <a:pt x="618" y="60"/>
                </a:lnTo>
                <a:lnTo>
                  <a:pt x="612" y="60"/>
                </a:lnTo>
                <a:lnTo>
                  <a:pt x="612" y="72"/>
                </a:lnTo>
                <a:lnTo>
                  <a:pt x="606" y="72"/>
                </a:lnTo>
                <a:lnTo>
                  <a:pt x="606" y="78"/>
                </a:lnTo>
                <a:lnTo>
                  <a:pt x="600" y="78"/>
                </a:lnTo>
                <a:lnTo>
                  <a:pt x="600" y="72"/>
                </a:lnTo>
                <a:lnTo>
                  <a:pt x="600" y="66"/>
                </a:lnTo>
                <a:lnTo>
                  <a:pt x="594" y="66"/>
                </a:lnTo>
                <a:lnTo>
                  <a:pt x="588" y="72"/>
                </a:lnTo>
                <a:lnTo>
                  <a:pt x="588" y="78"/>
                </a:lnTo>
                <a:lnTo>
                  <a:pt x="582" y="84"/>
                </a:lnTo>
                <a:lnTo>
                  <a:pt x="582" y="78"/>
                </a:lnTo>
                <a:lnTo>
                  <a:pt x="576" y="78"/>
                </a:lnTo>
                <a:lnTo>
                  <a:pt x="576" y="84"/>
                </a:lnTo>
                <a:lnTo>
                  <a:pt x="576" y="90"/>
                </a:lnTo>
                <a:lnTo>
                  <a:pt x="576" y="96"/>
                </a:lnTo>
                <a:lnTo>
                  <a:pt x="570" y="96"/>
                </a:lnTo>
                <a:lnTo>
                  <a:pt x="564" y="96"/>
                </a:lnTo>
                <a:lnTo>
                  <a:pt x="564" y="102"/>
                </a:lnTo>
                <a:lnTo>
                  <a:pt x="558" y="102"/>
                </a:lnTo>
                <a:lnTo>
                  <a:pt x="558" y="108"/>
                </a:lnTo>
                <a:lnTo>
                  <a:pt x="552" y="108"/>
                </a:lnTo>
                <a:lnTo>
                  <a:pt x="552" y="114"/>
                </a:lnTo>
                <a:lnTo>
                  <a:pt x="546" y="114"/>
                </a:lnTo>
                <a:lnTo>
                  <a:pt x="540" y="120"/>
                </a:lnTo>
                <a:lnTo>
                  <a:pt x="534" y="126"/>
                </a:lnTo>
                <a:lnTo>
                  <a:pt x="528" y="126"/>
                </a:lnTo>
                <a:lnTo>
                  <a:pt x="522" y="126"/>
                </a:lnTo>
                <a:lnTo>
                  <a:pt x="516" y="126"/>
                </a:lnTo>
                <a:lnTo>
                  <a:pt x="510" y="132"/>
                </a:lnTo>
                <a:lnTo>
                  <a:pt x="504" y="132"/>
                </a:lnTo>
                <a:lnTo>
                  <a:pt x="504" y="138"/>
                </a:lnTo>
                <a:lnTo>
                  <a:pt x="498" y="138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132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50" name="Freeform 53"/>
          <p:cNvSpPr>
            <a:spLocks/>
          </p:cNvSpPr>
          <p:nvPr/>
        </p:nvSpPr>
        <p:spPr bwMode="auto">
          <a:xfrm>
            <a:off x="5343525" y="4559300"/>
            <a:ext cx="438150" cy="762000"/>
          </a:xfrm>
          <a:custGeom>
            <a:avLst/>
            <a:gdLst>
              <a:gd name="T0" fmla="*/ 2147483647 w 276"/>
              <a:gd name="T1" fmla="*/ 2147483647 h 480"/>
              <a:gd name="T2" fmla="*/ 2147483647 w 276"/>
              <a:gd name="T3" fmla="*/ 2147483647 h 480"/>
              <a:gd name="T4" fmla="*/ 2147483647 w 276"/>
              <a:gd name="T5" fmla="*/ 2147483647 h 480"/>
              <a:gd name="T6" fmla="*/ 2147483647 w 276"/>
              <a:gd name="T7" fmla="*/ 2147483647 h 480"/>
              <a:gd name="T8" fmla="*/ 2147483647 w 276"/>
              <a:gd name="T9" fmla="*/ 2147483647 h 480"/>
              <a:gd name="T10" fmla="*/ 2147483647 w 276"/>
              <a:gd name="T11" fmla="*/ 2147483647 h 480"/>
              <a:gd name="T12" fmla="*/ 2147483647 w 276"/>
              <a:gd name="T13" fmla="*/ 2147483647 h 480"/>
              <a:gd name="T14" fmla="*/ 2147483647 w 276"/>
              <a:gd name="T15" fmla="*/ 2147483647 h 480"/>
              <a:gd name="T16" fmla="*/ 2147483647 w 276"/>
              <a:gd name="T17" fmla="*/ 2147483647 h 480"/>
              <a:gd name="T18" fmla="*/ 2147483647 w 276"/>
              <a:gd name="T19" fmla="*/ 2147483647 h 480"/>
              <a:gd name="T20" fmla="*/ 2147483647 w 276"/>
              <a:gd name="T21" fmla="*/ 2147483647 h 480"/>
              <a:gd name="T22" fmla="*/ 2147483647 w 276"/>
              <a:gd name="T23" fmla="*/ 2147483647 h 480"/>
              <a:gd name="T24" fmla="*/ 2147483647 w 276"/>
              <a:gd name="T25" fmla="*/ 2147483647 h 480"/>
              <a:gd name="T26" fmla="*/ 0 w 276"/>
              <a:gd name="T27" fmla="*/ 2147483647 h 480"/>
              <a:gd name="T28" fmla="*/ 0 w 276"/>
              <a:gd name="T29" fmla="*/ 2147483647 h 480"/>
              <a:gd name="T30" fmla="*/ 2147483647 w 276"/>
              <a:gd name="T31" fmla="*/ 2147483647 h 480"/>
              <a:gd name="T32" fmla="*/ 2147483647 w 276"/>
              <a:gd name="T33" fmla="*/ 2147483647 h 480"/>
              <a:gd name="T34" fmla="*/ 2147483647 w 276"/>
              <a:gd name="T35" fmla="*/ 2147483647 h 480"/>
              <a:gd name="T36" fmla="*/ 2147483647 w 276"/>
              <a:gd name="T37" fmla="*/ 2147483647 h 480"/>
              <a:gd name="T38" fmla="*/ 2147483647 w 276"/>
              <a:gd name="T39" fmla="*/ 2147483647 h 480"/>
              <a:gd name="T40" fmla="*/ 2147483647 w 276"/>
              <a:gd name="T41" fmla="*/ 2147483647 h 480"/>
              <a:gd name="T42" fmla="*/ 2147483647 w 276"/>
              <a:gd name="T43" fmla="*/ 2147483647 h 480"/>
              <a:gd name="T44" fmla="*/ 2147483647 w 276"/>
              <a:gd name="T45" fmla="*/ 2147483647 h 480"/>
              <a:gd name="T46" fmla="*/ 2147483647 w 276"/>
              <a:gd name="T47" fmla="*/ 2147483647 h 480"/>
              <a:gd name="T48" fmla="*/ 2147483647 w 276"/>
              <a:gd name="T49" fmla="*/ 2147483647 h 480"/>
              <a:gd name="T50" fmla="*/ 2147483647 w 276"/>
              <a:gd name="T51" fmla="*/ 2147483647 h 480"/>
              <a:gd name="T52" fmla="*/ 2147483647 w 276"/>
              <a:gd name="T53" fmla="*/ 2147483647 h 480"/>
              <a:gd name="T54" fmla="*/ 2147483647 w 276"/>
              <a:gd name="T55" fmla="*/ 2147483647 h 480"/>
              <a:gd name="T56" fmla="*/ 2147483647 w 276"/>
              <a:gd name="T57" fmla="*/ 2147483647 h 480"/>
              <a:gd name="T58" fmla="*/ 2147483647 w 276"/>
              <a:gd name="T59" fmla="*/ 2147483647 h 480"/>
              <a:gd name="T60" fmla="*/ 2147483647 w 276"/>
              <a:gd name="T61" fmla="*/ 2147483647 h 480"/>
              <a:gd name="T62" fmla="*/ 2147483647 w 276"/>
              <a:gd name="T63" fmla="*/ 2147483647 h 480"/>
              <a:gd name="T64" fmla="*/ 2147483647 w 276"/>
              <a:gd name="T65" fmla="*/ 2147483647 h 480"/>
              <a:gd name="T66" fmla="*/ 2147483647 w 276"/>
              <a:gd name="T67" fmla="*/ 2147483647 h 480"/>
              <a:gd name="T68" fmla="*/ 2147483647 w 276"/>
              <a:gd name="T69" fmla="*/ 2147483647 h 480"/>
              <a:gd name="T70" fmla="*/ 2147483647 w 276"/>
              <a:gd name="T71" fmla="*/ 2147483647 h 480"/>
              <a:gd name="T72" fmla="*/ 2147483647 w 276"/>
              <a:gd name="T73" fmla="*/ 2147483647 h 480"/>
              <a:gd name="T74" fmla="*/ 2147483647 w 276"/>
              <a:gd name="T75" fmla="*/ 2147483647 h 480"/>
              <a:gd name="T76" fmla="*/ 2147483647 w 276"/>
              <a:gd name="T77" fmla="*/ 2147483647 h 480"/>
              <a:gd name="T78" fmla="*/ 2147483647 w 276"/>
              <a:gd name="T79" fmla="*/ 2147483647 h 480"/>
              <a:gd name="T80" fmla="*/ 2147483647 w 276"/>
              <a:gd name="T81" fmla="*/ 2147483647 h 480"/>
              <a:gd name="T82" fmla="*/ 2147483647 w 276"/>
              <a:gd name="T83" fmla="*/ 2147483647 h 480"/>
              <a:gd name="T84" fmla="*/ 2147483647 w 276"/>
              <a:gd name="T85" fmla="*/ 2147483647 h 480"/>
              <a:gd name="T86" fmla="*/ 2147483647 w 276"/>
              <a:gd name="T87" fmla="*/ 2147483647 h 480"/>
              <a:gd name="T88" fmla="*/ 2147483647 w 276"/>
              <a:gd name="T89" fmla="*/ 2147483647 h 480"/>
              <a:gd name="T90" fmla="*/ 2147483647 w 276"/>
              <a:gd name="T91" fmla="*/ 2147483647 h 480"/>
              <a:gd name="T92" fmla="*/ 2147483647 w 276"/>
              <a:gd name="T93" fmla="*/ 2147483647 h 480"/>
              <a:gd name="T94" fmla="*/ 2147483647 w 276"/>
              <a:gd name="T95" fmla="*/ 2147483647 h 480"/>
              <a:gd name="T96" fmla="*/ 2147483647 w 276"/>
              <a:gd name="T97" fmla="*/ 2147483647 h 480"/>
              <a:gd name="T98" fmla="*/ 2147483647 w 276"/>
              <a:gd name="T99" fmla="*/ 2147483647 h 480"/>
              <a:gd name="T100" fmla="*/ 2147483647 w 276"/>
              <a:gd name="T101" fmla="*/ 2147483647 h 480"/>
              <a:gd name="T102" fmla="*/ 2147483647 w 276"/>
              <a:gd name="T103" fmla="*/ 2147483647 h 480"/>
              <a:gd name="T104" fmla="*/ 2147483647 w 276"/>
              <a:gd name="T105" fmla="*/ 2147483647 h 480"/>
              <a:gd name="T106" fmla="*/ 2147483647 w 276"/>
              <a:gd name="T107" fmla="*/ 2147483647 h 480"/>
              <a:gd name="T108" fmla="*/ 2147483647 w 276"/>
              <a:gd name="T109" fmla="*/ 2147483647 h 480"/>
              <a:gd name="T110" fmla="*/ 2147483647 w 276"/>
              <a:gd name="T111" fmla="*/ 2147483647 h 480"/>
              <a:gd name="T112" fmla="*/ 2147483647 w 276"/>
              <a:gd name="T113" fmla="*/ 0 h 480"/>
              <a:gd name="T114" fmla="*/ 2147483647 w 276"/>
              <a:gd name="T115" fmla="*/ 2147483647 h 480"/>
              <a:gd name="T116" fmla="*/ 2147483647 w 276"/>
              <a:gd name="T117" fmla="*/ 2147483647 h 480"/>
              <a:gd name="T118" fmla="*/ 2147483647 w 276"/>
              <a:gd name="T119" fmla="*/ 2147483647 h 480"/>
              <a:gd name="T120" fmla="*/ 2147483647 w 276"/>
              <a:gd name="T121" fmla="*/ 2147483647 h 48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76"/>
              <a:gd name="T184" fmla="*/ 0 h 480"/>
              <a:gd name="T185" fmla="*/ 276 w 276"/>
              <a:gd name="T186" fmla="*/ 480 h 48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76" h="480">
                <a:moveTo>
                  <a:pt x="264" y="354"/>
                </a:moveTo>
                <a:lnTo>
                  <a:pt x="270" y="384"/>
                </a:lnTo>
                <a:lnTo>
                  <a:pt x="270" y="396"/>
                </a:lnTo>
                <a:lnTo>
                  <a:pt x="270" y="420"/>
                </a:lnTo>
                <a:lnTo>
                  <a:pt x="276" y="456"/>
                </a:lnTo>
                <a:lnTo>
                  <a:pt x="270" y="462"/>
                </a:lnTo>
                <a:lnTo>
                  <a:pt x="264" y="456"/>
                </a:lnTo>
                <a:lnTo>
                  <a:pt x="252" y="462"/>
                </a:lnTo>
                <a:lnTo>
                  <a:pt x="234" y="456"/>
                </a:lnTo>
                <a:lnTo>
                  <a:pt x="204" y="468"/>
                </a:lnTo>
                <a:lnTo>
                  <a:pt x="204" y="462"/>
                </a:lnTo>
                <a:lnTo>
                  <a:pt x="198" y="462"/>
                </a:lnTo>
                <a:lnTo>
                  <a:pt x="198" y="468"/>
                </a:lnTo>
                <a:lnTo>
                  <a:pt x="192" y="474"/>
                </a:lnTo>
                <a:lnTo>
                  <a:pt x="192" y="480"/>
                </a:lnTo>
                <a:lnTo>
                  <a:pt x="180" y="480"/>
                </a:lnTo>
                <a:lnTo>
                  <a:pt x="174" y="480"/>
                </a:lnTo>
                <a:lnTo>
                  <a:pt x="174" y="474"/>
                </a:lnTo>
                <a:lnTo>
                  <a:pt x="174" y="468"/>
                </a:lnTo>
                <a:lnTo>
                  <a:pt x="168" y="462"/>
                </a:lnTo>
                <a:lnTo>
                  <a:pt x="168" y="456"/>
                </a:lnTo>
                <a:lnTo>
                  <a:pt x="162" y="456"/>
                </a:lnTo>
                <a:lnTo>
                  <a:pt x="162" y="450"/>
                </a:lnTo>
                <a:lnTo>
                  <a:pt x="156" y="450"/>
                </a:lnTo>
                <a:lnTo>
                  <a:pt x="156" y="438"/>
                </a:lnTo>
                <a:lnTo>
                  <a:pt x="150" y="438"/>
                </a:lnTo>
                <a:lnTo>
                  <a:pt x="156" y="438"/>
                </a:lnTo>
                <a:lnTo>
                  <a:pt x="150" y="438"/>
                </a:lnTo>
                <a:lnTo>
                  <a:pt x="150" y="432"/>
                </a:lnTo>
                <a:lnTo>
                  <a:pt x="156" y="432"/>
                </a:lnTo>
                <a:lnTo>
                  <a:pt x="150" y="432"/>
                </a:lnTo>
                <a:lnTo>
                  <a:pt x="156" y="432"/>
                </a:lnTo>
                <a:lnTo>
                  <a:pt x="156" y="426"/>
                </a:lnTo>
                <a:lnTo>
                  <a:pt x="156" y="420"/>
                </a:lnTo>
                <a:lnTo>
                  <a:pt x="156" y="414"/>
                </a:lnTo>
                <a:lnTo>
                  <a:pt x="162" y="414"/>
                </a:lnTo>
                <a:lnTo>
                  <a:pt x="156" y="414"/>
                </a:lnTo>
                <a:lnTo>
                  <a:pt x="162" y="408"/>
                </a:lnTo>
                <a:lnTo>
                  <a:pt x="156" y="408"/>
                </a:lnTo>
                <a:lnTo>
                  <a:pt x="162" y="408"/>
                </a:lnTo>
                <a:lnTo>
                  <a:pt x="162" y="402"/>
                </a:lnTo>
                <a:lnTo>
                  <a:pt x="150" y="402"/>
                </a:lnTo>
                <a:lnTo>
                  <a:pt x="114" y="408"/>
                </a:lnTo>
                <a:lnTo>
                  <a:pt x="108" y="408"/>
                </a:lnTo>
                <a:lnTo>
                  <a:pt x="90" y="408"/>
                </a:lnTo>
                <a:lnTo>
                  <a:pt x="66" y="408"/>
                </a:lnTo>
                <a:lnTo>
                  <a:pt x="48" y="408"/>
                </a:lnTo>
                <a:lnTo>
                  <a:pt x="36" y="408"/>
                </a:lnTo>
                <a:lnTo>
                  <a:pt x="0" y="414"/>
                </a:lnTo>
                <a:lnTo>
                  <a:pt x="0" y="408"/>
                </a:lnTo>
                <a:lnTo>
                  <a:pt x="6" y="408"/>
                </a:lnTo>
                <a:lnTo>
                  <a:pt x="6" y="402"/>
                </a:lnTo>
                <a:lnTo>
                  <a:pt x="0" y="402"/>
                </a:lnTo>
                <a:lnTo>
                  <a:pt x="0" y="396"/>
                </a:lnTo>
                <a:lnTo>
                  <a:pt x="0" y="390"/>
                </a:lnTo>
                <a:lnTo>
                  <a:pt x="0" y="384"/>
                </a:lnTo>
                <a:lnTo>
                  <a:pt x="6" y="384"/>
                </a:lnTo>
                <a:lnTo>
                  <a:pt x="6" y="378"/>
                </a:lnTo>
                <a:lnTo>
                  <a:pt x="6" y="372"/>
                </a:lnTo>
                <a:lnTo>
                  <a:pt x="0" y="372"/>
                </a:lnTo>
                <a:lnTo>
                  <a:pt x="6" y="372"/>
                </a:lnTo>
                <a:lnTo>
                  <a:pt x="6" y="366"/>
                </a:lnTo>
                <a:lnTo>
                  <a:pt x="6" y="372"/>
                </a:lnTo>
                <a:lnTo>
                  <a:pt x="12" y="372"/>
                </a:lnTo>
                <a:lnTo>
                  <a:pt x="6" y="366"/>
                </a:lnTo>
                <a:lnTo>
                  <a:pt x="6" y="360"/>
                </a:lnTo>
                <a:lnTo>
                  <a:pt x="12" y="360"/>
                </a:lnTo>
                <a:lnTo>
                  <a:pt x="12" y="354"/>
                </a:lnTo>
                <a:lnTo>
                  <a:pt x="18" y="354"/>
                </a:lnTo>
                <a:lnTo>
                  <a:pt x="12" y="354"/>
                </a:lnTo>
                <a:lnTo>
                  <a:pt x="6" y="354"/>
                </a:lnTo>
                <a:lnTo>
                  <a:pt x="6" y="348"/>
                </a:lnTo>
                <a:lnTo>
                  <a:pt x="12" y="348"/>
                </a:lnTo>
                <a:lnTo>
                  <a:pt x="18" y="348"/>
                </a:lnTo>
                <a:lnTo>
                  <a:pt x="18" y="342"/>
                </a:lnTo>
                <a:lnTo>
                  <a:pt x="18" y="336"/>
                </a:lnTo>
                <a:lnTo>
                  <a:pt x="24" y="336"/>
                </a:lnTo>
                <a:lnTo>
                  <a:pt x="18" y="336"/>
                </a:lnTo>
                <a:lnTo>
                  <a:pt x="18" y="330"/>
                </a:lnTo>
                <a:lnTo>
                  <a:pt x="24" y="324"/>
                </a:lnTo>
                <a:lnTo>
                  <a:pt x="24" y="330"/>
                </a:lnTo>
                <a:lnTo>
                  <a:pt x="30" y="330"/>
                </a:lnTo>
                <a:lnTo>
                  <a:pt x="24" y="324"/>
                </a:lnTo>
                <a:lnTo>
                  <a:pt x="30" y="324"/>
                </a:lnTo>
                <a:lnTo>
                  <a:pt x="30" y="318"/>
                </a:lnTo>
                <a:lnTo>
                  <a:pt x="36" y="312"/>
                </a:lnTo>
                <a:lnTo>
                  <a:pt x="42" y="306"/>
                </a:lnTo>
                <a:lnTo>
                  <a:pt x="36" y="306"/>
                </a:lnTo>
                <a:lnTo>
                  <a:pt x="36" y="300"/>
                </a:lnTo>
                <a:lnTo>
                  <a:pt x="42" y="306"/>
                </a:lnTo>
                <a:lnTo>
                  <a:pt x="42" y="300"/>
                </a:lnTo>
                <a:lnTo>
                  <a:pt x="48" y="300"/>
                </a:lnTo>
                <a:lnTo>
                  <a:pt x="48" y="294"/>
                </a:lnTo>
                <a:lnTo>
                  <a:pt x="42" y="294"/>
                </a:lnTo>
                <a:lnTo>
                  <a:pt x="42" y="300"/>
                </a:lnTo>
                <a:lnTo>
                  <a:pt x="42" y="294"/>
                </a:lnTo>
                <a:lnTo>
                  <a:pt x="36" y="300"/>
                </a:lnTo>
                <a:lnTo>
                  <a:pt x="30" y="294"/>
                </a:lnTo>
                <a:lnTo>
                  <a:pt x="36" y="294"/>
                </a:lnTo>
                <a:lnTo>
                  <a:pt x="36" y="288"/>
                </a:lnTo>
                <a:lnTo>
                  <a:pt x="42" y="288"/>
                </a:lnTo>
                <a:lnTo>
                  <a:pt x="48" y="288"/>
                </a:lnTo>
                <a:lnTo>
                  <a:pt x="48" y="282"/>
                </a:lnTo>
                <a:lnTo>
                  <a:pt x="54" y="282"/>
                </a:lnTo>
                <a:lnTo>
                  <a:pt x="54" y="270"/>
                </a:lnTo>
                <a:lnTo>
                  <a:pt x="54" y="276"/>
                </a:lnTo>
                <a:lnTo>
                  <a:pt x="48" y="276"/>
                </a:lnTo>
                <a:lnTo>
                  <a:pt x="42" y="270"/>
                </a:lnTo>
                <a:lnTo>
                  <a:pt x="48" y="270"/>
                </a:lnTo>
                <a:lnTo>
                  <a:pt x="48" y="264"/>
                </a:lnTo>
                <a:lnTo>
                  <a:pt x="42" y="270"/>
                </a:lnTo>
                <a:lnTo>
                  <a:pt x="42" y="264"/>
                </a:lnTo>
                <a:lnTo>
                  <a:pt x="36" y="264"/>
                </a:lnTo>
                <a:lnTo>
                  <a:pt x="36" y="258"/>
                </a:lnTo>
                <a:lnTo>
                  <a:pt x="42" y="264"/>
                </a:lnTo>
                <a:lnTo>
                  <a:pt x="48" y="264"/>
                </a:lnTo>
                <a:lnTo>
                  <a:pt x="48" y="258"/>
                </a:lnTo>
                <a:lnTo>
                  <a:pt x="42" y="258"/>
                </a:lnTo>
                <a:lnTo>
                  <a:pt x="36" y="258"/>
                </a:lnTo>
                <a:lnTo>
                  <a:pt x="42" y="252"/>
                </a:lnTo>
                <a:lnTo>
                  <a:pt x="42" y="246"/>
                </a:lnTo>
                <a:lnTo>
                  <a:pt x="42" y="252"/>
                </a:lnTo>
                <a:lnTo>
                  <a:pt x="36" y="252"/>
                </a:lnTo>
                <a:lnTo>
                  <a:pt x="30" y="246"/>
                </a:lnTo>
                <a:lnTo>
                  <a:pt x="36" y="240"/>
                </a:lnTo>
                <a:lnTo>
                  <a:pt x="30" y="240"/>
                </a:lnTo>
                <a:lnTo>
                  <a:pt x="30" y="234"/>
                </a:lnTo>
                <a:lnTo>
                  <a:pt x="30" y="228"/>
                </a:lnTo>
                <a:lnTo>
                  <a:pt x="36" y="222"/>
                </a:lnTo>
                <a:lnTo>
                  <a:pt x="36" y="216"/>
                </a:lnTo>
                <a:lnTo>
                  <a:pt x="30" y="216"/>
                </a:lnTo>
                <a:lnTo>
                  <a:pt x="30" y="222"/>
                </a:lnTo>
                <a:lnTo>
                  <a:pt x="24" y="222"/>
                </a:lnTo>
                <a:lnTo>
                  <a:pt x="30" y="210"/>
                </a:lnTo>
                <a:lnTo>
                  <a:pt x="30" y="204"/>
                </a:lnTo>
                <a:lnTo>
                  <a:pt x="24" y="204"/>
                </a:lnTo>
                <a:lnTo>
                  <a:pt x="24" y="198"/>
                </a:lnTo>
                <a:lnTo>
                  <a:pt x="30" y="198"/>
                </a:lnTo>
                <a:lnTo>
                  <a:pt x="36" y="198"/>
                </a:lnTo>
                <a:lnTo>
                  <a:pt x="36" y="192"/>
                </a:lnTo>
                <a:lnTo>
                  <a:pt x="36" y="186"/>
                </a:lnTo>
                <a:lnTo>
                  <a:pt x="30" y="186"/>
                </a:lnTo>
                <a:lnTo>
                  <a:pt x="30" y="180"/>
                </a:lnTo>
                <a:lnTo>
                  <a:pt x="30" y="174"/>
                </a:lnTo>
                <a:lnTo>
                  <a:pt x="36" y="174"/>
                </a:lnTo>
                <a:lnTo>
                  <a:pt x="36" y="168"/>
                </a:lnTo>
                <a:lnTo>
                  <a:pt x="30" y="168"/>
                </a:lnTo>
                <a:lnTo>
                  <a:pt x="30" y="174"/>
                </a:lnTo>
                <a:lnTo>
                  <a:pt x="24" y="174"/>
                </a:lnTo>
                <a:lnTo>
                  <a:pt x="24" y="168"/>
                </a:lnTo>
                <a:lnTo>
                  <a:pt x="30" y="168"/>
                </a:lnTo>
                <a:lnTo>
                  <a:pt x="30" y="162"/>
                </a:lnTo>
                <a:lnTo>
                  <a:pt x="24" y="162"/>
                </a:lnTo>
                <a:lnTo>
                  <a:pt x="24" y="168"/>
                </a:lnTo>
                <a:lnTo>
                  <a:pt x="18" y="168"/>
                </a:lnTo>
                <a:lnTo>
                  <a:pt x="24" y="168"/>
                </a:lnTo>
                <a:lnTo>
                  <a:pt x="24" y="162"/>
                </a:lnTo>
                <a:lnTo>
                  <a:pt x="18" y="156"/>
                </a:lnTo>
                <a:lnTo>
                  <a:pt x="24" y="156"/>
                </a:lnTo>
                <a:lnTo>
                  <a:pt x="24" y="150"/>
                </a:lnTo>
                <a:lnTo>
                  <a:pt x="24" y="144"/>
                </a:lnTo>
                <a:lnTo>
                  <a:pt x="30" y="144"/>
                </a:lnTo>
                <a:lnTo>
                  <a:pt x="36" y="144"/>
                </a:lnTo>
                <a:lnTo>
                  <a:pt x="36" y="138"/>
                </a:lnTo>
                <a:lnTo>
                  <a:pt x="30" y="144"/>
                </a:lnTo>
                <a:lnTo>
                  <a:pt x="30" y="138"/>
                </a:lnTo>
                <a:lnTo>
                  <a:pt x="24" y="138"/>
                </a:lnTo>
                <a:lnTo>
                  <a:pt x="30" y="138"/>
                </a:lnTo>
                <a:lnTo>
                  <a:pt x="30" y="132"/>
                </a:lnTo>
                <a:lnTo>
                  <a:pt x="36" y="138"/>
                </a:lnTo>
                <a:lnTo>
                  <a:pt x="42" y="132"/>
                </a:lnTo>
                <a:lnTo>
                  <a:pt x="36" y="132"/>
                </a:lnTo>
                <a:lnTo>
                  <a:pt x="36" y="126"/>
                </a:lnTo>
                <a:lnTo>
                  <a:pt x="30" y="126"/>
                </a:lnTo>
                <a:lnTo>
                  <a:pt x="36" y="120"/>
                </a:lnTo>
                <a:lnTo>
                  <a:pt x="30" y="114"/>
                </a:lnTo>
                <a:lnTo>
                  <a:pt x="36" y="114"/>
                </a:lnTo>
                <a:lnTo>
                  <a:pt x="42" y="114"/>
                </a:lnTo>
                <a:lnTo>
                  <a:pt x="42" y="108"/>
                </a:lnTo>
                <a:lnTo>
                  <a:pt x="48" y="108"/>
                </a:lnTo>
                <a:lnTo>
                  <a:pt x="48" y="102"/>
                </a:lnTo>
                <a:lnTo>
                  <a:pt x="42" y="102"/>
                </a:lnTo>
                <a:lnTo>
                  <a:pt x="42" y="96"/>
                </a:lnTo>
                <a:lnTo>
                  <a:pt x="48" y="96"/>
                </a:lnTo>
                <a:lnTo>
                  <a:pt x="54" y="96"/>
                </a:lnTo>
                <a:lnTo>
                  <a:pt x="48" y="96"/>
                </a:lnTo>
                <a:lnTo>
                  <a:pt x="42" y="90"/>
                </a:lnTo>
                <a:lnTo>
                  <a:pt x="48" y="90"/>
                </a:lnTo>
                <a:lnTo>
                  <a:pt x="48" y="84"/>
                </a:lnTo>
                <a:lnTo>
                  <a:pt x="54" y="84"/>
                </a:lnTo>
                <a:lnTo>
                  <a:pt x="54" y="78"/>
                </a:lnTo>
                <a:lnTo>
                  <a:pt x="54" y="72"/>
                </a:lnTo>
                <a:lnTo>
                  <a:pt x="60" y="72"/>
                </a:lnTo>
                <a:lnTo>
                  <a:pt x="60" y="78"/>
                </a:lnTo>
                <a:lnTo>
                  <a:pt x="66" y="78"/>
                </a:lnTo>
                <a:lnTo>
                  <a:pt x="60" y="78"/>
                </a:lnTo>
                <a:lnTo>
                  <a:pt x="66" y="72"/>
                </a:lnTo>
                <a:lnTo>
                  <a:pt x="66" y="66"/>
                </a:lnTo>
                <a:lnTo>
                  <a:pt x="72" y="66"/>
                </a:lnTo>
                <a:lnTo>
                  <a:pt x="66" y="60"/>
                </a:lnTo>
                <a:lnTo>
                  <a:pt x="72" y="60"/>
                </a:lnTo>
                <a:lnTo>
                  <a:pt x="72" y="54"/>
                </a:lnTo>
                <a:lnTo>
                  <a:pt x="66" y="48"/>
                </a:lnTo>
                <a:lnTo>
                  <a:pt x="66" y="42"/>
                </a:lnTo>
                <a:lnTo>
                  <a:pt x="72" y="42"/>
                </a:lnTo>
                <a:lnTo>
                  <a:pt x="72" y="48"/>
                </a:lnTo>
                <a:lnTo>
                  <a:pt x="78" y="42"/>
                </a:lnTo>
                <a:lnTo>
                  <a:pt x="72" y="42"/>
                </a:lnTo>
                <a:lnTo>
                  <a:pt x="72" y="30"/>
                </a:lnTo>
                <a:lnTo>
                  <a:pt x="72" y="36"/>
                </a:lnTo>
                <a:lnTo>
                  <a:pt x="78" y="36"/>
                </a:lnTo>
                <a:lnTo>
                  <a:pt x="78" y="30"/>
                </a:lnTo>
                <a:lnTo>
                  <a:pt x="72" y="24"/>
                </a:lnTo>
                <a:lnTo>
                  <a:pt x="78" y="24"/>
                </a:lnTo>
                <a:lnTo>
                  <a:pt x="78" y="30"/>
                </a:lnTo>
                <a:lnTo>
                  <a:pt x="78" y="24"/>
                </a:lnTo>
                <a:lnTo>
                  <a:pt x="84" y="24"/>
                </a:lnTo>
                <a:lnTo>
                  <a:pt x="90" y="24"/>
                </a:lnTo>
                <a:lnTo>
                  <a:pt x="90" y="18"/>
                </a:lnTo>
                <a:lnTo>
                  <a:pt x="96" y="18"/>
                </a:lnTo>
                <a:lnTo>
                  <a:pt x="90" y="18"/>
                </a:lnTo>
                <a:lnTo>
                  <a:pt x="90" y="12"/>
                </a:lnTo>
                <a:lnTo>
                  <a:pt x="132" y="6"/>
                </a:lnTo>
                <a:lnTo>
                  <a:pt x="138" y="6"/>
                </a:lnTo>
                <a:lnTo>
                  <a:pt x="162" y="6"/>
                </a:lnTo>
                <a:lnTo>
                  <a:pt x="174" y="6"/>
                </a:lnTo>
                <a:lnTo>
                  <a:pt x="192" y="6"/>
                </a:lnTo>
                <a:lnTo>
                  <a:pt x="210" y="0"/>
                </a:lnTo>
                <a:lnTo>
                  <a:pt x="240" y="0"/>
                </a:lnTo>
                <a:lnTo>
                  <a:pt x="246" y="0"/>
                </a:lnTo>
                <a:lnTo>
                  <a:pt x="258" y="0"/>
                </a:lnTo>
                <a:lnTo>
                  <a:pt x="264" y="6"/>
                </a:lnTo>
                <a:lnTo>
                  <a:pt x="264" y="42"/>
                </a:lnTo>
                <a:lnTo>
                  <a:pt x="264" y="54"/>
                </a:lnTo>
                <a:lnTo>
                  <a:pt x="264" y="66"/>
                </a:lnTo>
                <a:lnTo>
                  <a:pt x="264" y="90"/>
                </a:lnTo>
                <a:lnTo>
                  <a:pt x="264" y="126"/>
                </a:lnTo>
                <a:lnTo>
                  <a:pt x="264" y="144"/>
                </a:lnTo>
                <a:lnTo>
                  <a:pt x="264" y="168"/>
                </a:lnTo>
                <a:lnTo>
                  <a:pt x="264" y="198"/>
                </a:lnTo>
                <a:lnTo>
                  <a:pt x="264" y="204"/>
                </a:lnTo>
                <a:lnTo>
                  <a:pt x="258" y="240"/>
                </a:lnTo>
                <a:lnTo>
                  <a:pt x="258" y="264"/>
                </a:lnTo>
                <a:lnTo>
                  <a:pt x="258" y="276"/>
                </a:lnTo>
                <a:lnTo>
                  <a:pt x="258" y="306"/>
                </a:lnTo>
                <a:lnTo>
                  <a:pt x="264" y="324"/>
                </a:lnTo>
                <a:lnTo>
                  <a:pt x="264" y="35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78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52" name="Freeform 55"/>
          <p:cNvSpPr>
            <a:spLocks/>
          </p:cNvSpPr>
          <p:nvPr/>
        </p:nvSpPr>
        <p:spPr bwMode="auto">
          <a:xfrm>
            <a:off x="1885952" y="3140203"/>
            <a:ext cx="790575" cy="1228725"/>
          </a:xfrm>
          <a:custGeom>
            <a:avLst/>
            <a:gdLst>
              <a:gd name="T0" fmla="*/ 2147483647 w 498"/>
              <a:gd name="T1" fmla="*/ 2147483647 h 774"/>
              <a:gd name="T2" fmla="*/ 2147483647 w 498"/>
              <a:gd name="T3" fmla="*/ 2147483647 h 774"/>
              <a:gd name="T4" fmla="*/ 0 w 498"/>
              <a:gd name="T5" fmla="*/ 2147483647 h 774"/>
              <a:gd name="T6" fmla="*/ 2147483647 w 498"/>
              <a:gd name="T7" fmla="*/ 2147483647 h 774"/>
              <a:gd name="T8" fmla="*/ 2147483647 w 498"/>
              <a:gd name="T9" fmla="*/ 2147483647 h 774"/>
              <a:gd name="T10" fmla="*/ 2147483647 w 498"/>
              <a:gd name="T11" fmla="*/ 0 h 774"/>
              <a:gd name="T12" fmla="*/ 2147483647 w 498"/>
              <a:gd name="T13" fmla="*/ 2147483647 h 774"/>
              <a:gd name="T14" fmla="*/ 2147483647 w 498"/>
              <a:gd name="T15" fmla="*/ 2147483647 h 774"/>
              <a:gd name="T16" fmla="*/ 2147483647 w 498"/>
              <a:gd name="T17" fmla="*/ 2147483647 h 774"/>
              <a:gd name="T18" fmla="*/ 2147483647 w 498"/>
              <a:gd name="T19" fmla="*/ 2147483647 h 774"/>
              <a:gd name="T20" fmla="*/ 2147483647 w 498"/>
              <a:gd name="T21" fmla="*/ 2147483647 h 774"/>
              <a:gd name="T22" fmla="*/ 2147483647 w 498"/>
              <a:gd name="T23" fmla="*/ 2147483647 h 774"/>
              <a:gd name="T24" fmla="*/ 2147483647 w 498"/>
              <a:gd name="T25" fmla="*/ 2147483647 h 774"/>
              <a:gd name="T26" fmla="*/ 2147483647 w 498"/>
              <a:gd name="T27" fmla="*/ 2147483647 h 774"/>
              <a:gd name="T28" fmla="*/ 2147483647 w 498"/>
              <a:gd name="T29" fmla="*/ 2147483647 h 774"/>
              <a:gd name="T30" fmla="*/ 2147483647 w 498"/>
              <a:gd name="T31" fmla="*/ 2147483647 h 774"/>
              <a:gd name="T32" fmla="*/ 2147483647 w 498"/>
              <a:gd name="T33" fmla="*/ 2147483647 h 774"/>
              <a:gd name="T34" fmla="*/ 2147483647 w 498"/>
              <a:gd name="T35" fmla="*/ 2147483647 h 774"/>
              <a:gd name="T36" fmla="*/ 2147483647 w 498"/>
              <a:gd name="T37" fmla="*/ 2147483647 h 774"/>
              <a:gd name="T38" fmla="*/ 2147483647 w 498"/>
              <a:gd name="T39" fmla="*/ 2147483647 h 774"/>
              <a:gd name="T40" fmla="*/ 2147483647 w 498"/>
              <a:gd name="T41" fmla="*/ 2147483647 h 774"/>
              <a:gd name="T42" fmla="*/ 2147483647 w 498"/>
              <a:gd name="T43" fmla="*/ 2147483647 h 774"/>
              <a:gd name="T44" fmla="*/ 2147483647 w 498"/>
              <a:gd name="T45" fmla="*/ 2147483647 h 774"/>
              <a:gd name="T46" fmla="*/ 2147483647 w 498"/>
              <a:gd name="T47" fmla="*/ 2147483647 h 774"/>
              <a:gd name="T48" fmla="*/ 2147483647 w 498"/>
              <a:gd name="T49" fmla="*/ 2147483647 h 774"/>
              <a:gd name="T50" fmla="*/ 2147483647 w 498"/>
              <a:gd name="T51" fmla="*/ 2147483647 h 774"/>
              <a:gd name="T52" fmla="*/ 2147483647 w 498"/>
              <a:gd name="T53" fmla="*/ 2147483647 h 774"/>
              <a:gd name="T54" fmla="*/ 2147483647 w 498"/>
              <a:gd name="T55" fmla="*/ 2147483647 h 774"/>
              <a:gd name="T56" fmla="*/ 2147483647 w 498"/>
              <a:gd name="T57" fmla="*/ 2147483647 h 774"/>
              <a:gd name="T58" fmla="*/ 2147483647 w 498"/>
              <a:gd name="T59" fmla="*/ 2147483647 h 774"/>
              <a:gd name="T60" fmla="*/ 2147483647 w 498"/>
              <a:gd name="T61" fmla="*/ 2147483647 h 774"/>
              <a:gd name="T62" fmla="*/ 2147483647 w 498"/>
              <a:gd name="T63" fmla="*/ 2147483647 h 774"/>
              <a:gd name="T64" fmla="*/ 2147483647 w 498"/>
              <a:gd name="T65" fmla="*/ 2147483647 h 774"/>
              <a:gd name="T66" fmla="*/ 2147483647 w 498"/>
              <a:gd name="T67" fmla="*/ 2147483647 h 774"/>
              <a:gd name="T68" fmla="*/ 2147483647 w 498"/>
              <a:gd name="T69" fmla="*/ 2147483647 h 774"/>
              <a:gd name="T70" fmla="*/ 2147483647 w 498"/>
              <a:gd name="T71" fmla="*/ 2147483647 h 774"/>
              <a:gd name="T72" fmla="*/ 2147483647 w 498"/>
              <a:gd name="T73" fmla="*/ 2147483647 h 77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498"/>
              <a:gd name="T112" fmla="*/ 0 h 774"/>
              <a:gd name="T113" fmla="*/ 498 w 498"/>
              <a:gd name="T114" fmla="*/ 774 h 774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498" h="774">
                <a:moveTo>
                  <a:pt x="48" y="366"/>
                </a:moveTo>
                <a:lnTo>
                  <a:pt x="36" y="348"/>
                </a:lnTo>
                <a:lnTo>
                  <a:pt x="24" y="330"/>
                </a:lnTo>
                <a:lnTo>
                  <a:pt x="6" y="300"/>
                </a:lnTo>
                <a:lnTo>
                  <a:pt x="0" y="294"/>
                </a:lnTo>
                <a:lnTo>
                  <a:pt x="0" y="282"/>
                </a:lnTo>
                <a:lnTo>
                  <a:pt x="0" y="276"/>
                </a:lnTo>
                <a:lnTo>
                  <a:pt x="6" y="258"/>
                </a:lnTo>
                <a:lnTo>
                  <a:pt x="12" y="246"/>
                </a:lnTo>
                <a:lnTo>
                  <a:pt x="18" y="222"/>
                </a:lnTo>
                <a:lnTo>
                  <a:pt x="54" y="78"/>
                </a:lnTo>
                <a:lnTo>
                  <a:pt x="72" y="0"/>
                </a:lnTo>
                <a:lnTo>
                  <a:pt x="120" y="12"/>
                </a:lnTo>
                <a:lnTo>
                  <a:pt x="120" y="18"/>
                </a:lnTo>
                <a:lnTo>
                  <a:pt x="204" y="36"/>
                </a:lnTo>
                <a:lnTo>
                  <a:pt x="282" y="54"/>
                </a:lnTo>
                <a:lnTo>
                  <a:pt x="288" y="54"/>
                </a:lnTo>
                <a:lnTo>
                  <a:pt x="360" y="72"/>
                </a:lnTo>
                <a:lnTo>
                  <a:pt x="426" y="84"/>
                </a:lnTo>
                <a:lnTo>
                  <a:pt x="480" y="96"/>
                </a:lnTo>
                <a:lnTo>
                  <a:pt x="498" y="96"/>
                </a:lnTo>
                <a:lnTo>
                  <a:pt x="480" y="192"/>
                </a:lnTo>
                <a:lnTo>
                  <a:pt x="462" y="282"/>
                </a:lnTo>
                <a:lnTo>
                  <a:pt x="456" y="300"/>
                </a:lnTo>
                <a:lnTo>
                  <a:pt x="450" y="336"/>
                </a:lnTo>
                <a:lnTo>
                  <a:pt x="438" y="420"/>
                </a:lnTo>
                <a:lnTo>
                  <a:pt x="432" y="432"/>
                </a:lnTo>
                <a:lnTo>
                  <a:pt x="426" y="474"/>
                </a:lnTo>
                <a:lnTo>
                  <a:pt x="414" y="528"/>
                </a:lnTo>
                <a:lnTo>
                  <a:pt x="402" y="588"/>
                </a:lnTo>
                <a:lnTo>
                  <a:pt x="402" y="600"/>
                </a:lnTo>
                <a:lnTo>
                  <a:pt x="390" y="660"/>
                </a:lnTo>
                <a:lnTo>
                  <a:pt x="390" y="666"/>
                </a:lnTo>
                <a:lnTo>
                  <a:pt x="384" y="672"/>
                </a:lnTo>
                <a:lnTo>
                  <a:pt x="378" y="678"/>
                </a:lnTo>
                <a:lnTo>
                  <a:pt x="372" y="678"/>
                </a:lnTo>
                <a:lnTo>
                  <a:pt x="366" y="672"/>
                </a:lnTo>
                <a:lnTo>
                  <a:pt x="366" y="666"/>
                </a:lnTo>
                <a:lnTo>
                  <a:pt x="360" y="666"/>
                </a:lnTo>
                <a:lnTo>
                  <a:pt x="354" y="666"/>
                </a:lnTo>
                <a:lnTo>
                  <a:pt x="348" y="660"/>
                </a:lnTo>
                <a:lnTo>
                  <a:pt x="342" y="660"/>
                </a:lnTo>
                <a:lnTo>
                  <a:pt x="336" y="660"/>
                </a:lnTo>
                <a:lnTo>
                  <a:pt x="336" y="666"/>
                </a:lnTo>
                <a:lnTo>
                  <a:pt x="330" y="666"/>
                </a:lnTo>
                <a:lnTo>
                  <a:pt x="336" y="672"/>
                </a:lnTo>
                <a:lnTo>
                  <a:pt x="330" y="672"/>
                </a:lnTo>
                <a:lnTo>
                  <a:pt x="330" y="684"/>
                </a:lnTo>
                <a:lnTo>
                  <a:pt x="336" y="684"/>
                </a:lnTo>
                <a:lnTo>
                  <a:pt x="330" y="690"/>
                </a:lnTo>
                <a:lnTo>
                  <a:pt x="330" y="696"/>
                </a:lnTo>
                <a:lnTo>
                  <a:pt x="330" y="702"/>
                </a:lnTo>
                <a:lnTo>
                  <a:pt x="330" y="708"/>
                </a:lnTo>
                <a:lnTo>
                  <a:pt x="330" y="714"/>
                </a:lnTo>
                <a:lnTo>
                  <a:pt x="330" y="720"/>
                </a:lnTo>
                <a:lnTo>
                  <a:pt x="324" y="720"/>
                </a:lnTo>
                <a:lnTo>
                  <a:pt x="330" y="726"/>
                </a:lnTo>
                <a:lnTo>
                  <a:pt x="330" y="738"/>
                </a:lnTo>
                <a:lnTo>
                  <a:pt x="330" y="744"/>
                </a:lnTo>
                <a:lnTo>
                  <a:pt x="330" y="750"/>
                </a:lnTo>
                <a:lnTo>
                  <a:pt x="330" y="756"/>
                </a:lnTo>
                <a:lnTo>
                  <a:pt x="330" y="762"/>
                </a:lnTo>
                <a:lnTo>
                  <a:pt x="324" y="762"/>
                </a:lnTo>
                <a:lnTo>
                  <a:pt x="324" y="756"/>
                </a:lnTo>
                <a:lnTo>
                  <a:pt x="324" y="762"/>
                </a:lnTo>
                <a:lnTo>
                  <a:pt x="324" y="768"/>
                </a:lnTo>
                <a:lnTo>
                  <a:pt x="318" y="768"/>
                </a:lnTo>
                <a:lnTo>
                  <a:pt x="318" y="774"/>
                </a:lnTo>
                <a:lnTo>
                  <a:pt x="258" y="678"/>
                </a:lnTo>
                <a:lnTo>
                  <a:pt x="240" y="654"/>
                </a:lnTo>
                <a:lnTo>
                  <a:pt x="162" y="540"/>
                </a:lnTo>
                <a:lnTo>
                  <a:pt x="126" y="480"/>
                </a:lnTo>
                <a:lnTo>
                  <a:pt x="90" y="426"/>
                </a:lnTo>
                <a:lnTo>
                  <a:pt x="48" y="366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53" name="Freeform 56"/>
          <p:cNvSpPr>
            <a:spLocks/>
          </p:cNvSpPr>
          <p:nvPr/>
        </p:nvSpPr>
        <p:spPr bwMode="auto">
          <a:xfrm>
            <a:off x="2295527" y="4073532"/>
            <a:ext cx="847725" cy="981075"/>
          </a:xfrm>
          <a:custGeom>
            <a:avLst/>
            <a:gdLst>
              <a:gd name="T0" fmla="*/ 2147483647 w 534"/>
              <a:gd name="T1" fmla="*/ 2147483647 h 618"/>
              <a:gd name="T2" fmla="*/ 2147483647 w 534"/>
              <a:gd name="T3" fmla="*/ 2147483647 h 618"/>
              <a:gd name="T4" fmla="*/ 2147483647 w 534"/>
              <a:gd name="T5" fmla="*/ 2147483647 h 618"/>
              <a:gd name="T6" fmla="*/ 2147483647 w 534"/>
              <a:gd name="T7" fmla="*/ 2147483647 h 618"/>
              <a:gd name="T8" fmla="*/ 2147483647 w 534"/>
              <a:gd name="T9" fmla="*/ 2147483647 h 618"/>
              <a:gd name="T10" fmla="*/ 2147483647 w 534"/>
              <a:gd name="T11" fmla="*/ 2147483647 h 618"/>
              <a:gd name="T12" fmla="*/ 2147483647 w 534"/>
              <a:gd name="T13" fmla="*/ 2147483647 h 618"/>
              <a:gd name="T14" fmla="*/ 2147483647 w 534"/>
              <a:gd name="T15" fmla="*/ 2147483647 h 618"/>
              <a:gd name="T16" fmla="*/ 2147483647 w 534"/>
              <a:gd name="T17" fmla="*/ 2147483647 h 618"/>
              <a:gd name="T18" fmla="*/ 2147483647 w 534"/>
              <a:gd name="T19" fmla="*/ 2147483647 h 618"/>
              <a:gd name="T20" fmla="*/ 2147483647 w 534"/>
              <a:gd name="T21" fmla="*/ 2147483647 h 618"/>
              <a:gd name="T22" fmla="*/ 2147483647 w 534"/>
              <a:gd name="T23" fmla="*/ 2147483647 h 618"/>
              <a:gd name="T24" fmla="*/ 2147483647 w 534"/>
              <a:gd name="T25" fmla="*/ 2147483647 h 618"/>
              <a:gd name="T26" fmla="*/ 2147483647 w 534"/>
              <a:gd name="T27" fmla="*/ 2147483647 h 618"/>
              <a:gd name="T28" fmla="*/ 2147483647 w 534"/>
              <a:gd name="T29" fmla="*/ 2147483647 h 618"/>
              <a:gd name="T30" fmla="*/ 2147483647 w 534"/>
              <a:gd name="T31" fmla="*/ 2147483647 h 618"/>
              <a:gd name="T32" fmla="*/ 2147483647 w 534"/>
              <a:gd name="T33" fmla="*/ 2147483647 h 618"/>
              <a:gd name="T34" fmla="*/ 2147483647 w 534"/>
              <a:gd name="T35" fmla="*/ 2147483647 h 618"/>
              <a:gd name="T36" fmla="*/ 2147483647 w 534"/>
              <a:gd name="T37" fmla="*/ 2147483647 h 618"/>
              <a:gd name="T38" fmla="*/ 2147483647 w 534"/>
              <a:gd name="T39" fmla="*/ 2147483647 h 618"/>
              <a:gd name="T40" fmla="*/ 2147483647 w 534"/>
              <a:gd name="T41" fmla="*/ 2147483647 h 618"/>
              <a:gd name="T42" fmla="*/ 2147483647 w 534"/>
              <a:gd name="T43" fmla="*/ 2147483647 h 618"/>
              <a:gd name="T44" fmla="*/ 2147483647 w 534"/>
              <a:gd name="T45" fmla="*/ 2147483647 h 618"/>
              <a:gd name="T46" fmla="*/ 2147483647 w 534"/>
              <a:gd name="T47" fmla="*/ 2147483647 h 618"/>
              <a:gd name="T48" fmla="*/ 2147483647 w 534"/>
              <a:gd name="T49" fmla="*/ 2147483647 h 618"/>
              <a:gd name="T50" fmla="*/ 2147483647 w 534"/>
              <a:gd name="T51" fmla="*/ 2147483647 h 618"/>
              <a:gd name="T52" fmla="*/ 2147483647 w 534"/>
              <a:gd name="T53" fmla="*/ 2147483647 h 618"/>
              <a:gd name="T54" fmla="*/ 2147483647 w 534"/>
              <a:gd name="T55" fmla="*/ 2147483647 h 618"/>
              <a:gd name="T56" fmla="*/ 2147483647 w 534"/>
              <a:gd name="T57" fmla="*/ 2147483647 h 618"/>
              <a:gd name="T58" fmla="*/ 2147483647 w 534"/>
              <a:gd name="T59" fmla="*/ 2147483647 h 618"/>
              <a:gd name="T60" fmla="*/ 2147483647 w 534"/>
              <a:gd name="T61" fmla="*/ 2147483647 h 618"/>
              <a:gd name="T62" fmla="*/ 2147483647 w 534"/>
              <a:gd name="T63" fmla="*/ 2147483647 h 618"/>
              <a:gd name="T64" fmla="*/ 2147483647 w 534"/>
              <a:gd name="T65" fmla="*/ 2147483647 h 618"/>
              <a:gd name="T66" fmla="*/ 2147483647 w 534"/>
              <a:gd name="T67" fmla="*/ 2147483647 h 618"/>
              <a:gd name="T68" fmla="*/ 2147483647 w 534"/>
              <a:gd name="T69" fmla="*/ 2147483647 h 618"/>
              <a:gd name="T70" fmla="*/ 2147483647 w 534"/>
              <a:gd name="T71" fmla="*/ 2147483647 h 618"/>
              <a:gd name="T72" fmla="*/ 2147483647 w 534"/>
              <a:gd name="T73" fmla="*/ 2147483647 h 618"/>
              <a:gd name="T74" fmla="*/ 2147483647 w 534"/>
              <a:gd name="T75" fmla="*/ 2147483647 h 618"/>
              <a:gd name="T76" fmla="*/ 2147483647 w 534"/>
              <a:gd name="T77" fmla="*/ 2147483647 h 618"/>
              <a:gd name="T78" fmla="*/ 2147483647 w 534"/>
              <a:gd name="T79" fmla="*/ 2147483647 h 618"/>
              <a:gd name="T80" fmla="*/ 2147483647 w 534"/>
              <a:gd name="T81" fmla="*/ 2147483647 h 618"/>
              <a:gd name="T82" fmla="*/ 2147483647 w 534"/>
              <a:gd name="T83" fmla="*/ 2147483647 h 618"/>
              <a:gd name="T84" fmla="*/ 2147483647 w 534"/>
              <a:gd name="T85" fmla="*/ 2147483647 h 618"/>
              <a:gd name="T86" fmla="*/ 2147483647 w 534"/>
              <a:gd name="T87" fmla="*/ 2147483647 h 618"/>
              <a:gd name="T88" fmla="*/ 2147483647 w 534"/>
              <a:gd name="T89" fmla="*/ 2147483647 h 618"/>
              <a:gd name="T90" fmla="*/ 2147483647 w 534"/>
              <a:gd name="T91" fmla="*/ 2147483647 h 618"/>
              <a:gd name="T92" fmla="*/ 2147483647 w 534"/>
              <a:gd name="T93" fmla="*/ 2147483647 h 618"/>
              <a:gd name="T94" fmla="*/ 2147483647 w 534"/>
              <a:gd name="T95" fmla="*/ 2147483647 h 618"/>
              <a:gd name="T96" fmla="*/ 2147483647 w 534"/>
              <a:gd name="T97" fmla="*/ 2147483647 h 618"/>
              <a:gd name="T98" fmla="*/ 0 w 534"/>
              <a:gd name="T99" fmla="*/ 2147483647 h 618"/>
              <a:gd name="T100" fmla="*/ 2147483647 w 534"/>
              <a:gd name="T101" fmla="*/ 2147483647 h 618"/>
              <a:gd name="T102" fmla="*/ 2147483647 w 534"/>
              <a:gd name="T103" fmla="*/ 2147483647 h 618"/>
              <a:gd name="T104" fmla="*/ 2147483647 w 534"/>
              <a:gd name="T105" fmla="*/ 2147483647 h 618"/>
              <a:gd name="T106" fmla="*/ 2147483647 w 534"/>
              <a:gd name="T107" fmla="*/ 2147483647 h 618"/>
              <a:gd name="T108" fmla="*/ 2147483647 w 534"/>
              <a:gd name="T109" fmla="*/ 2147483647 h 61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534"/>
              <a:gd name="T166" fmla="*/ 0 h 618"/>
              <a:gd name="T167" fmla="*/ 534 w 534"/>
              <a:gd name="T168" fmla="*/ 618 h 618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534" h="618">
                <a:moveTo>
                  <a:pt x="30" y="378"/>
                </a:moveTo>
                <a:lnTo>
                  <a:pt x="24" y="378"/>
                </a:lnTo>
                <a:lnTo>
                  <a:pt x="24" y="372"/>
                </a:lnTo>
                <a:lnTo>
                  <a:pt x="18" y="366"/>
                </a:lnTo>
                <a:lnTo>
                  <a:pt x="24" y="360"/>
                </a:lnTo>
                <a:lnTo>
                  <a:pt x="24" y="354"/>
                </a:lnTo>
                <a:lnTo>
                  <a:pt x="18" y="348"/>
                </a:lnTo>
                <a:lnTo>
                  <a:pt x="24" y="342"/>
                </a:lnTo>
                <a:lnTo>
                  <a:pt x="24" y="336"/>
                </a:lnTo>
                <a:lnTo>
                  <a:pt x="30" y="336"/>
                </a:lnTo>
                <a:lnTo>
                  <a:pt x="36" y="336"/>
                </a:lnTo>
                <a:lnTo>
                  <a:pt x="36" y="330"/>
                </a:lnTo>
                <a:lnTo>
                  <a:pt x="42" y="324"/>
                </a:lnTo>
                <a:lnTo>
                  <a:pt x="42" y="318"/>
                </a:lnTo>
                <a:lnTo>
                  <a:pt x="42" y="312"/>
                </a:lnTo>
                <a:lnTo>
                  <a:pt x="48" y="312"/>
                </a:lnTo>
                <a:lnTo>
                  <a:pt x="48" y="306"/>
                </a:lnTo>
                <a:lnTo>
                  <a:pt x="48" y="300"/>
                </a:lnTo>
                <a:lnTo>
                  <a:pt x="48" y="294"/>
                </a:lnTo>
                <a:lnTo>
                  <a:pt x="54" y="288"/>
                </a:lnTo>
                <a:lnTo>
                  <a:pt x="48" y="288"/>
                </a:lnTo>
                <a:lnTo>
                  <a:pt x="60" y="282"/>
                </a:lnTo>
                <a:lnTo>
                  <a:pt x="60" y="276"/>
                </a:lnTo>
                <a:lnTo>
                  <a:pt x="72" y="270"/>
                </a:lnTo>
                <a:lnTo>
                  <a:pt x="78" y="270"/>
                </a:lnTo>
                <a:lnTo>
                  <a:pt x="84" y="264"/>
                </a:lnTo>
                <a:lnTo>
                  <a:pt x="90" y="264"/>
                </a:lnTo>
                <a:lnTo>
                  <a:pt x="90" y="258"/>
                </a:lnTo>
                <a:lnTo>
                  <a:pt x="84" y="252"/>
                </a:lnTo>
                <a:lnTo>
                  <a:pt x="78" y="246"/>
                </a:lnTo>
                <a:lnTo>
                  <a:pt x="72" y="240"/>
                </a:lnTo>
                <a:lnTo>
                  <a:pt x="72" y="234"/>
                </a:lnTo>
                <a:lnTo>
                  <a:pt x="72" y="228"/>
                </a:lnTo>
                <a:lnTo>
                  <a:pt x="72" y="216"/>
                </a:lnTo>
                <a:lnTo>
                  <a:pt x="66" y="210"/>
                </a:lnTo>
                <a:lnTo>
                  <a:pt x="66" y="204"/>
                </a:lnTo>
                <a:lnTo>
                  <a:pt x="60" y="198"/>
                </a:lnTo>
                <a:lnTo>
                  <a:pt x="60" y="192"/>
                </a:lnTo>
                <a:lnTo>
                  <a:pt x="60" y="186"/>
                </a:lnTo>
                <a:lnTo>
                  <a:pt x="60" y="180"/>
                </a:lnTo>
                <a:lnTo>
                  <a:pt x="66" y="180"/>
                </a:lnTo>
                <a:lnTo>
                  <a:pt x="66" y="174"/>
                </a:lnTo>
                <a:lnTo>
                  <a:pt x="66" y="168"/>
                </a:lnTo>
                <a:lnTo>
                  <a:pt x="66" y="174"/>
                </a:lnTo>
                <a:lnTo>
                  <a:pt x="72" y="174"/>
                </a:lnTo>
                <a:lnTo>
                  <a:pt x="72" y="168"/>
                </a:lnTo>
                <a:lnTo>
                  <a:pt x="72" y="162"/>
                </a:lnTo>
                <a:lnTo>
                  <a:pt x="72" y="156"/>
                </a:lnTo>
                <a:lnTo>
                  <a:pt x="72" y="150"/>
                </a:lnTo>
                <a:lnTo>
                  <a:pt x="72" y="138"/>
                </a:lnTo>
                <a:lnTo>
                  <a:pt x="66" y="132"/>
                </a:lnTo>
                <a:lnTo>
                  <a:pt x="72" y="132"/>
                </a:lnTo>
                <a:lnTo>
                  <a:pt x="72" y="126"/>
                </a:lnTo>
                <a:lnTo>
                  <a:pt x="72" y="120"/>
                </a:lnTo>
                <a:lnTo>
                  <a:pt x="72" y="114"/>
                </a:lnTo>
                <a:lnTo>
                  <a:pt x="72" y="108"/>
                </a:lnTo>
                <a:lnTo>
                  <a:pt x="72" y="102"/>
                </a:lnTo>
                <a:lnTo>
                  <a:pt x="78" y="96"/>
                </a:lnTo>
                <a:lnTo>
                  <a:pt x="72" y="96"/>
                </a:lnTo>
                <a:lnTo>
                  <a:pt x="72" y="84"/>
                </a:lnTo>
                <a:lnTo>
                  <a:pt x="78" y="84"/>
                </a:lnTo>
                <a:lnTo>
                  <a:pt x="72" y="78"/>
                </a:lnTo>
                <a:lnTo>
                  <a:pt x="78" y="78"/>
                </a:lnTo>
                <a:lnTo>
                  <a:pt x="78" y="72"/>
                </a:lnTo>
                <a:lnTo>
                  <a:pt x="84" y="72"/>
                </a:lnTo>
                <a:lnTo>
                  <a:pt x="90" y="72"/>
                </a:lnTo>
                <a:lnTo>
                  <a:pt x="96" y="78"/>
                </a:lnTo>
                <a:lnTo>
                  <a:pt x="102" y="78"/>
                </a:lnTo>
                <a:lnTo>
                  <a:pt x="108" y="78"/>
                </a:lnTo>
                <a:lnTo>
                  <a:pt x="108" y="84"/>
                </a:lnTo>
                <a:lnTo>
                  <a:pt x="114" y="90"/>
                </a:lnTo>
                <a:lnTo>
                  <a:pt x="120" y="90"/>
                </a:lnTo>
                <a:lnTo>
                  <a:pt x="126" y="84"/>
                </a:lnTo>
                <a:lnTo>
                  <a:pt x="132" y="78"/>
                </a:lnTo>
                <a:lnTo>
                  <a:pt x="132" y="72"/>
                </a:lnTo>
                <a:lnTo>
                  <a:pt x="144" y="12"/>
                </a:lnTo>
                <a:lnTo>
                  <a:pt x="144" y="0"/>
                </a:lnTo>
                <a:lnTo>
                  <a:pt x="234" y="12"/>
                </a:lnTo>
                <a:lnTo>
                  <a:pt x="264" y="18"/>
                </a:lnTo>
                <a:lnTo>
                  <a:pt x="282" y="24"/>
                </a:lnTo>
                <a:lnTo>
                  <a:pt x="354" y="36"/>
                </a:lnTo>
                <a:lnTo>
                  <a:pt x="402" y="42"/>
                </a:lnTo>
                <a:lnTo>
                  <a:pt x="420" y="42"/>
                </a:lnTo>
                <a:lnTo>
                  <a:pt x="420" y="48"/>
                </a:lnTo>
                <a:lnTo>
                  <a:pt x="456" y="54"/>
                </a:lnTo>
                <a:lnTo>
                  <a:pt x="534" y="60"/>
                </a:lnTo>
                <a:lnTo>
                  <a:pt x="516" y="162"/>
                </a:lnTo>
                <a:lnTo>
                  <a:pt x="504" y="264"/>
                </a:lnTo>
                <a:lnTo>
                  <a:pt x="498" y="300"/>
                </a:lnTo>
                <a:lnTo>
                  <a:pt x="486" y="378"/>
                </a:lnTo>
                <a:lnTo>
                  <a:pt x="480" y="432"/>
                </a:lnTo>
                <a:lnTo>
                  <a:pt x="474" y="474"/>
                </a:lnTo>
                <a:lnTo>
                  <a:pt x="468" y="510"/>
                </a:lnTo>
                <a:lnTo>
                  <a:pt x="456" y="618"/>
                </a:lnTo>
                <a:lnTo>
                  <a:pt x="336" y="600"/>
                </a:lnTo>
                <a:lnTo>
                  <a:pt x="288" y="594"/>
                </a:lnTo>
                <a:lnTo>
                  <a:pt x="264" y="582"/>
                </a:lnTo>
                <a:lnTo>
                  <a:pt x="114" y="492"/>
                </a:lnTo>
                <a:lnTo>
                  <a:pt x="0" y="426"/>
                </a:lnTo>
                <a:lnTo>
                  <a:pt x="0" y="414"/>
                </a:lnTo>
                <a:lnTo>
                  <a:pt x="12" y="402"/>
                </a:lnTo>
                <a:lnTo>
                  <a:pt x="18" y="408"/>
                </a:lnTo>
                <a:lnTo>
                  <a:pt x="18" y="402"/>
                </a:lnTo>
                <a:lnTo>
                  <a:pt x="24" y="408"/>
                </a:lnTo>
                <a:lnTo>
                  <a:pt x="24" y="402"/>
                </a:lnTo>
                <a:lnTo>
                  <a:pt x="30" y="396"/>
                </a:lnTo>
                <a:lnTo>
                  <a:pt x="36" y="396"/>
                </a:lnTo>
                <a:lnTo>
                  <a:pt x="36" y="390"/>
                </a:lnTo>
                <a:lnTo>
                  <a:pt x="36" y="384"/>
                </a:lnTo>
                <a:lnTo>
                  <a:pt x="30" y="378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54" name="Freeform 57"/>
          <p:cNvSpPr>
            <a:spLocks noEditPoints="1"/>
          </p:cNvSpPr>
          <p:nvPr/>
        </p:nvSpPr>
        <p:spPr bwMode="auto">
          <a:xfrm>
            <a:off x="1447802" y="2997200"/>
            <a:ext cx="1000125" cy="1714500"/>
          </a:xfrm>
          <a:custGeom>
            <a:avLst/>
            <a:gdLst>
              <a:gd name="T0" fmla="*/ 2147483647 w 630"/>
              <a:gd name="T1" fmla="*/ 2147483647 h 1080"/>
              <a:gd name="T2" fmla="*/ 2147483647 w 630"/>
              <a:gd name="T3" fmla="*/ 2147483647 h 1080"/>
              <a:gd name="T4" fmla="*/ 2147483647 w 630"/>
              <a:gd name="T5" fmla="*/ 2147483647 h 1080"/>
              <a:gd name="T6" fmla="*/ 2147483647 w 630"/>
              <a:gd name="T7" fmla="*/ 2147483647 h 1080"/>
              <a:gd name="T8" fmla="*/ 2147483647 w 630"/>
              <a:gd name="T9" fmla="*/ 2147483647 h 1080"/>
              <a:gd name="T10" fmla="*/ 2147483647 w 630"/>
              <a:gd name="T11" fmla="*/ 2147483647 h 1080"/>
              <a:gd name="T12" fmla="*/ 2147483647 w 630"/>
              <a:gd name="T13" fmla="*/ 2147483647 h 1080"/>
              <a:gd name="T14" fmla="*/ 2147483647 w 630"/>
              <a:gd name="T15" fmla="*/ 2147483647 h 1080"/>
              <a:gd name="T16" fmla="*/ 2147483647 w 630"/>
              <a:gd name="T17" fmla="*/ 2147483647 h 1080"/>
              <a:gd name="T18" fmla="*/ 0 w 630"/>
              <a:gd name="T19" fmla="*/ 2147483647 h 1080"/>
              <a:gd name="T20" fmla="*/ 2147483647 w 630"/>
              <a:gd name="T21" fmla="*/ 2147483647 h 1080"/>
              <a:gd name="T22" fmla="*/ 2147483647 w 630"/>
              <a:gd name="T23" fmla="*/ 0 h 1080"/>
              <a:gd name="T24" fmla="*/ 2147483647 w 630"/>
              <a:gd name="T25" fmla="*/ 2147483647 h 1080"/>
              <a:gd name="T26" fmla="*/ 2147483647 w 630"/>
              <a:gd name="T27" fmla="*/ 2147483647 h 1080"/>
              <a:gd name="T28" fmla="*/ 2147483647 w 630"/>
              <a:gd name="T29" fmla="*/ 2147483647 h 1080"/>
              <a:gd name="T30" fmla="*/ 2147483647 w 630"/>
              <a:gd name="T31" fmla="*/ 2147483647 h 1080"/>
              <a:gd name="T32" fmla="*/ 2147483647 w 630"/>
              <a:gd name="T33" fmla="*/ 2147483647 h 1080"/>
              <a:gd name="T34" fmla="*/ 2147483647 w 630"/>
              <a:gd name="T35" fmla="*/ 2147483647 h 1080"/>
              <a:gd name="T36" fmla="*/ 2147483647 w 630"/>
              <a:gd name="T37" fmla="*/ 2147483647 h 1080"/>
              <a:gd name="T38" fmla="*/ 2147483647 w 630"/>
              <a:gd name="T39" fmla="*/ 2147483647 h 1080"/>
              <a:gd name="T40" fmla="*/ 2147483647 w 630"/>
              <a:gd name="T41" fmla="*/ 2147483647 h 1080"/>
              <a:gd name="T42" fmla="*/ 2147483647 w 630"/>
              <a:gd name="T43" fmla="*/ 2147483647 h 1080"/>
              <a:gd name="T44" fmla="*/ 2147483647 w 630"/>
              <a:gd name="T45" fmla="*/ 2147483647 h 1080"/>
              <a:gd name="T46" fmla="*/ 2147483647 w 630"/>
              <a:gd name="T47" fmla="*/ 2147483647 h 1080"/>
              <a:gd name="T48" fmla="*/ 2147483647 w 630"/>
              <a:gd name="T49" fmla="*/ 2147483647 h 1080"/>
              <a:gd name="T50" fmla="*/ 2147483647 w 630"/>
              <a:gd name="T51" fmla="*/ 2147483647 h 1080"/>
              <a:gd name="T52" fmla="*/ 2147483647 w 630"/>
              <a:gd name="T53" fmla="*/ 2147483647 h 1080"/>
              <a:gd name="T54" fmla="*/ 2147483647 w 630"/>
              <a:gd name="T55" fmla="*/ 2147483647 h 1080"/>
              <a:gd name="T56" fmla="*/ 2147483647 w 630"/>
              <a:gd name="T57" fmla="*/ 2147483647 h 1080"/>
              <a:gd name="T58" fmla="*/ 2147483647 w 630"/>
              <a:gd name="T59" fmla="*/ 2147483647 h 1080"/>
              <a:gd name="T60" fmla="*/ 2147483647 w 630"/>
              <a:gd name="T61" fmla="*/ 2147483647 h 1080"/>
              <a:gd name="T62" fmla="*/ 2147483647 w 630"/>
              <a:gd name="T63" fmla="*/ 2147483647 h 1080"/>
              <a:gd name="T64" fmla="*/ 2147483647 w 630"/>
              <a:gd name="T65" fmla="*/ 2147483647 h 1080"/>
              <a:gd name="T66" fmla="*/ 2147483647 w 630"/>
              <a:gd name="T67" fmla="*/ 2147483647 h 1080"/>
              <a:gd name="T68" fmla="*/ 2147483647 w 630"/>
              <a:gd name="T69" fmla="*/ 2147483647 h 1080"/>
              <a:gd name="T70" fmla="*/ 2147483647 w 630"/>
              <a:gd name="T71" fmla="*/ 2147483647 h 1080"/>
              <a:gd name="T72" fmla="*/ 2147483647 w 630"/>
              <a:gd name="T73" fmla="*/ 2147483647 h 1080"/>
              <a:gd name="T74" fmla="*/ 2147483647 w 630"/>
              <a:gd name="T75" fmla="*/ 2147483647 h 1080"/>
              <a:gd name="T76" fmla="*/ 2147483647 w 630"/>
              <a:gd name="T77" fmla="*/ 2147483647 h 1080"/>
              <a:gd name="T78" fmla="*/ 2147483647 w 630"/>
              <a:gd name="T79" fmla="*/ 2147483647 h 1080"/>
              <a:gd name="T80" fmla="*/ 2147483647 w 630"/>
              <a:gd name="T81" fmla="*/ 2147483647 h 1080"/>
              <a:gd name="T82" fmla="*/ 2147483647 w 630"/>
              <a:gd name="T83" fmla="*/ 2147483647 h 1080"/>
              <a:gd name="T84" fmla="*/ 2147483647 w 630"/>
              <a:gd name="T85" fmla="*/ 2147483647 h 1080"/>
              <a:gd name="T86" fmla="*/ 2147483647 w 630"/>
              <a:gd name="T87" fmla="*/ 2147483647 h 1080"/>
              <a:gd name="T88" fmla="*/ 2147483647 w 630"/>
              <a:gd name="T89" fmla="*/ 2147483647 h 1080"/>
              <a:gd name="T90" fmla="*/ 2147483647 w 630"/>
              <a:gd name="T91" fmla="*/ 2147483647 h 1080"/>
              <a:gd name="T92" fmla="*/ 2147483647 w 630"/>
              <a:gd name="T93" fmla="*/ 2147483647 h 1080"/>
              <a:gd name="T94" fmla="*/ 2147483647 w 630"/>
              <a:gd name="T95" fmla="*/ 2147483647 h 1080"/>
              <a:gd name="T96" fmla="*/ 2147483647 w 630"/>
              <a:gd name="T97" fmla="*/ 2147483647 h 1080"/>
              <a:gd name="T98" fmla="*/ 2147483647 w 630"/>
              <a:gd name="T99" fmla="*/ 2147483647 h 1080"/>
              <a:gd name="T100" fmla="*/ 2147483647 w 630"/>
              <a:gd name="T101" fmla="*/ 2147483647 h 1080"/>
              <a:gd name="T102" fmla="*/ 2147483647 w 630"/>
              <a:gd name="T103" fmla="*/ 2147483647 h 1080"/>
              <a:gd name="T104" fmla="*/ 2147483647 w 630"/>
              <a:gd name="T105" fmla="*/ 2147483647 h 1080"/>
              <a:gd name="T106" fmla="*/ 2147483647 w 630"/>
              <a:gd name="T107" fmla="*/ 2147483647 h 1080"/>
              <a:gd name="T108" fmla="*/ 2147483647 w 630"/>
              <a:gd name="T109" fmla="*/ 2147483647 h 1080"/>
              <a:gd name="T110" fmla="*/ 2147483647 w 630"/>
              <a:gd name="T111" fmla="*/ 2147483647 h 1080"/>
              <a:gd name="T112" fmla="*/ 2147483647 w 630"/>
              <a:gd name="T113" fmla="*/ 2147483647 h 108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30"/>
              <a:gd name="T172" fmla="*/ 0 h 1080"/>
              <a:gd name="T173" fmla="*/ 630 w 630"/>
              <a:gd name="T174" fmla="*/ 1080 h 108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30" h="1080">
                <a:moveTo>
                  <a:pt x="138" y="420"/>
                </a:moveTo>
                <a:lnTo>
                  <a:pt x="126" y="426"/>
                </a:lnTo>
                <a:lnTo>
                  <a:pt x="114" y="426"/>
                </a:lnTo>
                <a:lnTo>
                  <a:pt x="114" y="420"/>
                </a:lnTo>
                <a:lnTo>
                  <a:pt x="90" y="420"/>
                </a:lnTo>
                <a:lnTo>
                  <a:pt x="90" y="408"/>
                </a:lnTo>
                <a:lnTo>
                  <a:pt x="90" y="402"/>
                </a:lnTo>
                <a:lnTo>
                  <a:pt x="84" y="408"/>
                </a:lnTo>
                <a:lnTo>
                  <a:pt x="90" y="408"/>
                </a:lnTo>
                <a:lnTo>
                  <a:pt x="90" y="414"/>
                </a:lnTo>
                <a:lnTo>
                  <a:pt x="84" y="408"/>
                </a:lnTo>
                <a:lnTo>
                  <a:pt x="78" y="408"/>
                </a:lnTo>
                <a:lnTo>
                  <a:pt x="72" y="408"/>
                </a:lnTo>
                <a:lnTo>
                  <a:pt x="72" y="414"/>
                </a:lnTo>
                <a:lnTo>
                  <a:pt x="72" y="420"/>
                </a:lnTo>
                <a:lnTo>
                  <a:pt x="72" y="426"/>
                </a:lnTo>
                <a:lnTo>
                  <a:pt x="66" y="426"/>
                </a:lnTo>
                <a:lnTo>
                  <a:pt x="66" y="438"/>
                </a:lnTo>
                <a:lnTo>
                  <a:pt x="54" y="426"/>
                </a:lnTo>
                <a:lnTo>
                  <a:pt x="48" y="414"/>
                </a:lnTo>
                <a:lnTo>
                  <a:pt x="36" y="408"/>
                </a:lnTo>
                <a:lnTo>
                  <a:pt x="36" y="414"/>
                </a:lnTo>
                <a:lnTo>
                  <a:pt x="30" y="408"/>
                </a:lnTo>
                <a:lnTo>
                  <a:pt x="42" y="396"/>
                </a:lnTo>
                <a:lnTo>
                  <a:pt x="42" y="384"/>
                </a:lnTo>
                <a:lnTo>
                  <a:pt x="36" y="378"/>
                </a:lnTo>
                <a:lnTo>
                  <a:pt x="36" y="366"/>
                </a:lnTo>
                <a:lnTo>
                  <a:pt x="24" y="348"/>
                </a:lnTo>
                <a:lnTo>
                  <a:pt x="12" y="324"/>
                </a:lnTo>
                <a:lnTo>
                  <a:pt x="6" y="306"/>
                </a:lnTo>
                <a:lnTo>
                  <a:pt x="12" y="294"/>
                </a:lnTo>
                <a:lnTo>
                  <a:pt x="12" y="264"/>
                </a:lnTo>
                <a:lnTo>
                  <a:pt x="18" y="246"/>
                </a:lnTo>
                <a:lnTo>
                  <a:pt x="24" y="234"/>
                </a:lnTo>
                <a:lnTo>
                  <a:pt x="24" y="216"/>
                </a:lnTo>
                <a:lnTo>
                  <a:pt x="18" y="198"/>
                </a:lnTo>
                <a:lnTo>
                  <a:pt x="12" y="186"/>
                </a:lnTo>
                <a:lnTo>
                  <a:pt x="0" y="168"/>
                </a:lnTo>
                <a:lnTo>
                  <a:pt x="0" y="156"/>
                </a:lnTo>
                <a:lnTo>
                  <a:pt x="0" y="144"/>
                </a:lnTo>
                <a:lnTo>
                  <a:pt x="36" y="102"/>
                </a:lnTo>
                <a:lnTo>
                  <a:pt x="36" y="84"/>
                </a:lnTo>
                <a:lnTo>
                  <a:pt x="48" y="72"/>
                </a:lnTo>
                <a:lnTo>
                  <a:pt x="54" y="54"/>
                </a:lnTo>
                <a:lnTo>
                  <a:pt x="54" y="30"/>
                </a:lnTo>
                <a:lnTo>
                  <a:pt x="48" y="24"/>
                </a:lnTo>
                <a:lnTo>
                  <a:pt x="54" y="18"/>
                </a:lnTo>
                <a:lnTo>
                  <a:pt x="60" y="0"/>
                </a:lnTo>
                <a:lnTo>
                  <a:pt x="84" y="12"/>
                </a:lnTo>
                <a:lnTo>
                  <a:pt x="108" y="18"/>
                </a:lnTo>
                <a:lnTo>
                  <a:pt x="126" y="24"/>
                </a:lnTo>
                <a:lnTo>
                  <a:pt x="192" y="42"/>
                </a:lnTo>
                <a:lnTo>
                  <a:pt x="252" y="60"/>
                </a:lnTo>
                <a:lnTo>
                  <a:pt x="294" y="72"/>
                </a:lnTo>
                <a:lnTo>
                  <a:pt x="354" y="84"/>
                </a:lnTo>
                <a:lnTo>
                  <a:pt x="336" y="162"/>
                </a:lnTo>
                <a:lnTo>
                  <a:pt x="300" y="306"/>
                </a:lnTo>
                <a:lnTo>
                  <a:pt x="294" y="330"/>
                </a:lnTo>
                <a:lnTo>
                  <a:pt x="288" y="342"/>
                </a:lnTo>
                <a:lnTo>
                  <a:pt x="282" y="360"/>
                </a:lnTo>
                <a:lnTo>
                  <a:pt x="282" y="366"/>
                </a:lnTo>
                <a:lnTo>
                  <a:pt x="282" y="378"/>
                </a:lnTo>
                <a:lnTo>
                  <a:pt x="288" y="384"/>
                </a:lnTo>
                <a:lnTo>
                  <a:pt x="306" y="414"/>
                </a:lnTo>
                <a:lnTo>
                  <a:pt x="318" y="432"/>
                </a:lnTo>
                <a:lnTo>
                  <a:pt x="330" y="450"/>
                </a:lnTo>
                <a:lnTo>
                  <a:pt x="372" y="510"/>
                </a:lnTo>
                <a:lnTo>
                  <a:pt x="408" y="564"/>
                </a:lnTo>
                <a:lnTo>
                  <a:pt x="444" y="624"/>
                </a:lnTo>
                <a:lnTo>
                  <a:pt x="522" y="738"/>
                </a:lnTo>
                <a:lnTo>
                  <a:pt x="540" y="762"/>
                </a:lnTo>
                <a:lnTo>
                  <a:pt x="600" y="858"/>
                </a:lnTo>
                <a:lnTo>
                  <a:pt x="600" y="864"/>
                </a:lnTo>
                <a:lnTo>
                  <a:pt x="600" y="870"/>
                </a:lnTo>
                <a:lnTo>
                  <a:pt x="606" y="876"/>
                </a:lnTo>
                <a:lnTo>
                  <a:pt x="606" y="882"/>
                </a:lnTo>
                <a:lnTo>
                  <a:pt x="612" y="888"/>
                </a:lnTo>
                <a:lnTo>
                  <a:pt x="612" y="900"/>
                </a:lnTo>
                <a:lnTo>
                  <a:pt x="612" y="906"/>
                </a:lnTo>
                <a:lnTo>
                  <a:pt x="612" y="912"/>
                </a:lnTo>
                <a:lnTo>
                  <a:pt x="618" y="918"/>
                </a:lnTo>
                <a:lnTo>
                  <a:pt x="624" y="924"/>
                </a:lnTo>
                <a:lnTo>
                  <a:pt x="630" y="930"/>
                </a:lnTo>
                <a:lnTo>
                  <a:pt x="630" y="936"/>
                </a:lnTo>
                <a:lnTo>
                  <a:pt x="624" y="936"/>
                </a:lnTo>
                <a:lnTo>
                  <a:pt x="618" y="942"/>
                </a:lnTo>
                <a:lnTo>
                  <a:pt x="612" y="942"/>
                </a:lnTo>
                <a:lnTo>
                  <a:pt x="600" y="948"/>
                </a:lnTo>
                <a:lnTo>
                  <a:pt x="600" y="954"/>
                </a:lnTo>
                <a:lnTo>
                  <a:pt x="588" y="960"/>
                </a:lnTo>
                <a:lnTo>
                  <a:pt x="594" y="960"/>
                </a:lnTo>
                <a:lnTo>
                  <a:pt x="588" y="966"/>
                </a:lnTo>
                <a:lnTo>
                  <a:pt x="588" y="972"/>
                </a:lnTo>
                <a:lnTo>
                  <a:pt x="588" y="978"/>
                </a:lnTo>
                <a:lnTo>
                  <a:pt x="588" y="984"/>
                </a:lnTo>
                <a:lnTo>
                  <a:pt x="582" y="984"/>
                </a:lnTo>
                <a:lnTo>
                  <a:pt x="582" y="990"/>
                </a:lnTo>
                <a:lnTo>
                  <a:pt x="582" y="996"/>
                </a:lnTo>
                <a:lnTo>
                  <a:pt x="576" y="1002"/>
                </a:lnTo>
                <a:lnTo>
                  <a:pt x="576" y="1008"/>
                </a:lnTo>
                <a:lnTo>
                  <a:pt x="570" y="1008"/>
                </a:lnTo>
                <a:lnTo>
                  <a:pt x="564" y="1008"/>
                </a:lnTo>
                <a:lnTo>
                  <a:pt x="564" y="1014"/>
                </a:lnTo>
                <a:lnTo>
                  <a:pt x="558" y="1020"/>
                </a:lnTo>
                <a:lnTo>
                  <a:pt x="564" y="1026"/>
                </a:lnTo>
                <a:lnTo>
                  <a:pt x="564" y="1032"/>
                </a:lnTo>
                <a:lnTo>
                  <a:pt x="558" y="1038"/>
                </a:lnTo>
                <a:lnTo>
                  <a:pt x="564" y="1044"/>
                </a:lnTo>
                <a:lnTo>
                  <a:pt x="564" y="1050"/>
                </a:lnTo>
                <a:lnTo>
                  <a:pt x="570" y="1050"/>
                </a:lnTo>
                <a:lnTo>
                  <a:pt x="576" y="1056"/>
                </a:lnTo>
                <a:lnTo>
                  <a:pt x="576" y="1062"/>
                </a:lnTo>
                <a:lnTo>
                  <a:pt x="576" y="1068"/>
                </a:lnTo>
                <a:lnTo>
                  <a:pt x="570" y="1068"/>
                </a:lnTo>
                <a:lnTo>
                  <a:pt x="564" y="1074"/>
                </a:lnTo>
                <a:lnTo>
                  <a:pt x="564" y="1080"/>
                </a:lnTo>
                <a:lnTo>
                  <a:pt x="558" y="1074"/>
                </a:lnTo>
                <a:lnTo>
                  <a:pt x="558" y="1080"/>
                </a:lnTo>
                <a:lnTo>
                  <a:pt x="552" y="1074"/>
                </a:lnTo>
                <a:lnTo>
                  <a:pt x="438" y="1062"/>
                </a:lnTo>
                <a:lnTo>
                  <a:pt x="354" y="1050"/>
                </a:lnTo>
                <a:lnTo>
                  <a:pt x="348" y="1032"/>
                </a:lnTo>
                <a:lnTo>
                  <a:pt x="354" y="1044"/>
                </a:lnTo>
                <a:lnTo>
                  <a:pt x="354" y="1038"/>
                </a:lnTo>
                <a:lnTo>
                  <a:pt x="348" y="1032"/>
                </a:lnTo>
                <a:lnTo>
                  <a:pt x="348" y="1038"/>
                </a:lnTo>
                <a:lnTo>
                  <a:pt x="348" y="1020"/>
                </a:lnTo>
                <a:lnTo>
                  <a:pt x="348" y="1014"/>
                </a:lnTo>
                <a:lnTo>
                  <a:pt x="348" y="996"/>
                </a:lnTo>
                <a:lnTo>
                  <a:pt x="342" y="978"/>
                </a:lnTo>
                <a:lnTo>
                  <a:pt x="330" y="960"/>
                </a:lnTo>
                <a:lnTo>
                  <a:pt x="300" y="918"/>
                </a:lnTo>
                <a:lnTo>
                  <a:pt x="288" y="912"/>
                </a:lnTo>
                <a:lnTo>
                  <a:pt x="282" y="918"/>
                </a:lnTo>
                <a:lnTo>
                  <a:pt x="276" y="912"/>
                </a:lnTo>
                <a:lnTo>
                  <a:pt x="276" y="906"/>
                </a:lnTo>
                <a:lnTo>
                  <a:pt x="282" y="906"/>
                </a:lnTo>
                <a:lnTo>
                  <a:pt x="282" y="900"/>
                </a:lnTo>
                <a:lnTo>
                  <a:pt x="270" y="882"/>
                </a:lnTo>
                <a:lnTo>
                  <a:pt x="252" y="876"/>
                </a:lnTo>
                <a:lnTo>
                  <a:pt x="240" y="876"/>
                </a:lnTo>
                <a:lnTo>
                  <a:pt x="222" y="858"/>
                </a:lnTo>
                <a:lnTo>
                  <a:pt x="222" y="846"/>
                </a:lnTo>
                <a:lnTo>
                  <a:pt x="204" y="828"/>
                </a:lnTo>
                <a:lnTo>
                  <a:pt x="198" y="822"/>
                </a:lnTo>
                <a:lnTo>
                  <a:pt x="174" y="822"/>
                </a:lnTo>
                <a:lnTo>
                  <a:pt x="168" y="810"/>
                </a:lnTo>
                <a:lnTo>
                  <a:pt x="156" y="810"/>
                </a:lnTo>
                <a:lnTo>
                  <a:pt x="132" y="804"/>
                </a:lnTo>
                <a:lnTo>
                  <a:pt x="132" y="798"/>
                </a:lnTo>
                <a:lnTo>
                  <a:pt x="120" y="786"/>
                </a:lnTo>
                <a:lnTo>
                  <a:pt x="126" y="774"/>
                </a:lnTo>
                <a:lnTo>
                  <a:pt x="126" y="768"/>
                </a:lnTo>
                <a:lnTo>
                  <a:pt x="132" y="762"/>
                </a:lnTo>
                <a:lnTo>
                  <a:pt x="126" y="756"/>
                </a:lnTo>
                <a:lnTo>
                  <a:pt x="132" y="750"/>
                </a:lnTo>
                <a:lnTo>
                  <a:pt x="138" y="738"/>
                </a:lnTo>
                <a:lnTo>
                  <a:pt x="132" y="732"/>
                </a:lnTo>
                <a:lnTo>
                  <a:pt x="120" y="720"/>
                </a:lnTo>
                <a:lnTo>
                  <a:pt x="120" y="714"/>
                </a:lnTo>
                <a:lnTo>
                  <a:pt x="126" y="708"/>
                </a:lnTo>
                <a:lnTo>
                  <a:pt x="126" y="702"/>
                </a:lnTo>
                <a:lnTo>
                  <a:pt x="114" y="696"/>
                </a:lnTo>
                <a:lnTo>
                  <a:pt x="108" y="678"/>
                </a:lnTo>
                <a:lnTo>
                  <a:pt x="102" y="672"/>
                </a:lnTo>
                <a:lnTo>
                  <a:pt x="96" y="654"/>
                </a:lnTo>
                <a:lnTo>
                  <a:pt x="90" y="648"/>
                </a:lnTo>
                <a:lnTo>
                  <a:pt x="84" y="612"/>
                </a:lnTo>
                <a:lnTo>
                  <a:pt x="72" y="594"/>
                </a:lnTo>
                <a:lnTo>
                  <a:pt x="72" y="570"/>
                </a:lnTo>
                <a:lnTo>
                  <a:pt x="78" y="564"/>
                </a:lnTo>
                <a:lnTo>
                  <a:pt x="84" y="564"/>
                </a:lnTo>
                <a:lnTo>
                  <a:pt x="90" y="546"/>
                </a:lnTo>
                <a:lnTo>
                  <a:pt x="90" y="534"/>
                </a:lnTo>
                <a:lnTo>
                  <a:pt x="72" y="528"/>
                </a:lnTo>
                <a:lnTo>
                  <a:pt x="66" y="522"/>
                </a:lnTo>
                <a:lnTo>
                  <a:pt x="60" y="510"/>
                </a:lnTo>
                <a:lnTo>
                  <a:pt x="54" y="492"/>
                </a:lnTo>
                <a:lnTo>
                  <a:pt x="60" y="486"/>
                </a:lnTo>
                <a:lnTo>
                  <a:pt x="60" y="474"/>
                </a:lnTo>
                <a:lnTo>
                  <a:pt x="54" y="468"/>
                </a:lnTo>
                <a:lnTo>
                  <a:pt x="60" y="450"/>
                </a:lnTo>
                <a:lnTo>
                  <a:pt x="66" y="444"/>
                </a:lnTo>
                <a:lnTo>
                  <a:pt x="72" y="438"/>
                </a:lnTo>
                <a:lnTo>
                  <a:pt x="72" y="450"/>
                </a:lnTo>
                <a:lnTo>
                  <a:pt x="72" y="462"/>
                </a:lnTo>
                <a:lnTo>
                  <a:pt x="84" y="480"/>
                </a:lnTo>
                <a:lnTo>
                  <a:pt x="96" y="480"/>
                </a:lnTo>
                <a:lnTo>
                  <a:pt x="84" y="474"/>
                </a:lnTo>
                <a:lnTo>
                  <a:pt x="84" y="450"/>
                </a:lnTo>
                <a:lnTo>
                  <a:pt x="78" y="444"/>
                </a:lnTo>
                <a:lnTo>
                  <a:pt x="78" y="432"/>
                </a:lnTo>
                <a:lnTo>
                  <a:pt x="78" y="426"/>
                </a:lnTo>
                <a:lnTo>
                  <a:pt x="84" y="426"/>
                </a:lnTo>
                <a:lnTo>
                  <a:pt x="108" y="426"/>
                </a:lnTo>
                <a:lnTo>
                  <a:pt x="132" y="432"/>
                </a:lnTo>
                <a:lnTo>
                  <a:pt x="138" y="432"/>
                </a:lnTo>
                <a:lnTo>
                  <a:pt x="144" y="432"/>
                </a:lnTo>
                <a:lnTo>
                  <a:pt x="144" y="426"/>
                </a:lnTo>
                <a:lnTo>
                  <a:pt x="132" y="426"/>
                </a:lnTo>
                <a:lnTo>
                  <a:pt x="138" y="420"/>
                </a:lnTo>
                <a:close/>
                <a:moveTo>
                  <a:pt x="168" y="852"/>
                </a:moveTo>
                <a:lnTo>
                  <a:pt x="180" y="858"/>
                </a:lnTo>
                <a:lnTo>
                  <a:pt x="192" y="858"/>
                </a:lnTo>
                <a:lnTo>
                  <a:pt x="192" y="864"/>
                </a:lnTo>
                <a:lnTo>
                  <a:pt x="180" y="864"/>
                </a:lnTo>
                <a:lnTo>
                  <a:pt x="168" y="864"/>
                </a:lnTo>
                <a:lnTo>
                  <a:pt x="168" y="858"/>
                </a:lnTo>
                <a:lnTo>
                  <a:pt x="162" y="852"/>
                </a:lnTo>
                <a:lnTo>
                  <a:pt x="168" y="852"/>
                </a:lnTo>
                <a:close/>
                <a:moveTo>
                  <a:pt x="144" y="858"/>
                </a:moveTo>
                <a:lnTo>
                  <a:pt x="138" y="852"/>
                </a:lnTo>
                <a:lnTo>
                  <a:pt x="156" y="852"/>
                </a:lnTo>
                <a:lnTo>
                  <a:pt x="156" y="864"/>
                </a:lnTo>
                <a:lnTo>
                  <a:pt x="144" y="864"/>
                </a:lnTo>
                <a:lnTo>
                  <a:pt x="144" y="858"/>
                </a:lnTo>
                <a:close/>
                <a:moveTo>
                  <a:pt x="258" y="936"/>
                </a:moveTo>
                <a:lnTo>
                  <a:pt x="270" y="948"/>
                </a:lnTo>
                <a:lnTo>
                  <a:pt x="276" y="954"/>
                </a:lnTo>
                <a:lnTo>
                  <a:pt x="264" y="954"/>
                </a:lnTo>
                <a:lnTo>
                  <a:pt x="264" y="942"/>
                </a:lnTo>
                <a:lnTo>
                  <a:pt x="258" y="942"/>
                </a:lnTo>
                <a:lnTo>
                  <a:pt x="258" y="936"/>
                </a:lnTo>
                <a:close/>
                <a:moveTo>
                  <a:pt x="258" y="1002"/>
                </a:moveTo>
                <a:lnTo>
                  <a:pt x="252" y="1002"/>
                </a:lnTo>
                <a:lnTo>
                  <a:pt x="246" y="990"/>
                </a:lnTo>
                <a:lnTo>
                  <a:pt x="246" y="978"/>
                </a:lnTo>
                <a:lnTo>
                  <a:pt x="246" y="984"/>
                </a:lnTo>
                <a:lnTo>
                  <a:pt x="258" y="1002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  <a:extLst/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72" name="TextBox 74"/>
          <p:cNvSpPr txBox="1">
            <a:spLocks noChangeArrowheads="1"/>
          </p:cNvSpPr>
          <p:nvPr/>
        </p:nvSpPr>
        <p:spPr bwMode="auto">
          <a:xfrm>
            <a:off x="5922964" y="6581902"/>
            <a:ext cx="3207870" cy="27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231" tIns="43587" rIns="87231" bIns="4358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baseline="30000" dirty="0">
                <a:solidFill>
                  <a:srgbClr val="FF0000"/>
                </a:solidFill>
                <a:latin typeface="Arial" charset="0"/>
                <a:cs typeface="Arial" charset="0"/>
              </a:rPr>
              <a:t>©</a:t>
            </a:r>
            <a:r>
              <a:rPr lang="en-US" sz="1200" b="1" dirty="0">
                <a:solidFill>
                  <a:srgbClr val="FF0000"/>
                </a:solidFill>
                <a:latin typeface="Arial" charset="0"/>
                <a:cs typeface="Arial" charset="0"/>
              </a:rPr>
              <a:t>Dr. Kevin Bradley, University of Missouri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409575"/>
            <a:ext cx="8534399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 b="1" dirty="0" smtClean="0">
                <a:latin typeface="Candara"/>
                <a:cs typeface="Candara"/>
              </a:rPr>
              <a:t>Official Dicamba-related Injury Investigations as Reported by State Departments of Agriculture </a:t>
            </a:r>
            <a:r>
              <a:rPr lang="en-US" sz="1800" b="1" dirty="0" smtClean="0">
                <a:solidFill>
                  <a:srgbClr val="FF0000"/>
                </a:solidFill>
                <a:latin typeface="Candara"/>
                <a:cs typeface="Candara"/>
              </a:rPr>
              <a:t>(*as of October 15, 2017) </a:t>
            </a:r>
            <a:endParaRPr lang="en-US" sz="1800" b="1" dirty="0">
              <a:solidFill>
                <a:srgbClr val="FF0000"/>
              </a:solidFill>
              <a:latin typeface="Candara"/>
              <a:cs typeface="Candara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6812" y="5521325"/>
            <a:ext cx="1424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smtClean="0">
                <a:solidFill>
                  <a:srgbClr val="FF0000"/>
                </a:solidFill>
                <a:latin typeface="Candara"/>
                <a:cs typeface="Candara"/>
              </a:rPr>
              <a:t>*Total: 2,708</a:t>
            </a:r>
            <a:endParaRPr lang="en-US" b="1" dirty="0">
              <a:solidFill>
                <a:srgbClr val="FF0000"/>
              </a:solidFill>
              <a:latin typeface="Candara"/>
              <a:cs typeface="Candar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5923" y="3909506"/>
            <a:ext cx="363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b="1" dirty="0" smtClean="0">
                <a:solidFill>
                  <a:srgbClr val="000000"/>
                </a:solidFill>
                <a:latin typeface="Candara"/>
                <a:cs typeface="Candara"/>
              </a:rPr>
              <a:t>18</a:t>
            </a:r>
            <a:endParaRPr lang="en-US" sz="1600" b="1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19974" y="3705015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b="1" dirty="0" smtClean="0">
                <a:solidFill>
                  <a:srgbClr val="000000"/>
                </a:solidFill>
                <a:latin typeface="Candara"/>
                <a:cs typeface="Candara"/>
              </a:rPr>
              <a:t>2</a:t>
            </a:r>
            <a:endParaRPr lang="en-US" sz="1600" b="1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364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 thruBlk="1"/>
      </p:transition>
    </mc:Choice>
    <mc:Fallback xmlns="">
      <p:transition xmlns:p14="http://schemas.microsoft.com/office/powerpoint/2010/main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Freeform 2"/>
          <p:cNvSpPr>
            <a:spLocks/>
          </p:cNvSpPr>
          <p:nvPr/>
        </p:nvSpPr>
        <p:spPr bwMode="auto">
          <a:xfrm>
            <a:off x="4886325" y="4340230"/>
            <a:ext cx="685800" cy="561975"/>
          </a:xfrm>
          <a:custGeom>
            <a:avLst/>
            <a:gdLst>
              <a:gd name="T0" fmla="*/ 2147483647 w 390"/>
              <a:gd name="T1" fmla="*/ 2147483647 h 354"/>
              <a:gd name="T2" fmla="*/ 2147483647 w 390"/>
              <a:gd name="T3" fmla="*/ 2147483647 h 354"/>
              <a:gd name="T4" fmla="*/ 2147483647 w 390"/>
              <a:gd name="T5" fmla="*/ 2147483647 h 354"/>
              <a:gd name="T6" fmla="*/ 2147483647 w 390"/>
              <a:gd name="T7" fmla="*/ 2147483647 h 354"/>
              <a:gd name="T8" fmla="*/ 2147483647 w 390"/>
              <a:gd name="T9" fmla="*/ 2147483647 h 354"/>
              <a:gd name="T10" fmla="*/ 2147483647 w 390"/>
              <a:gd name="T11" fmla="*/ 0 h 354"/>
              <a:gd name="T12" fmla="*/ 2147483647 w 390"/>
              <a:gd name="T13" fmla="*/ 2147483647 h 354"/>
              <a:gd name="T14" fmla="*/ 2147483647 w 390"/>
              <a:gd name="T15" fmla="*/ 2147483647 h 354"/>
              <a:gd name="T16" fmla="*/ 2147483647 w 390"/>
              <a:gd name="T17" fmla="*/ 2147483647 h 354"/>
              <a:gd name="T18" fmla="*/ 2147483647 w 390"/>
              <a:gd name="T19" fmla="*/ 2147483647 h 354"/>
              <a:gd name="T20" fmla="*/ 2147483647 w 390"/>
              <a:gd name="T21" fmla="*/ 2147483647 h 354"/>
              <a:gd name="T22" fmla="*/ 2147483647 w 390"/>
              <a:gd name="T23" fmla="*/ 2147483647 h 354"/>
              <a:gd name="T24" fmla="*/ 2147483647 w 390"/>
              <a:gd name="T25" fmla="*/ 2147483647 h 354"/>
              <a:gd name="T26" fmla="*/ 2147483647 w 390"/>
              <a:gd name="T27" fmla="*/ 2147483647 h 354"/>
              <a:gd name="T28" fmla="*/ 2147483647 w 390"/>
              <a:gd name="T29" fmla="*/ 2147483647 h 354"/>
              <a:gd name="T30" fmla="*/ 2147483647 w 390"/>
              <a:gd name="T31" fmla="*/ 2147483647 h 354"/>
              <a:gd name="T32" fmla="*/ 2147483647 w 390"/>
              <a:gd name="T33" fmla="*/ 2147483647 h 354"/>
              <a:gd name="T34" fmla="*/ 2147483647 w 390"/>
              <a:gd name="T35" fmla="*/ 2147483647 h 354"/>
              <a:gd name="T36" fmla="*/ 2147483647 w 390"/>
              <a:gd name="T37" fmla="*/ 2147483647 h 354"/>
              <a:gd name="T38" fmla="*/ 2147483647 w 390"/>
              <a:gd name="T39" fmla="*/ 2147483647 h 354"/>
              <a:gd name="T40" fmla="*/ 2147483647 w 390"/>
              <a:gd name="T41" fmla="*/ 2147483647 h 354"/>
              <a:gd name="T42" fmla="*/ 2147483647 w 390"/>
              <a:gd name="T43" fmla="*/ 2147483647 h 354"/>
              <a:gd name="T44" fmla="*/ 2147483647 w 390"/>
              <a:gd name="T45" fmla="*/ 2147483647 h 354"/>
              <a:gd name="T46" fmla="*/ 2147483647 w 390"/>
              <a:gd name="T47" fmla="*/ 2147483647 h 354"/>
              <a:gd name="T48" fmla="*/ 2147483647 w 390"/>
              <a:gd name="T49" fmla="*/ 2147483647 h 354"/>
              <a:gd name="T50" fmla="*/ 2147483647 w 390"/>
              <a:gd name="T51" fmla="*/ 2147483647 h 354"/>
              <a:gd name="T52" fmla="*/ 2147483647 w 390"/>
              <a:gd name="T53" fmla="*/ 2147483647 h 354"/>
              <a:gd name="T54" fmla="*/ 2147483647 w 390"/>
              <a:gd name="T55" fmla="*/ 2147483647 h 354"/>
              <a:gd name="T56" fmla="*/ 2147483647 w 390"/>
              <a:gd name="T57" fmla="*/ 2147483647 h 354"/>
              <a:gd name="T58" fmla="*/ 2147483647 w 390"/>
              <a:gd name="T59" fmla="*/ 2147483647 h 354"/>
              <a:gd name="T60" fmla="*/ 2147483647 w 390"/>
              <a:gd name="T61" fmla="*/ 2147483647 h 354"/>
              <a:gd name="T62" fmla="*/ 2147483647 w 390"/>
              <a:gd name="T63" fmla="*/ 2147483647 h 354"/>
              <a:gd name="T64" fmla="*/ 2147483647 w 390"/>
              <a:gd name="T65" fmla="*/ 2147483647 h 354"/>
              <a:gd name="T66" fmla="*/ 2147483647 w 390"/>
              <a:gd name="T67" fmla="*/ 2147483647 h 354"/>
              <a:gd name="T68" fmla="*/ 2147483647 w 390"/>
              <a:gd name="T69" fmla="*/ 2147483647 h 354"/>
              <a:gd name="T70" fmla="*/ 2147483647 w 390"/>
              <a:gd name="T71" fmla="*/ 2147483647 h 354"/>
              <a:gd name="T72" fmla="*/ 2147483647 w 390"/>
              <a:gd name="T73" fmla="*/ 2147483647 h 354"/>
              <a:gd name="T74" fmla="*/ 2147483647 w 390"/>
              <a:gd name="T75" fmla="*/ 2147483647 h 354"/>
              <a:gd name="T76" fmla="*/ 2147483647 w 390"/>
              <a:gd name="T77" fmla="*/ 2147483647 h 354"/>
              <a:gd name="T78" fmla="*/ 2147483647 w 390"/>
              <a:gd name="T79" fmla="*/ 2147483647 h 354"/>
              <a:gd name="T80" fmla="*/ 2147483647 w 390"/>
              <a:gd name="T81" fmla="*/ 2147483647 h 354"/>
              <a:gd name="T82" fmla="*/ 2147483647 w 390"/>
              <a:gd name="T83" fmla="*/ 2147483647 h 354"/>
              <a:gd name="T84" fmla="*/ 2147483647 w 390"/>
              <a:gd name="T85" fmla="*/ 2147483647 h 354"/>
              <a:gd name="T86" fmla="*/ 2147483647 w 390"/>
              <a:gd name="T87" fmla="*/ 2147483647 h 354"/>
              <a:gd name="T88" fmla="*/ 2147483647 w 390"/>
              <a:gd name="T89" fmla="*/ 2147483647 h 354"/>
              <a:gd name="T90" fmla="*/ 2147483647 w 390"/>
              <a:gd name="T91" fmla="*/ 2147483647 h 354"/>
              <a:gd name="T92" fmla="*/ 2147483647 w 390"/>
              <a:gd name="T93" fmla="*/ 2147483647 h 354"/>
              <a:gd name="T94" fmla="*/ 2147483647 w 390"/>
              <a:gd name="T95" fmla="*/ 2147483647 h 354"/>
              <a:gd name="T96" fmla="*/ 2147483647 w 390"/>
              <a:gd name="T97" fmla="*/ 2147483647 h 354"/>
              <a:gd name="T98" fmla="*/ 2147483647 w 390"/>
              <a:gd name="T99" fmla="*/ 2147483647 h 35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90"/>
              <a:gd name="T151" fmla="*/ 0 h 354"/>
              <a:gd name="T152" fmla="*/ 390 w 390"/>
              <a:gd name="T153" fmla="*/ 354 h 35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90" h="354">
                <a:moveTo>
                  <a:pt x="12" y="240"/>
                </a:moveTo>
                <a:lnTo>
                  <a:pt x="12" y="210"/>
                </a:lnTo>
                <a:lnTo>
                  <a:pt x="12" y="186"/>
                </a:lnTo>
                <a:lnTo>
                  <a:pt x="12" y="168"/>
                </a:lnTo>
                <a:lnTo>
                  <a:pt x="12" y="120"/>
                </a:lnTo>
                <a:lnTo>
                  <a:pt x="12" y="96"/>
                </a:lnTo>
                <a:lnTo>
                  <a:pt x="6" y="84"/>
                </a:lnTo>
                <a:lnTo>
                  <a:pt x="6" y="54"/>
                </a:lnTo>
                <a:lnTo>
                  <a:pt x="0" y="48"/>
                </a:lnTo>
                <a:lnTo>
                  <a:pt x="0" y="12"/>
                </a:lnTo>
                <a:lnTo>
                  <a:pt x="42" y="12"/>
                </a:lnTo>
                <a:lnTo>
                  <a:pt x="54" y="12"/>
                </a:lnTo>
                <a:lnTo>
                  <a:pt x="78" y="12"/>
                </a:lnTo>
                <a:lnTo>
                  <a:pt x="96" y="12"/>
                </a:lnTo>
                <a:lnTo>
                  <a:pt x="102" y="12"/>
                </a:lnTo>
                <a:lnTo>
                  <a:pt x="138" y="12"/>
                </a:lnTo>
                <a:lnTo>
                  <a:pt x="144" y="12"/>
                </a:lnTo>
                <a:lnTo>
                  <a:pt x="162" y="6"/>
                </a:lnTo>
                <a:lnTo>
                  <a:pt x="192" y="6"/>
                </a:lnTo>
                <a:lnTo>
                  <a:pt x="228" y="6"/>
                </a:lnTo>
                <a:lnTo>
                  <a:pt x="246" y="6"/>
                </a:lnTo>
                <a:lnTo>
                  <a:pt x="252" y="6"/>
                </a:lnTo>
                <a:lnTo>
                  <a:pt x="270" y="6"/>
                </a:lnTo>
                <a:lnTo>
                  <a:pt x="300" y="0"/>
                </a:lnTo>
                <a:lnTo>
                  <a:pt x="312" y="0"/>
                </a:lnTo>
                <a:lnTo>
                  <a:pt x="342" y="0"/>
                </a:lnTo>
                <a:lnTo>
                  <a:pt x="348" y="0"/>
                </a:lnTo>
                <a:lnTo>
                  <a:pt x="348" y="6"/>
                </a:lnTo>
                <a:lnTo>
                  <a:pt x="354" y="6"/>
                </a:lnTo>
                <a:lnTo>
                  <a:pt x="360" y="12"/>
                </a:lnTo>
                <a:lnTo>
                  <a:pt x="354" y="18"/>
                </a:lnTo>
                <a:lnTo>
                  <a:pt x="360" y="18"/>
                </a:lnTo>
                <a:lnTo>
                  <a:pt x="354" y="24"/>
                </a:lnTo>
                <a:lnTo>
                  <a:pt x="354" y="30"/>
                </a:lnTo>
                <a:lnTo>
                  <a:pt x="348" y="30"/>
                </a:lnTo>
                <a:lnTo>
                  <a:pt x="342" y="30"/>
                </a:lnTo>
                <a:lnTo>
                  <a:pt x="342" y="36"/>
                </a:lnTo>
                <a:lnTo>
                  <a:pt x="336" y="42"/>
                </a:lnTo>
                <a:lnTo>
                  <a:pt x="336" y="48"/>
                </a:lnTo>
                <a:lnTo>
                  <a:pt x="342" y="48"/>
                </a:lnTo>
                <a:lnTo>
                  <a:pt x="366" y="48"/>
                </a:lnTo>
                <a:lnTo>
                  <a:pt x="384" y="48"/>
                </a:lnTo>
                <a:lnTo>
                  <a:pt x="390" y="54"/>
                </a:lnTo>
                <a:lnTo>
                  <a:pt x="390" y="60"/>
                </a:lnTo>
                <a:lnTo>
                  <a:pt x="384" y="54"/>
                </a:lnTo>
                <a:lnTo>
                  <a:pt x="384" y="60"/>
                </a:lnTo>
                <a:lnTo>
                  <a:pt x="390" y="60"/>
                </a:lnTo>
                <a:lnTo>
                  <a:pt x="390" y="66"/>
                </a:lnTo>
                <a:lnTo>
                  <a:pt x="384" y="66"/>
                </a:lnTo>
                <a:lnTo>
                  <a:pt x="384" y="72"/>
                </a:lnTo>
                <a:lnTo>
                  <a:pt x="378" y="72"/>
                </a:lnTo>
                <a:lnTo>
                  <a:pt x="372" y="72"/>
                </a:lnTo>
                <a:lnTo>
                  <a:pt x="372" y="78"/>
                </a:lnTo>
                <a:lnTo>
                  <a:pt x="372" y="84"/>
                </a:lnTo>
                <a:lnTo>
                  <a:pt x="378" y="78"/>
                </a:lnTo>
                <a:lnTo>
                  <a:pt x="378" y="84"/>
                </a:lnTo>
                <a:lnTo>
                  <a:pt x="372" y="84"/>
                </a:lnTo>
                <a:lnTo>
                  <a:pt x="372" y="90"/>
                </a:lnTo>
                <a:lnTo>
                  <a:pt x="372" y="96"/>
                </a:lnTo>
                <a:lnTo>
                  <a:pt x="366" y="90"/>
                </a:lnTo>
                <a:lnTo>
                  <a:pt x="366" y="96"/>
                </a:lnTo>
                <a:lnTo>
                  <a:pt x="366" y="102"/>
                </a:lnTo>
                <a:lnTo>
                  <a:pt x="366" y="108"/>
                </a:lnTo>
                <a:lnTo>
                  <a:pt x="360" y="108"/>
                </a:lnTo>
                <a:lnTo>
                  <a:pt x="360" y="102"/>
                </a:lnTo>
                <a:lnTo>
                  <a:pt x="354" y="102"/>
                </a:lnTo>
                <a:lnTo>
                  <a:pt x="354" y="108"/>
                </a:lnTo>
                <a:lnTo>
                  <a:pt x="360" y="108"/>
                </a:lnTo>
                <a:lnTo>
                  <a:pt x="360" y="114"/>
                </a:lnTo>
                <a:lnTo>
                  <a:pt x="354" y="120"/>
                </a:lnTo>
                <a:lnTo>
                  <a:pt x="360" y="120"/>
                </a:lnTo>
                <a:lnTo>
                  <a:pt x="366" y="126"/>
                </a:lnTo>
                <a:lnTo>
                  <a:pt x="366" y="132"/>
                </a:lnTo>
                <a:lnTo>
                  <a:pt x="360" y="132"/>
                </a:lnTo>
                <a:lnTo>
                  <a:pt x="354" y="132"/>
                </a:lnTo>
                <a:lnTo>
                  <a:pt x="354" y="138"/>
                </a:lnTo>
                <a:lnTo>
                  <a:pt x="354" y="144"/>
                </a:lnTo>
                <a:lnTo>
                  <a:pt x="348" y="144"/>
                </a:lnTo>
                <a:lnTo>
                  <a:pt x="348" y="150"/>
                </a:lnTo>
                <a:lnTo>
                  <a:pt x="348" y="156"/>
                </a:lnTo>
                <a:lnTo>
                  <a:pt x="354" y="156"/>
                </a:lnTo>
                <a:lnTo>
                  <a:pt x="348" y="156"/>
                </a:lnTo>
                <a:lnTo>
                  <a:pt x="348" y="162"/>
                </a:lnTo>
                <a:lnTo>
                  <a:pt x="342" y="162"/>
                </a:lnTo>
                <a:lnTo>
                  <a:pt x="336" y="162"/>
                </a:lnTo>
                <a:lnTo>
                  <a:pt x="336" y="168"/>
                </a:lnTo>
                <a:lnTo>
                  <a:pt x="336" y="162"/>
                </a:lnTo>
                <a:lnTo>
                  <a:pt x="330" y="162"/>
                </a:lnTo>
                <a:lnTo>
                  <a:pt x="336" y="168"/>
                </a:lnTo>
                <a:lnTo>
                  <a:pt x="336" y="174"/>
                </a:lnTo>
                <a:lnTo>
                  <a:pt x="330" y="174"/>
                </a:lnTo>
                <a:lnTo>
                  <a:pt x="330" y="168"/>
                </a:lnTo>
                <a:lnTo>
                  <a:pt x="330" y="180"/>
                </a:lnTo>
                <a:lnTo>
                  <a:pt x="336" y="180"/>
                </a:lnTo>
                <a:lnTo>
                  <a:pt x="330" y="186"/>
                </a:lnTo>
                <a:lnTo>
                  <a:pt x="330" y="180"/>
                </a:lnTo>
                <a:lnTo>
                  <a:pt x="324" y="180"/>
                </a:lnTo>
                <a:lnTo>
                  <a:pt x="324" y="186"/>
                </a:lnTo>
                <a:lnTo>
                  <a:pt x="330" y="192"/>
                </a:lnTo>
                <a:lnTo>
                  <a:pt x="330" y="198"/>
                </a:lnTo>
                <a:lnTo>
                  <a:pt x="324" y="198"/>
                </a:lnTo>
                <a:lnTo>
                  <a:pt x="330" y="204"/>
                </a:lnTo>
                <a:lnTo>
                  <a:pt x="324" y="204"/>
                </a:lnTo>
                <a:lnTo>
                  <a:pt x="324" y="210"/>
                </a:lnTo>
                <a:lnTo>
                  <a:pt x="318" y="216"/>
                </a:lnTo>
                <a:lnTo>
                  <a:pt x="324" y="216"/>
                </a:lnTo>
                <a:lnTo>
                  <a:pt x="318" y="216"/>
                </a:lnTo>
                <a:lnTo>
                  <a:pt x="318" y="210"/>
                </a:lnTo>
                <a:lnTo>
                  <a:pt x="312" y="210"/>
                </a:lnTo>
                <a:lnTo>
                  <a:pt x="312" y="216"/>
                </a:lnTo>
                <a:lnTo>
                  <a:pt x="312" y="222"/>
                </a:lnTo>
                <a:lnTo>
                  <a:pt x="306" y="222"/>
                </a:lnTo>
                <a:lnTo>
                  <a:pt x="306" y="228"/>
                </a:lnTo>
                <a:lnTo>
                  <a:pt x="300" y="228"/>
                </a:lnTo>
                <a:lnTo>
                  <a:pt x="306" y="234"/>
                </a:lnTo>
                <a:lnTo>
                  <a:pt x="312" y="234"/>
                </a:lnTo>
                <a:lnTo>
                  <a:pt x="306" y="234"/>
                </a:lnTo>
                <a:lnTo>
                  <a:pt x="300" y="234"/>
                </a:lnTo>
                <a:lnTo>
                  <a:pt x="300" y="240"/>
                </a:lnTo>
                <a:lnTo>
                  <a:pt x="306" y="240"/>
                </a:lnTo>
                <a:lnTo>
                  <a:pt x="306" y="246"/>
                </a:lnTo>
                <a:lnTo>
                  <a:pt x="300" y="246"/>
                </a:lnTo>
                <a:lnTo>
                  <a:pt x="300" y="252"/>
                </a:lnTo>
                <a:lnTo>
                  <a:pt x="294" y="252"/>
                </a:lnTo>
                <a:lnTo>
                  <a:pt x="288" y="252"/>
                </a:lnTo>
                <a:lnTo>
                  <a:pt x="294" y="258"/>
                </a:lnTo>
                <a:lnTo>
                  <a:pt x="288" y="264"/>
                </a:lnTo>
                <a:lnTo>
                  <a:pt x="294" y="264"/>
                </a:lnTo>
                <a:lnTo>
                  <a:pt x="294" y="270"/>
                </a:lnTo>
                <a:lnTo>
                  <a:pt x="300" y="270"/>
                </a:lnTo>
                <a:lnTo>
                  <a:pt x="294" y="276"/>
                </a:lnTo>
                <a:lnTo>
                  <a:pt x="288" y="270"/>
                </a:lnTo>
                <a:lnTo>
                  <a:pt x="288" y="276"/>
                </a:lnTo>
                <a:lnTo>
                  <a:pt x="282" y="276"/>
                </a:lnTo>
                <a:lnTo>
                  <a:pt x="288" y="276"/>
                </a:lnTo>
                <a:lnTo>
                  <a:pt x="288" y="282"/>
                </a:lnTo>
                <a:lnTo>
                  <a:pt x="294" y="276"/>
                </a:lnTo>
                <a:lnTo>
                  <a:pt x="294" y="282"/>
                </a:lnTo>
                <a:lnTo>
                  <a:pt x="288" y="282"/>
                </a:lnTo>
                <a:lnTo>
                  <a:pt x="282" y="282"/>
                </a:lnTo>
                <a:lnTo>
                  <a:pt x="282" y="288"/>
                </a:lnTo>
                <a:lnTo>
                  <a:pt x="282" y="294"/>
                </a:lnTo>
                <a:lnTo>
                  <a:pt x="276" y="294"/>
                </a:lnTo>
                <a:lnTo>
                  <a:pt x="282" y="300"/>
                </a:lnTo>
                <a:lnTo>
                  <a:pt x="282" y="306"/>
                </a:lnTo>
                <a:lnTo>
                  <a:pt x="276" y="306"/>
                </a:lnTo>
                <a:lnTo>
                  <a:pt x="282" y="306"/>
                </a:lnTo>
                <a:lnTo>
                  <a:pt x="282" y="300"/>
                </a:lnTo>
                <a:lnTo>
                  <a:pt x="288" y="300"/>
                </a:lnTo>
                <a:lnTo>
                  <a:pt x="288" y="306"/>
                </a:lnTo>
                <a:lnTo>
                  <a:pt x="282" y="306"/>
                </a:lnTo>
                <a:lnTo>
                  <a:pt x="282" y="312"/>
                </a:lnTo>
                <a:lnTo>
                  <a:pt x="288" y="312"/>
                </a:lnTo>
                <a:lnTo>
                  <a:pt x="288" y="306"/>
                </a:lnTo>
                <a:lnTo>
                  <a:pt x="294" y="306"/>
                </a:lnTo>
                <a:lnTo>
                  <a:pt x="294" y="312"/>
                </a:lnTo>
                <a:lnTo>
                  <a:pt x="288" y="312"/>
                </a:lnTo>
                <a:lnTo>
                  <a:pt x="288" y="318"/>
                </a:lnTo>
                <a:lnTo>
                  <a:pt x="288" y="324"/>
                </a:lnTo>
                <a:lnTo>
                  <a:pt x="294" y="324"/>
                </a:lnTo>
                <a:lnTo>
                  <a:pt x="294" y="330"/>
                </a:lnTo>
                <a:lnTo>
                  <a:pt x="294" y="336"/>
                </a:lnTo>
                <a:lnTo>
                  <a:pt x="288" y="336"/>
                </a:lnTo>
                <a:lnTo>
                  <a:pt x="282" y="336"/>
                </a:lnTo>
                <a:lnTo>
                  <a:pt x="282" y="342"/>
                </a:lnTo>
                <a:lnTo>
                  <a:pt x="288" y="342"/>
                </a:lnTo>
                <a:lnTo>
                  <a:pt x="288" y="348"/>
                </a:lnTo>
                <a:lnTo>
                  <a:pt x="282" y="348"/>
                </a:lnTo>
                <a:lnTo>
                  <a:pt x="264" y="348"/>
                </a:lnTo>
                <a:lnTo>
                  <a:pt x="210" y="354"/>
                </a:lnTo>
                <a:lnTo>
                  <a:pt x="156" y="354"/>
                </a:lnTo>
                <a:lnTo>
                  <a:pt x="138" y="354"/>
                </a:lnTo>
                <a:lnTo>
                  <a:pt x="114" y="354"/>
                </a:lnTo>
                <a:lnTo>
                  <a:pt x="96" y="354"/>
                </a:lnTo>
                <a:lnTo>
                  <a:pt x="66" y="354"/>
                </a:lnTo>
                <a:lnTo>
                  <a:pt x="48" y="354"/>
                </a:lnTo>
                <a:lnTo>
                  <a:pt x="48" y="330"/>
                </a:lnTo>
                <a:lnTo>
                  <a:pt x="48" y="306"/>
                </a:lnTo>
                <a:lnTo>
                  <a:pt x="48" y="300"/>
                </a:lnTo>
                <a:lnTo>
                  <a:pt x="42" y="300"/>
                </a:lnTo>
                <a:lnTo>
                  <a:pt x="42" y="306"/>
                </a:lnTo>
                <a:lnTo>
                  <a:pt x="36" y="300"/>
                </a:lnTo>
                <a:lnTo>
                  <a:pt x="36" y="306"/>
                </a:lnTo>
                <a:lnTo>
                  <a:pt x="30" y="306"/>
                </a:lnTo>
                <a:lnTo>
                  <a:pt x="36" y="300"/>
                </a:lnTo>
                <a:lnTo>
                  <a:pt x="30" y="300"/>
                </a:lnTo>
                <a:lnTo>
                  <a:pt x="30" y="306"/>
                </a:lnTo>
                <a:lnTo>
                  <a:pt x="30" y="300"/>
                </a:lnTo>
                <a:lnTo>
                  <a:pt x="30" y="306"/>
                </a:lnTo>
                <a:lnTo>
                  <a:pt x="24" y="300"/>
                </a:lnTo>
                <a:lnTo>
                  <a:pt x="24" y="306"/>
                </a:lnTo>
                <a:lnTo>
                  <a:pt x="18" y="306"/>
                </a:lnTo>
                <a:lnTo>
                  <a:pt x="24" y="300"/>
                </a:lnTo>
                <a:lnTo>
                  <a:pt x="18" y="300"/>
                </a:lnTo>
                <a:lnTo>
                  <a:pt x="12" y="300"/>
                </a:lnTo>
                <a:lnTo>
                  <a:pt x="18" y="300"/>
                </a:lnTo>
                <a:lnTo>
                  <a:pt x="18" y="294"/>
                </a:lnTo>
                <a:lnTo>
                  <a:pt x="12" y="300"/>
                </a:lnTo>
                <a:lnTo>
                  <a:pt x="12" y="264"/>
                </a:lnTo>
                <a:lnTo>
                  <a:pt x="12" y="240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900k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02" name="Freeform 4"/>
          <p:cNvSpPr>
            <a:spLocks noEditPoints="1"/>
          </p:cNvSpPr>
          <p:nvPr/>
        </p:nvSpPr>
        <p:spPr bwMode="auto">
          <a:xfrm>
            <a:off x="1743075" y="2006600"/>
            <a:ext cx="838200" cy="609600"/>
          </a:xfrm>
          <a:custGeom>
            <a:avLst/>
            <a:gdLst>
              <a:gd name="T0" fmla="*/ 2147483647 w 528"/>
              <a:gd name="T1" fmla="*/ 2147483647 h 384"/>
              <a:gd name="T2" fmla="*/ 2147483647 w 528"/>
              <a:gd name="T3" fmla="*/ 2147483647 h 384"/>
              <a:gd name="T4" fmla="*/ 2147483647 w 528"/>
              <a:gd name="T5" fmla="*/ 2147483647 h 384"/>
              <a:gd name="T6" fmla="*/ 2147483647 w 528"/>
              <a:gd name="T7" fmla="*/ 2147483647 h 384"/>
              <a:gd name="T8" fmla="*/ 2147483647 w 528"/>
              <a:gd name="T9" fmla="*/ 2147483647 h 384"/>
              <a:gd name="T10" fmla="*/ 2147483647 w 528"/>
              <a:gd name="T11" fmla="*/ 0 h 384"/>
              <a:gd name="T12" fmla="*/ 2147483647 w 528"/>
              <a:gd name="T13" fmla="*/ 2147483647 h 384"/>
              <a:gd name="T14" fmla="*/ 2147483647 w 528"/>
              <a:gd name="T15" fmla="*/ 2147483647 h 384"/>
              <a:gd name="T16" fmla="*/ 2147483647 w 528"/>
              <a:gd name="T17" fmla="*/ 2147483647 h 384"/>
              <a:gd name="T18" fmla="*/ 2147483647 w 528"/>
              <a:gd name="T19" fmla="*/ 2147483647 h 384"/>
              <a:gd name="T20" fmla="*/ 2147483647 w 528"/>
              <a:gd name="T21" fmla="*/ 2147483647 h 384"/>
              <a:gd name="T22" fmla="*/ 2147483647 w 528"/>
              <a:gd name="T23" fmla="*/ 2147483647 h 384"/>
              <a:gd name="T24" fmla="*/ 2147483647 w 528"/>
              <a:gd name="T25" fmla="*/ 2147483647 h 384"/>
              <a:gd name="T26" fmla="*/ 2147483647 w 528"/>
              <a:gd name="T27" fmla="*/ 2147483647 h 384"/>
              <a:gd name="T28" fmla="*/ 2147483647 w 528"/>
              <a:gd name="T29" fmla="*/ 2147483647 h 384"/>
              <a:gd name="T30" fmla="*/ 2147483647 w 528"/>
              <a:gd name="T31" fmla="*/ 2147483647 h 384"/>
              <a:gd name="T32" fmla="*/ 2147483647 w 528"/>
              <a:gd name="T33" fmla="*/ 2147483647 h 384"/>
              <a:gd name="T34" fmla="*/ 2147483647 w 528"/>
              <a:gd name="T35" fmla="*/ 2147483647 h 384"/>
              <a:gd name="T36" fmla="*/ 2147483647 w 528"/>
              <a:gd name="T37" fmla="*/ 2147483647 h 384"/>
              <a:gd name="T38" fmla="*/ 2147483647 w 528"/>
              <a:gd name="T39" fmla="*/ 2147483647 h 384"/>
              <a:gd name="T40" fmla="*/ 2147483647 w 528"/>
              <a:gd name="T41" fmla="*/ 2147483647 h 384"/>
              <a:gd name="T42" fmla="*/ 2147483647 w 528"/>
              <a:gd name="T43" fmla="*/ 2147483647 h 384"/>
              <a:gd name="T44" fmla="*/ 2147483647 w 528"/>
              <a:gd name="T45" fmla="*/ 2147483647 h 384"/>
              <a:gd name="T46" fmla="*/ 2147483647 w 528"/>
              <a:gd name="T47" fmla="*/ 2147483647 h 384"/>
              <a:gd name="T48" fmla="*/ 2147483647 w 528"/>
              <a:gd name="T49" fmla="*/ 2147483647 h 384"/>
              <a:gd name="T50" fmla="*/ 2147483647 w 528"/>
              <a:gd name="T51" fmla="*/ 2147483647 h 384"/>
              <a:gd name="T52" fmla="*/ 2147483647 w 528"/>
              <a:gd name="T53" fmla="*/ 2147483647 h 384"/>
              <a:gd name="T54" fmla="*/ 2147483647 w 528"/>
              <a:gd name="T55" fmla="*/ 2147483647 h 384"/>
              <a:gd name="T56" fmla="*/ 2147483647 w 528"/>
              <a:gd name="T57" fmla="*/ 2147483647 h 384"/>
              <a:gd name="T58" fmla="*/ 2147483647 w 528"/>
              <a:gd name="T59" fmla="*/ 2147483647 h 384"/>
              <a:gd name="T60" fmla="*/ 2147483647 w 528"/>
              <a:gd name="T61" fmla="*/ 2147483647 h 384"/>
              <a:gd name="T62" fmla="*/ 2147483647 w 528"/>
              <a:gd name="T63" fmla="*/ 2147483647 h 384"/>
              <a:gd name="T64" fmla="*/ 2147483647 w 528"/>
              <a:gd name="T65" fmla="*/ 2147483647 h 384"/>
              <a:gd name="T66" fmla="*/ 2147483647 w 528"/>
              <a:gd name="T67" fmla="*/ 2147483647 h 384"/>
              <a:gd name="T68" fmla="*/ 2147483647 w 528"/>
              <a:gd name="T69" fmla="*/ 2147483647 h 384"/>
              <a:gd name="T70" fmla="*/ 2147483647 w 528"/>
              <a:gd name="T71" fmla="*/ 2147483647 h 384"/>
              <a:gd name="T72" fmla="*/ 2147483647 w 528"/>
              <a:gd name="T73" fmla="*/ 2147483647 h 384"/>
              <a:gd name="T74" fmla="*/ 2147483647 w 528"/>
              <a:gd name="T75" fmla="*/ 2147483647 h 384"/>
              <a:gd name="T76" fmla="*/ 2147483647 w 528"/>
              <a:gd name="T77" fmla="*/ 2147483647 h 384"/>
              <a:gd name="T78" fmla="*/ 2147483647 w 528"/>
              <a:gd name="T79" fmla="*/ 2147483647 h 384"/>
              <a:gd name="T80" fmla="*/ 2147483647 w 528"/>
              <a:gd name="T81" fmla="*/ 2147483647 h 384"/>
              <a:gd name="T82" fmla="*/ 2147483647 w 528"/>
              <a:gd name="T83" fmla="*/ 2147483647 h 384"/>
              <a:gd name="T84" fmla="*/ 2147483647 w 528"/>
              <a:gd name="T85" fmla="*/ 2147483647 h 384"/>
              <a:gd name="T86" fmla="*/ 2147483647 w 528"/>
              <a:gd name="T87" fmla="*/ 2147483647 h 384"/>
              <a:gd name="T88" fmla="*/ 2147483647 w 528"/>
              <a:gd name="T89" fmla="*/ 2147483647 h 384"/>
              <a:gd name="T90" fmla="*/ 2147483647 w 528"/>
              <a:gd name="T91" fmla="*/ 2147483647 h 384"/>
              <a:gd name="T92" fmla="*/ 2147483647 w 528"/>
              <a:gd name="T93" fmla="*/ 2147483647 h 384"/>
              <a:gd name="T94" fmla="*/ 2147483647 w 528"/>
              <a:gd name="T95" fmla="*/ 2147483647 h 384"/>
              <a:gd name="T96" fmla="*/ 2147483647 w 528"/>
              <a:gd name="T97" fmla="*/ 2147483647 h 384"/>
              <a:gd name="T98" fmla="*/ 2147483647 w 528"/>
              <a:gd name="T99" fmla="*/ 2147483647 h 384"/>
              <a:gd name="T100" fmla="*/ 2147483647 w 528"/>
              <a:gd name="T101" fmla="*/ 2147483647 h 384"/>
              <a:gd name="T102" fmla="*/ 2147483647 w 528"/>
              <a:gd name="T103" fmla="*/ 2147483647 h 384"/>
              <a:gd name="T104" fmla="*/ 2147483647 w 528"/>
              <a:gd name="T105" fmla="*/ 2147483647 h 384"/>
              <a:gd name="T106" fmla="*/ 2147483647 w 528"/>
              <a:gd name="T107" fmla="*/ 2147483647 h 384"/>
              <a:gd name="T108" fmla="*/ 2147483647 w 528"/>
              <a:gd name="T109" fmla="*/ 2147483647 h 384"/>
              <a:gd name="T110" fmla="*/ 2147483647 w 528"/>
              <a:gd name="T111" fmla="*/ 2147483647 h 384"/>
              <a:gd name="T112" fmla="*/ 2147483647 w 528"/>
              <a:gd name="T113" fmla="*/ 2147483647 h 384"/>
              <a:gd name="T114" fmla="*/ 2147483647 w 528"/>
              <a:gd name="T115" fmla="*/ 2147483647 h 38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28"/>
              <a:gd name="T175" fmla="*/ 0 h 384"/>
              <a:gd name="T176" fmla="*/ 528 w 528"/>
              <a:gd name="T177" fmla="*/ 384 h 38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28" h="384">
                <a:moveTo>
                  <a:pt x="162" y="78"/>
                </a:moveTo>
                <a:lnTo>
                  <a:pt x="156" y="78"/>
                </a:lnTo>
                <a:lnTo>
                  <a:pt x="156" y="84"/>
                </a:lnTo>
                <a:lnTo>
                  <a:pt x="162" y="96"/>
                </a:lnTo>
                <a:lnTo>
                  <a:pt x="150" y="84"/>
                </a:lnTo>
                <a:lnTo>
                  <a:pt x="150" y="78"/>
                </a:lnTo>
                <a:lnTo>
                  <a:pt x="156" y="72"/>
                </a:lnTo>
                <a:lnTo>
                  <a:pt x="162" y="78"/>
                </a:lnTo>
                <a:lnTo>
                  <a:pt x="168" y="72"/>
                </a:lnTo>
                <a:lnTo>
                  <a:pt x="156" y="60"/>
                </a:lnTo>
                <a:lnTo>
                  <a:pt x="150" y="54"/>
                </a:lnTo>
                <a:lnTo>
                  <a:pt x="150" y="48"/>
                </a:lnTo>
                <a:lnTo>
                  <a:pt x="156" y="48"/>
                </a:lnTo>
                <a:lnTo>
                  <a:pt x="162" y="54"/>
                </a:lnTo>
                <a:lnTo>
                  <a:pt x="162" y="48"/>
                </a:lnTo>
                <a:lnTo>
                  <a:pt x="168" y="42"/>
                </a:lnTo>
                <a:lnTo>
                  <a:pt x="168" y="36"/>
                </a:lnTo>
                <a:lnTo>
                  <a:pt x="168" y="30"/>
                </a:lnTo>
                <a:lnTo>
                  <a:pt x="168" y="24"/>
                </a:lnTo>
                <a:lnTo>
                  <a:pt x="162" y="18"/>
                </a:lnTo>
                <a:lnTo>
                  <a:pt x="156" y="6"/>
                </a:lnTo>
                <a:lnTo>
                  <a:pt x="156" y="0"/>
                </a:lnTo>
                <a:lnTo>
                  <a:pt x="162" y="6"/>
                </a:lnTo>
                <a:lnTo>
                  <a:pt x="162" y="0"/>
                </a:lnTo>
                <a:lnTo>
                  <a:pt x="282" y="30"/>
                </a:lnTo>
                <a:lnTo>
                  <a:pt x="408" y="66"/>
                </a:lnTo>
                <a:lnTo>
                  <a:pt x="450" y="78"/>
                </a:lnTo>
                <a:lnTo>
                  <a:pt x="498" y="90"/>
                </a:lnTo>
                <a:lnTo>
                  <a:pt x="528" y="90"/>
                </a:lnTo>
                <a:lnTo>
                  <a:pt x="522" y="108"/>
                </a:lnTo>
                <a:lnTo>
                  <a:pt x="504" y="186"/>
                </a:lnTo>
                <a:lnTo>
                  <a:pt x="504" y="192"/>
                </a:lnTo>
                <a:lnTo>
                  <a:pt x="492" y="252"/>
                </a:lnTo>
                <a:lnTo>
                  <a:pt x="486" y="258"/>
                </a:lnTo>
                <a:lnTo>
                  <a:pt x="486" y="270"/>
                </a:lnTo>
                <a:lnTo>
                  <a:pt x="474" y="330"/>
                </a:lnTo>
                <a:lnTo>
                  <a:pt x="468" y="336"/>
                </a:lnTo>
                <a:lnTo>
                  <a:pt x="468" y="342"/>
                </a:lnTo>
                <a:lnTo>
                  <a:pt x="468" y="348"/>
                </a:lnTo>
                <a:lnTo>
                  <a:pt x="468" y="354"/>
                </a:lnTo>
                <a:lnTo>
                  <a:pt x="468" y="360"/>
                </a:lnTo>
                <a:lnTo>
                  <a:pt x="474" y="366"/>
                </a:lnTo>
                <a:lnTo>
                  <a:pt x="468" y="372"/>
                </a:lnTo>
                <a:lnTo>
                  <a:pt x="468" y="384"/>
                </a:lnTo>
                <a:lnTo>
                  <a:pt x="432" y="372"/>
                </a:lnTo>
                <a:lnTo>
                  <a:pt x="420" y="372"/>
                </a:lnTo>
                <a:lnTo>
                  <a:pt x="396" y="366"/>
                </a:lnTo>
                <a:lnTo>
                  <a:pt x="330" y="348"/>
                </a:lnTo>
                <a:lnTo>
                  <a:pt x="324" y="354"/>
                </a:lnTo>
                <a:lnTo>
                  <a:pt x="318" y="354"/>
                </a:lnTo>
                <a:lnTo>
                  <a:pt x="306" y="348"/>
                </a:lnTo>
                <a:lnTo>
                  <a:pt x="300" y="348"/>
                </a:lnTo>
                <a:lnTo>
                  <a:pt x="294" y="348"/>
                </a:lnTo>
                <a:lnTo>
                  <a:pt x="288" y="348"/>
                </a:lnTo>
                <a:lnTo>
                  <a:pt x="282" y="348"/>
                </a:lnTo>
                <a:lnTo>
                  <a:pt x="282" y="354"/>
                </a:lnTo>
                <a:lnTo>
                  <a:pt x="270" y="348"/>
                </a:lnTo>
                <a:lnTo>
                  <a:pt x="264" y="348"/>
                </a:lnTo>
                <a:lnTo>
                  <a:pt x="258" y="348"/>
                </a:lnTo>
                <a:lnTo>
                  <a:pt x="252" y="354"/>
                </a:lnTo>
                <a:lnTo>
                  <a:pt x="246" y="354"/>
                </a:lnTo>
                <a:lnTo>
                  <a:pt x="240" y="354"/>
                </a:lnTo>
                <a:lnTo>
                  <a:pt x="234" y="354"/>
                </a:lnTo>
                <a:lnTo>
                  <a:pt x="222" y="354"/>
                </a:lnTo>
                <a:lnTo>
                  <a:pt x="216" y="348"/>
                </a:lnTo>
                <a:lnTo>
                  <a:pt x="210" y="348"/>
                </a:lnTo>
                <a:lnTo>
                  <a:pt x="198" y="348"/>
                </a:lnTo>
                <a:lnTo>
                  <a:pt x="192" y="348"/>
                </a:lnTo>
                <a:lnTo>
                  <a:pt x="186" y="348"/>
                </a:lnTo>
                <a:lnTo>
                  <a:pt x="180" y="348"/>
                </a:lnTo>
                <a:lnTo>
                  <a:pt x="174" y="348"/>
                </a:lnTo>
                <a:lnTo>
                  <a:pt x="174" y="342"/>
                </a:lnTo>
                <a:lnTo>
                  <a:pt x="168" y="342"/>
                </a:lnTo>
                <a:lnTo>
                  <a:pt x="168" y="336"/>
                </a:lnTo>
                <a:lnTo>
                  <a:pt x="162" y="336"/>
                </a:lnTo>
                <a:lnTo>
                  <a:pt x="156" y="336"/>
                </a:lnTo>
                <a:lnTo>
                  <a:pt x="150" y="330"/>
                </a:lnTo>
                <a:lnTo>
                  <a:pt x="138" y="330"/>
                </a:lnTo>
                <a:lnTo>
                  <a:pt x="132" y="330"/>
                </a:lnTo>
                <a:lnTo>
                  <a:pt x="126" y="330"/>
                </a:lnTo>
                <a:lnTo>
                  <a:pt x="120" y="330"/>
                </a:lnTo>
                <a:lnTo>
                  <a:pt x="114" y="336"/>
                </a:lnTo>
                <a:lnTo>
                  <a:pt x="102" y="336"/>
                </a:lnTo>
                <a:lnTo>
                  <a:pt x="96" y="336"/>
                </a:lnTo>
                <a:lnTo>
                  <a:pt x="96" y="330"/>
                </a:lnTo>
                <a:lnTo>
                  <a:pt x="90" y="330"/>
                </a:lnTo>
                <a:lnTo>
                  <a:pt x="78" y="324"/>
                </a:lnTo>
                <a:lnTo>
                  <a:pt x="72" y="318"/>
                </a:lnTo>
                <a:lnTo>
                  <a:pt x="72" y="306"/>
                </a:lnTo>
                <a:lnTo>
                  <a:pt x="72" y="300"/>
                </a:lnTo>
                <a:lnTo>
                  <a:pt x="72" y="294"/>
                </a:lnTo>
                <a:lnTo>
                  <a:pt x="72" y="288"/>
                </a:lnTo>
                <a:lnTo>
                  <a:pt x="72" y="276"/>
                </a:lnTo>
                <a:lnTo>
                  <a:pt x="72" y="270"/>
                </a:lnTo>
                <a:lnTo>
                  <a:pt x="66" y="270"/>
                </a:lnTo>
                <a:lnTo>
                  <a:pt x="66" y="264"/>
                </a:lnTo>
                <a:lnTo>
                  <a:pt x="60" y="258"/>
                </a:lnTo>
                <a:lnTo>
                  <a:pt x="54" y="258"/>
                </a:lnTo>
                <a:lnTo>
                  <a:pt x="48" y="258"/>
                </a:lnTo>
                <a:lnTo>
                  <a:pt x="42" y="240"/>
                </a:lnTo>
                <a:lnTo>
                  <a:pt x="30" y="240"/>
                </a:lnTo>
                <a:lnTo>
                  <a:pt x="24" y="234"/>
                </a:lnTo>
                <a:lnTo>
                  <a:pt x="12" y="240"/>
                </a:lnTo>
                <a:lnTo>
                  <a:pt x="6" y="228"/>
                </a:lnTo>
                <a:lnTo>
                  <a:pt x="0" y="228"/>
                </a:lnTo>
                <a:lnTo>
                  <a:pt x="12" y="198"/>
                </a:lnTo>
                <a:lnTo>
                  <a:pt x="12" y="204"/>
                </a:lnTo>
                <a:lnTo>
                  <a:pt x="6" y="222"/>
                </a:lnTo>
                <a:lnTo>
                  <a:pt x="18" y="222"/>
                </a:lnTo>
                <a:lnTo>
                  <a:pt x="12" y="216"/>
                </a:lnTo>
                <a:lnTo>
                  <a:pt x="18" y="210"/>
                </a:lnTo>
                <a:lnTo>
                  <a:pt x="18" y="198"/>
                </a:lnTo>
                <a:lnTo>
                  <a:pt x="30" y="192"/>
                </a:lnTo>
                <a:lnTo>
                  <a:pt x="24" y="192"/>
                </a:lnTo>
                <a:lnTo>
                  <a:pt x="12" y="192"/>
                </a:lnTo>
                <a:lnTo>
                  <a:pt x="12" y="186"/>
                </a:lnTo>
                <a:lnTo>
                  <a:pt x="12" y="180"/>
                </a:lnTo>
                <a:lnTo>
                  <a:pt x="12" y="168"/>
                </a:lnTo>
                <a:lnTo>
                  <a:pt x="18" y="168"/>
                </a:lnTo>
                <a:lnTo>
                  <a:pt x="12" y="174"/>
                </a:lnTo>
                <a:lnTo>
                  <a:pt x="18" y="180"/>
                </a:lnTo>
                <a:lnTo>
                  <a:pt x="18" y="174"/>
                </a:lnTo>
                <a:lnTo>
                  <a:pt x="36" y="168"/>
                </a:lnTo>
                <a:lnTo>
                  <a:pt x="24" y="168"/>
                </a:lnTo>
                <a:lnTo>
                  <a:pt x="24" y="162"/>
                </a:lnTo>
                <a:lnTo>
                  <a:pt x="18" y="156"/>
                </a:lnTo>
                <a:lnTo>
                  <a:pt x="12" y="168"/>
                </a:lnTo>
                <a:lnTo>
                  <a:pt x="18" y="144"/>
                </a:lnTo>
                <a:lnTo>
                  <a:pt x="18" y="132"/>
                </a:lnTo>
                <a:lnTo>
                  <a:pt x="12" y="126"/>
                </a:lnTo>
                <a:lnTo>
                  <a:pt x="18" y="108"/>
                </a:lnTo>
                <a:lnTo>
                  <a:pt x="18" y="96"/>
                </a:lnTo>
                <a:lnTo>
                  <a:pt x="18" y="78"/>
                </a:lnTo>
                <a:lnTo>
                  <a:pt x="12" y="72"/>
                </a:lnTo>
                <a:lnTo>
                  <a:pt x="12" y="42"/>
                </a:lnTo>
                <a:lnTo>
                  <a:pt x="18" y="36"/>
                </a:lnTo>
                <a:lnTo>
                  <a:pt x="18" y="18"/>
                </a:lnTo>
                <a:lnTo>
                  <a:pt x="30" y="24"/>
                </a:lnTo>
                <a:lnTo>
                  <a:pt x="60" y="54"/>
                </a:lnTo>
                <a:lnTo>
                  <a:pt x="96" y="72"/>
                </a:lnTo>
                <a:lnTo>
                  <a:pt x="114" y="72"/>
                </a:lnTo>
                <a:lnTo>
                  <a:pt x="126" y="84"/>
                </a:lnTo>
                <a:lnTo>
                  <a:pt x="132" y="78"/>
                </a:lnTo>
                <a:lnTo>
                  <a:pt x="138" y="78"/>
                </a:lnTo>
                <a:lnTo>
                  <a:pt x="132" y="84"/>
                </a:lnTo>
                <a:lnTo>
                  <a:pt x="138" y="102"/>
                </a:lnTo>
                <a:lnTo>
                  <a:pt x="138" y="108"/>
                </a:lnTo>
                <a:lnTo>
                  <a:pt x="126" y="114"/>
                </a:lnTo>
                <a:lnTo>
                  <a:pt x="126" y="108"/>
                </a:lnTo>
                <a:lnTo>
                  <a:pt x="120" y="108"/>
                </a:lnTo>
                <a:lnTo>
                  <a:pt x="114" y="120"/>
                </a:lnTo>
                <a:lnTo>
                  <a:pt x="108" y="126"/>
                </a:lnTo>
                <a:lnTo>
                  <a:pt x="96" y="138"/>
                </a:lnTo>
                <a:lnTo>
                  <a:pt x="90" y="144"/>
                </a:lnTo>
                <a:lnTo>
                  <a:pt x="102" y="150"/>
                </a:lnTo>
                <a:lnTo>
                  <a:pt x="114" y="144"/>
                </a:lnTo>
                <a:lnTo>
                  <a:pt x="96" y="150"/>
                </a:lnTo>
                <a:lnTo>
                  <a:pt x="96" y="144"/>
                </a:lnTo>
                <a:lnTo>
                  <a:pt x="102" y="132"/>
                </a:lnTo>
                <a:lnTo>
                  <a:pt x="114" y="126"/>
                </a:lnTo>
                <a:lnTo>
                  <a:pt x="126" y="126"/>
                </a:lnTo>
                <a:lnTo>
                  <a:pt x="132" y="114"/>
                </a:lnTo>
                <a:lnTo>
                  <a:pt x="138" y="108"/>
                </a:lnTo>
                <a:lnTo>
                  <a:pt x="138" y="102"/>
                </a:lnTo>
                <a:lnTo>
                  <a:pt x="144" y="108"/>
                </a:lnTo>
                <a:lnTo>
                  <a:pt x="144" y="120"/>
                </a:lnTo>
                <a:lnTo>
                  <a:pt x="132" y="126"/>
                </a:lnTo>
                <a:lnTo>
                  <a:pt x="132" y="138"/>
                </a:lnTo>
                <a:lnTo>
                  <a:pt x="138" y="138"/>
                </a:lnTo>
                <a:lnTo>
                  <a:pt x="132" y="144"/>
                </a:lnTo>
                <a:lnTo>
                  <a:pt x="138" y="144"/>
                </a:lnTo>
                <a:lnTo>
                  <a:pt x="132" y="156"/>
                </a:lnTo>
                <a:lnTo>
                  <a:pt x="126" y="162"/>
                </a:lnTo>
                <a:lnTo>
                  <a:pt x="126" y="168"/>
                </a:lnTo>
                <a:lnTo>
                  <a:pt x="126" y="162"/>
                </a:lnTo>
                <a:lnTo>
                  <a:pt x="120" y="162"/>
                </a:lnTo>
                <a:lnTo>
                  <a:pt x="126" y="150"/>
                </a:lnTo>
                <a:lnTo>
                  <a:pt x="114" y="156"/>
                </a:lnTo>
                <a:lnTo>
                  <a:pt x="114" y="162"/>
                </a:lnTo>
                <a:lnTo>
                  <a:pt x="114" y="168"/>
                </a:lnTo>
                <a:lnTo>
                  <a:pt x="108" y="174"/>
                </a:lnTo>
                <a:lnTo>
                  <a:pt x="108" y="162"/>
                </a:lnTo>
                <a:lnTo>
                  <a:pt x="114" y="156"/>
                </a:lnTo>
                <a:lnTo>
                  <a:pt x="114" y="150"/>
                </a:lnTo>
                <a:lnTo>
                  <a:pt x="108" y="156"/>
                </a:lnTo>
                <a:lnTo>
                  <a:pt x="90" y="162"/>
                </a:lnTo>
                <a:lnTo>
                  <a:pt x="90" y="174"/>
                </a:lnTo>
                <a:lnTo>
                  <a:pt x="96" y="180"/>
                </a:lnTo>
                <a:lnTo>
                  <a:pt x="108" y="174"/>
                </a:lnTo>
                <a:lnTo>
                  <a:pt x="108" y="180"/>
                </a:lnTo>
                <a:lnTo>
                  <a:pt x="114" y="180"/>
                </a:lnTo>
                <a:lnTo>
                  <a:pt x="120" y="174"/>
                </a:lnTo>
                <a:lnTo>
                  <a:pt x="126" y="162"/>
                </a:lnTo>
                <a:lnTo>
                  <a:pt x="132" y="168"/>
                </a:lnTo>
                <a:lnTo>
                  <a:pt x="138" y="168"/>
                </a:lnTo>
                <a:lnTo>
                  <a:pt x="132" y="162"/>
                </a:lnTo>
                <a:lnTo>
                  <a:pt x="138" y="162"/>
                </a:lnTo>
                <a:lnTo>
                  <a:pt x="144" y="162"/>
                </a:lnTo>
                <a:lnTo>
                  <a:pt x="144" y="156"/>
                </a:lnTo>
                <a:lnTo>
                  <a:pt x="144" y="144"/>
                </a:lnTo>
                <a:lnTo>
                  <a:pt x="144" y="138"/>
                </a:lnTo>
                <a:lnTo>
                  <a:pt x="144" y="132"/>
                </a:lnTo>
                <a:lnTo>
                  <a:pt x="150" y="120"/>
                </a:lnTo>
                <a:lnTo>
                  <a:pt x="162" y="108"/>
                </a:lnTo>
                <a:lnTo>
                  <a:pt x="168" y="108"/>
                </a:lnTo>
                <a:lnTo>
                  <a:pt x="168" y="102"/>
                </a:lnTo>
                <a:lnTo>
                  <a:pt x="162" y="90"/>
                </a:lnTo>
                <a:lnTo>
                  <a:pt x="162" y="78"/>
                </a:lnTo>
                <a:close/>
                <a:moveTo>
                  <a:pt x="132" y="48"/>
                </a:moveTo>
                <a:lnTo>
                  <a:pt x="126" y="42"/>
                </a:lnTo>
                <a:lnTo>
                  <a:pt x="120" y="36"/>
                </a:lnTo>
                <a:lnTo>
                  <a:pt x="120" y="30"/>
                </a:lnTo>
                <a:lnTo>
                  <a:pt x="126" y="30"/>
                </a:lnTo>
                <a:lnTo>
                  <a:pt x="132" y="36"/>
                </a:lnTo>
                <a:lnTo>
                  <a:pt x="132" y="42"/>
                </a:lnTo>
                <a:lnTo>
                  <a:pt x="132" y="48"/>
                </a:lnTo>
                <a:close/>
                <a:moveTo>
                  <a:pt x="144" y="66"/>
                </a:moveTo>
                <a:lnTo>
                  <a:pt x="150" y="60"/>
                </a:lnTo>
                <a:lnTo>
                  <a:pt x="156" y="60"/>
                </a:lnTo>
                <a:lnTo>
                  <a:pt x="156" y="66"/>
                </a:lnTo>
                <a:lnTo>
                  <a:pt x="156" y="72"/>
                </a:lnTo>
                <a:lnTo>
                  <a:pt x="150" y="66"/>
                </a:lnTo>
                <a:lnTo>
                  <a:pt x="144" y="72"/>
                </a:lnTo>
                <a:lnTo>
                  <a:pt x="150" y="78"/>
                </a:lnTo>
                <a:lnTo>
                  <a:pt x="150" y="90"/>
                </a:lnTo>
                <a:lnTo>
                  <a:pt x="156" y="96"/>
                </a:lnTo>
                <a:lnTo>
                  <a:pt x="156" y="102"/>
                </a:lnTo>
                <a:lnTo>
                  <a:pt x="156" y="108"/>
                </a:lnTo>
                <a:lnTo>
                  <a:pt x="150" y="108"/>
                </a:lnTo>
                <a:lnTo>
                  <a:pt x="150" y="102"/>
                </a:lnTo>
                <a:lnTo>
                  <a:pt x="144" y="102"/>
                </a:lnTo>
                <a:lnTo>
                  <a:pt x="144" y="90"/>
                </a:lnTo>
                <a:lnTo>
                  <a:pt x="144" y="78"/>
                </a:lnTo>
                <a:lnTo>
                  <a:pt x="138" y="72"/>
                </a:lnTo>
                <a:lnTo>
                  <a:pt x="144" y="66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03" name="Freeform 5"/>
          <p:cNvSpPr>
            <a:spLocks/>
          </p:cNvSpPr>
          <p:nvPr/>
        </p:nvSpPr>
        <p:spPr bwMode="auto">
          <a:xfrm>
            <a:off x="2647952" y="2178050"/>
            <a:ext cx="1266825" cy="800100"/>
          </a:xfrm>
          <a:custGeom>
            <a:avLst/>
            <a:gdLst>
              <a:gd name="T0" fmla="*/ 2147483647 w 798"/>
              <a:gd name="T1" fmla="*/ 2147483647 h 504"/>
              <a:gd name="T2" fmla="*/ 2147483647 w 798"/>
              <a:gd name="T3" fmla="*/ 2147483647 h 504"/>
              <a:gd name="T4" fmla="*/ 2147483647 w 798"/>
              <a:gd name="T5" fmla="*/ 2147483647 h 504"/>
              <a:gd name="T6" fmla="*/ 2147483647 w 798"/>
              <a:gd name="T7" fmla="*/ 2147483647 h 504"/>
              <a:gd name="T8" fmla="*/ 2147483647 w 798"/>
              <a:gd name="T9" fmla="*/ 2147483647 h 504"/>
              <a:gd name="T10" fmla="*/ 2147483647 w 798"/>
              <a:gd name="T11" fmla="*/ 2147483647 h 504"/>
              <a:gd name="T12" fmla="*/ 2147483647 w 798"/>
              <a:gd name="T13" fmla="*/ 2147483647 h 504"/>
              <a:gd name="T14" fmla="*/ 2147483647 w 798"/>
              <a:gd name="T15" fmla="*/ 2147483647 h 504"/>
              <a:gd name="T16" fmla="*/ 2147483647 w 798"/>
              <a:gd name="T17" fmla="*/ 2147483647 h 504"/>
              <a:gd name="T18" fmla="*/ 2147483647 w 798"/>
              <a:gd name="T19" fmla="*/ 2147483647 h 504"/>
              <a:gd name="T20" fmla="*/ 2147483647 w 798"/>
              <a:gd name="T21" fmla="*/ 2147483647 h 504"/>
              <a:gd name="T22" fmla="*/ 2147483647 w 798"/>
              <a:gd name="T23" fmla="*/ 2147483647 h 504"/>
              <a:gd name="T24" fmla="*/ 2147483647 w 798"/>
              <a:gd name="T25" fmla="*/ 2147483647 h 504"/>
              <a:gd name="T26" fmla="*/ 2147483647 w 798"/>
              <a:gd name="T27" fmla="*/ 2147483647 h 504"/>
              <a:gd name="T28" fmla="*/ 2147483647 w 798"/>
              <a:gd name="T29" fmla="*/ 2147483647 h 504"/>
              <a:gd name="T30" fmla="*/ 2147483647 w 798"/>
              <a:gd name="T31" fmla="*/ 2147483647 h 504"/>
              <a:gd name="T32" fmla="*/ 2147483647 w 798"/>
              <a:gd name="T33" fmla="*/ 2147483647 h 504"/>
              <a:gd name="T34" fmla="*/ 2147483647 w 798"/>
              <a:gd name="T35" fmla="*/ 2147483647 h 504"/>
              <a:gd name="T36" fmla="*/ 2147483647 w 798"/>
              <a:gd name="T37" fmla="*/ 2147483647 h 504"/>
              <a:gd name="T38" fmla="*/ 2147483647 w 798"/>
              <a:gd name="T39" fmla="*/ 2147483647 h 504"/>
              <a:gd name="T40" fmla="*/ 2147483647 w 798"/>
              <a:gd name="T41" fmla="*/ 2147483647 h 504"/>
              <a:gd name="T42" fmla="*/ 2147483647 w 798"/>
              <a:gd name="T43" fmla="*/ 2147483647 h 504"/>
              <a:gd name="T44" fmla="*/ 2147483647 w 798"/>
              <a:gd name="T45" fmla="*/ 2147483647 h 504"/>
              <a:gd name="T46" fmla="*/ 2147483647 w 798"/>
              <a:gd name="T47" fmla="*/ 2147483647 h 504"/>
              <a:gd name="T48" fmla="*/ 2147483647 w 798"/>
              <a:gd name="T49" fmla="*/ 2147483647 h 504"/>
              <a:gd name="T50" fmla="*/ 2147483647 w 798"/>
              <a:gd name="T51" fmla="*/ 2147483647 h 504"/>
              <a:gd name="T52" fmla="*/ 2147483647 w 798"/>
              <a:gd name="T53" fmla="*/ 2147483647 h 504"/>
              <a:gd name="T54" fmla="*/ 2147483647 w 798"/>
              <a:gd name="T55" fmla="*/ 2147483647 h 504"/>
              <a:gd name="T56" fmla="*/ 2147483647 w 798"/>
              <a:gd name="T57" fmla="*/ 2147483647 h 504"/>
              <a:gd name="T58" fmla="*/ 2147483647 w 798"/>
              <a:gd name="T59" fmla="*/ 2147483647 h 504"/>
              <a:gd name="T60" fmla="*/ 2147483647 w 798"/>
              <a:gd name="T61" fmla="*/ 2147483647 h 504"/>
              <a:gd name="T62" fmla="*/ 2147483647 w 798"/>
              <a:gd name="T63" fmla="*/ 2147483647 h 504"/>
              <a:gd name="T64" fmla="*/ 2147483647 w 798"/>
              <a:gd name="T65" fmla="*/ 2147483647 h 504"/>
              <a:gd name="T66" fmla="*/ 2147483647 w 798"/>
              <a:gd name="T67" fmla="*/ 2147483647 h 504"/>
              <a:gd name="T68" fmla="*/ 2147483647 w 798"/>
              <a:gd name="T69" fmla="*/ 2147483647 h 504"/>
              <a:gd name="T70" fmla="*/ 0 w 798"/>
              <a:gd name="T71" fmla="*/ 2147483647 h 504"/>
              <a:gd name="T72" fmla="*/ 2147483647 w 798"/>
              <a:gd name="T73" fmla="*/ 2147483647 h 504"/>
              <a:gd name="T74" fmla="*/ 2147483647 w 798"/>
              <a:gd name="T75" fmla="*/ 2147483647 h 504"/>
              <a:gd name="T76" fmla="*/ 2147483647 w 798"/>
              <a:gd name="T77" fmla="*/ 2147483647 h 504"/>
              <a:gd name="T78" fmla="*/ 2147483647 w 798"/>
              <a:gd name="T79" fmla="*/ 2147483647 h 504"/>
              <a:gd name="T80" fmla="*/ 2147483647 w 798"/>
              <a:gd name="T81" fmla="*/ 2147483647 h 504"/>
              <a:gd name="T82" fmla="*/ 2147483647 w 798"/>
              <a:gd name="T83" fmla="*/ 2147483647 h 504"/>
              <a:gd name="T84" fmla="*/ 2147483647 w 798"/>
              <a:gd name="T85" fmla="*/ 2147483647 h 504"/>
              <a:gd name="T86" fmla="*/ 2147483647 w 798"/>
              <a:gd name="T87" fmla="*/ 2147483647 h 504"/>
              <a:gd name="T88" fmla="*/ 2147483647 w 798"/>
              <a:gd name="T89" fmla="*/ 2147483647 h 504"/>
              <a:gd name="T90" fmla="*/ 2147483647 w 798"/>
              <a:gd name="T91" fmla="*/ 2147483647 h 504"/>
              <a:gd name="T92" fmla="*/ 2147483647 w 798"/>
              <a:gd name="T93" fmla="*/ 2147483647 h 504"/>
              <a:gd name="T94" fmla="*/ 2147483647 w 798"/>
              <a:gd name="T95" fmla="*/ 2147483647 h 50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798"/>
              <a:gd name="T145" fmla="*/ 0 h 504"/>
              <a:gd name="T146" fmla="*/ 798 w 798"/>
              <a:gd name="T147" fmla="*/ 504 h 504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798" h="504">
                <a:moveTo>
                  <a:pt x="246" y="474"/>
                </a:moveTo>
                <a:lnTo>
                  <a:pt x="246" y="480"/>
                </a:lnTo>
                <a:lnTo>
                  <a:pt x="240" y="480"/>
                </a:lnTo>
                <a:lnTo>
                  <a:pt x="240" y="486"/>
                </a:lnTo>
                <a:lnTo>
                  <a:pt x="246" y="486"/>
                </a:lnTo>
                <a:lnTo>
                  <a:pt x="240" y="486"/>
                </a:lnTo>
                <a:lnTo>
                  <a:pt x="234" y="486"/>
                </a:lnTo>
                <a:lnTo>
                  <a:pt x="228" y="486"/>
                </a:lnTo>
                <a:lnTo>
                  <a:pt x="222" y="486"/>
                </a:lnTo>
                <a:lnTo>
                  <a:pt x="216" y="480"/>
                </a:lnTo>
                <a:lnTo>
                  <a:pt x="210" y="480"/>
                </a:lnTo>
                <a:lnTo>
                  <a:pt x="204" y="480"/>
                </a:lnTo>
                <a:lnTo>
                  <a:pt x="198" y="480"/>
                </a:lnTo>
                <a:lnTo>
                  <a:pt x="192" y="480"/>
                </a:lnTo>
                <a:lnTo>
                  <a:pt x="192" y="474"/>
                </a:lnTo>
                <a:lnTo>
                  <a:pt x="186" y="480"/>
                </a:lnTo>
                <a:lnTo>
                  <a:pt x="180" y="480"/>
                </a:lnTo>
                <a:lnTo>
                  <a:pt x="180" y="486"/>
                </a:lnTo>
                <a:lnTo>
                  <a:pt x="174" y="486"/>
                </a:lnTo>
                <a:lnTo>
                  <a:pt x="174" y="480"/>
                </a:lnTo>
                <a:lnTo>
                  <a:pt x="168" y="480"/>
                </a:lnTo>
                <a:lnTo>
                  <a:pt x="162" y="480"/>
                </a:lnTo>
                <a:lnTo>
                  <a:pt x="156" y="474"/>
                </a:lnTo>
                <a:lnTo>
                  <a:pt x="156" y="480"/>
                </a:lnTo>
                <a:lnTo>
                  <a:pt x="150" y="480"/>
                </a:lnTo>
                <a:lnTo>
                  <a:pt x="150" y="486"/>
                </a:lnTo>
                <a:lnTo>
                  <a:pt x="144" y="486"/>
                </a:lnTo>
                <a:lnTo>
                  <a:pt x="144" y="492"/>
                </a:lnTo>
                <a:lnTo>
                  <a:pt x="144" y="486"/>
                </a:lnTo>
                <a:lnTo>
                  <a:pt x="138" y="480"/>
                </a:lnTo>
                <a:lnTo>
                  <a:pt x="132" y="480"/>
                </a:lnTo>
                <a:lnTo>
                  <a:pt x="138" y="480"/>
                </a:lnTo>
                <a:lnTo>
                  <a:pt x="132" y="474"/>
                </a:lnTo>
                <a:lnTo>
                  <a:pt x="138" y="474"/>
                </a:lnTo>
                <a:lnTo>
                  <a:pt x="132" y="468"/>
                </a:lnTo>
                <a:lnTo>
                  <a:pt x="132" y="462"/>
                </a:lnTo>
                <a:lnTo>
                  <a:pt x="138" y="462"/>
                </a:lnTo>
                <a:lnTo>
                  <a:pt x="132" y="456"/>
                </a:lnTo>
                <a:lnTo>
                  <a:pt x="132" y="450"/>
                </a:lnTo>
                <a:lnTo>
                  <a:pt x="132" y="444"/>
                </a:lnTo>
                <a:lnTo>
                  <a:pt x="126" y="438"/>
                </a:lnTo>
                <a:lnTo>
                  <a:pt x="120" y="444"/>
                </a:lnTo>
                <a:lnTo>
                  <a:pt x="120" y="438"/>
                </a:lnTo>
                <a:lnTo>
                  <a:pt x="114" y="438"/>
                </a:lnTo>
                <a:lnTo>
                  <a:pt x="114" y="432"/>
                </a:lnTo>
                <a:lnTo>
                  <a:pt x="108" y="426"/>
                </a:lnTo>
                <a:lnTo>
                  <a:pt x="114" y="426"/>
                </a:lnTo>
                <a:lnTo>
                  <a:pt x="114" y="420"/>
                </a:lnTo>
                <a:lnTo>
                  <a:pt x="114" y="414"/>
                </a:lnTo>
                <a:lnTo>
                  <a:pt x="114" y="408"/>
                </a:lnTo>
                <a:lnTo>
                  <a:pt x="108" y="408"/>
                </a:lnTo>
                <a:lnTo>
                  <a:pt x="108" y="402"/>
                </a:lnTo>
                <a:lnTo>
                  <a:pt x="102" y="396"/>
                </a:lnTo>
                <a:lnTo>
                  <a:pt x="102" y="390"/>
                </a:lnTo>
                <a:lnTo>
                  <a:pt x="102" y="384"/>
                </a:lnTo>
                <a:lnTo>
                  <a:pt x="102" y="378"/>
                </a:lnTo>
                <a:lnTo>
                  <a:pt x="102" y="372"/>
                </a:lnTo>
                <a:lnTo>
                  <a:pt x="102" y="366"/>
                </a:lnTo>
                <a:lnTo>
                  <a:pt x="96" y="366"/>
                </a:lnTo>
                <a:lnTo>
                  <a:pt x="102" y="360"/>
                </a:lnTo>
                <a:lnTo>
                  <a:pt x="102" y="354"/>
                </a:lnTo>
                <a:lnTo>
                  <a:pt x="96" y="354"/>
                </a:lnTo>
                <a:lnTo>
                  <a:pt x="96" y="348"/>
                </a:lnTo>
                <a:lnTo>
                  <a:pt x="90" y="348"/>
                </a:lnTo>
                <a:lnTo>
                  <a:pt x="90" y="342"/>
                </a:lnTo>
                <a:lnTo>
                  <a:pt x="90" y="348"/>
                </a:lnTo>
                <a:lnTo>
                  <a:pt x="84" y="348"/>
                </a:lnTo>
                <a:lnTo>
                  <a:pt x="84" y="354"/>
                </a:lnTo>
                <a:lnTo>
                  <a:pt x="78" y="354"/>
                </a:lnTo>
                <a:lnTo>
                  <a:pt x="72" y="360"/>
                </a:lnTo>
                <a:lnTo>
                  <a:pt x="72" y="354"/>
                </a:lnTo>
                <a:lnTo>
                  <a:pt x="72" y="360"/>
                </a:lnTo>
                <a:lnTo>
                  <a:pt x="66" y="360"/>
                </a:lnTo>
                <a:lnTo>
                  <a:pt x="60" y="360"/>
                </a:lnTo>
                <a:lnTo>
                  <a:pt x="60" y="354"/>
                </a:lnTo>
                <a:lnTo>
                  <a:pt x="54" y="354"/>
                </a:lnTo>
                <a:lnTo>
                  <a:pt x="54" y="348"/>
                </a:lnTo>
                <a:lnTo>
                  <a:pt x="48" y="348"/>
                </a:lnTo>
                <a:lnTo>
                  <a:pt x="54" y="348"/>
                </a:lnTo>
                <a:lnTo>
                  <a:pt x="48" y="342"/>
                </a:lnTo>
                <a:lnTo>
                  <a:pt x="54" y="342"/>
                </a:lnTo>
                <a:lnTo>
                  <a:pt x="54" y="336"/>
                </a:lnTo>
                <a:lnTo>
                  <a:pt x="54" y="330"/>
                </a:lnTo>
                <a:lnTo>
                  <a:pt x="54" y="324"/>
                </a:lnTo>
                <a:lnTo>
                  <a:pt x="60" y="324"/>
                </a:lnTo>
                <a:lnTo>
                  <a:pt x="66" y="324"/>
                </a:lnTo>
                <a:lnTo>
                  <a:pt x="66" y="318"/>
                </a:lnTo>
                <a:lnTo>
                  <a:pt x="66" y="312"/>
                </a:lnTo>
                <a:lnTo>
                  <a:pt x="60" y="312"/>
                </a:lnTo>
                <a:lnTo>
                  <a:pt x="66" y="306"/>
                </a:lnTo>
                <a:lnTo>
                  <a:pt x="60" y="306"/>
                </a:lnTo>
                <a:lnTo>
                  <a:pt x="66" y="306"/>
                </a:lnTo>
                <a:lnTo>
                  <a:pt x="66" y="300"/>
                </a:lnTo>
                <a:lnTo>
                  <a:pt x="66" y="294"/>
                </a:lnTo>
                <a:lnTo>
                  <a:pt x="60" y="294"/>
                </a:lnTo>
                <a:lnTo>
                  <a:pt x="66" y="294"/>
                </a:lnTo>
                <a:lnTo>
                  <a:pt x="72" y="288"/>
                </a:lnTo>
                <a:lnTo>
                  <a:pt x="66" y="282"/>
                </a:lnTo>
                <a:lnTo>
                  <a:pt x="72" y="282"/>
                </a:lnTo>
                <a:lnTo>
                  <a:pt x="78" y="270"/>
                </a:lnTo>
                <a:lnTo>
                  <a:pt x="78" y="264"/>
                </a:lnTo>
                <a:lnTo>
                  <a:pt x="78" y="258"/>
                </a:lnTo>
                <a:lnTo>
                  <a:pt x="84" y="258"/>
                </a:lnTo>
                <a:lnTo>
                  <a:pt x="84" y="252"/>
                </a:lnTo>
                <a:lnTo>
                  <a:pt x="84" y="246"/>
                </a:lnTo>
                <a:lnTo>
                  <a:pt x="78" y="246"/>
                </a:lnTo>
                <a:lnTo>
                  <a:pt x="72" y="246"/>
                </a:lnTo>
                <a:lnTo>
                  <a:pt x="66" y="246"/>
                </a:lnTo>
                <a:lnTo>
                  <a:pt x="66" y="240"/>
                </a:lnTo>
                <a:lnTo>
                  <a:pt x="66" y="234"/>
                </a:lnTo>
                <a:lnTo>
                  <a:pt x="60" y="234"/>
                </a:lnTo>
                <a:lnTo>
                  <a:pt x="60" y="240"/>
                </a:lnTo>
                <a:lnTo>
                  <a:pt x="54" y="234"/>
                </a:lnTo>
                <a:lnTo>
                  <a:pt x="60" y="234"/>
                </a:lnTo>
                <a:lnTo>
                  <a:pt x="54" y="228"/>
                </a:lnTo>
                <a:lnTo>
                  <a:pt x="48" y="228"/>
                </a:lnTo>
                <a:lnTo>
                  <a:pt x="48" y="222"/>
                </a:lnTo>
                <a:lnTo>
                  <a:pt x="48" y="216"/>
                </a:lnTo>
                <a:lnTo>
                  <a:pt x="48" y="210"/>
                </a:lnTo>
                <a:lnTo>
                  <a:pt x="42" y="210"/>
                </a:lnTo>
                <a:lnTo>
                  <a:pt x="42" y="204"/>
                </a:lnTo>
                <a:lnTo>
                  <a:pt x="42" y="198"/>
                </a:lnTo>
                <a:lnTo>
                  <a:pt x="42" y="192"/>
                </a:lnTo>
                <a:lnTo>
                  <a:pt x="36" y="192"/>
                </a:lnTo>
                <a:lnTo>
                  <a:pt x="30" y="186"/>
                </a:lnTo>
                <a:lnTo>
                  <a:pt x="30" y="174"/>
                </a:lnTo>
                <a:lnTo>
                  <a:pt x="24" y="174"/>
                </a:lnTo>
                <a:lnTo>
                  <a:pt x="18" y="168"/>
                </a:lnTo>
                <a:lnTo>
                  <a:pt x="12" y="162"/>
                </a:lnTo>
                <a:lnTo>
                  <a:pt x="12" y="156"/>
                </a:lnTo>
                <a:lnTo>
                  <a:pt x="6" y="156"/>
                </a:lnTo>
                <a:lnTo>
                  <a:pt x="6" y="150"/>
                </a:lnTo>
                <a:lnTo>
                  <a:pt x="12" y="150"/>
                </a:lnTo>
                <a:lnTo>
                  <a:pt x="12" y="144"/>
                </a:lnTo>
                <a:lnTo>
                  <a:pt x="6" y="144"/>
                </a:lnTo>
                <a:lnTo>
                  <a:pt x="12" y="138"/>
                </a:lnTo>
                <a:lnTo>
                  <a:pt x="12" y="132"/>
                </a:lnTo>
                <a:lnTo>
                  <a:pt x="12" y="126"/>
                </a:lnTo>
                <a:lnTo>
                  <a:pt x="12" y="120"/>
                </a:lnTo>
                <a:lnTo>
                  <a:pt x="6" y="120"/>
                </a:lnTo>
                <a:lnTo>
                  <a:pt x="6" y="114"/>
                </a:lnTo>
                <a:lnTo>
                  <a:pt x="0" y="108"/>
                </a:lnTo>
                <a:lnTo>
                  <a:pt x="0" y="102"/>
                </a:lnTo>
                <a:lnTo>
                  <a:pt x="0" y="96"/>
                </a:lnTo>
                <a:lnTo>
                  <a:pt x="0" y="72"/>
                </a:lnTo>
                <a:lnTo>
                  <a:pt x="6" y="48"/>
                </a:lnTo>
                <a:lnTo>
                  <a:pt x="18" y="0"/>
                </a:lnTo>
                <a:lnTo>
                  <a:pt x="102" y="18"/>
                </a:lnTo>
                <a:lnTo>
                  <a:pt x="144" y="24"/>
                </a:lnTo>
                <a:lnTo>
                  <a:pt x="270" y="48"/>
                </a:lnTo>
                <a:lnTo>
                  <a:pt x="324" y="54"/>
                </a:lnTo>
                <a:lnTo>
                  <a:pt x="360" y="60"/>
                </a:lnTo>
                <a:lnTo>
                  <a:pt x="444" y="72"/>
                </a:lnTo>
                <a:lnTo>
                  <a:pt x="522" y="84"/>
                </a:lnTo>
                <a:lnTo>
                  <a:pt x="594" y="96"/>
                </a:lnTo>
                <a:lnTo>
                  <a:pt x="666" y="102"/>
                </a:lnTo>
                <a:lnTo>
                  <a:pt x="732" y="108"/>
                </a:lnTo>
                <a:lnTo>
                  <a:pt x="798" y="114"/>
                </a:lnTo>
                <a:lnTo>
                  <a:pt x="798" y="150"/>
                </a:lnTo>
                <a:lnTo>
                  <a:pt x="792" y="174"/>
                </a:lnTo>
                <a:lnTo>
                  <a:pt x="792" y="210"/>
                </a:lnTo>
                <a:lnTo>
                  <a:pt x="786" y="270"/>
                </a:lnTo>
                <a:lnTo>
                  <a:pt x="786" y="276"/>
                </a:lnTo>
                <a:lnTo>
                  <a:pt x="780" y="348"/>
                </a:lnTo>
                <a:lnTo>
                  <a:pt x="780" y="354"/>
                </a:lnTo>
                <a:lnTo>
                  <a:pt x="774" y="378"/>
                </a:lnTo>
                <a:lnTo>
                  <a:pt x="774" y="414"/>
                </a:lnTo>
                <a:lnTo>
                  <a:pt x="774" y="420"/>
                </a:lnTo>
                <a:lnTo>
                  <a:pt x="768" y="486"/>
                </a:lnTo>
                <a:lnTo>
                  <a:pt x="768" y="504"/>
                </a:lnTo>
                <a:lnTo>
                  <a:pt x="696" y="498"/>
                </a:lnTo>
                <a:lnTo>
                  <a:pt x="630" y="492"/>
                </a:lnTo>
                <a:lnTo>
                  <a:pt x="612" y="492"/>
                </a:lnTo>
                <a:lnTo>
                  <a:pt x="498" y="480"/>
                </a:lnTo>
                <a:lnTo>
                  <a:pt x="474" y="474"/>
                </a:lnTo>
                <a:lnTo>
                  <a:pt x="450" y="474"/>
                </a:lnTo>
                <a:lnTo>
                  <a:pt x="366" y="462"/>
                </a:lnTo>
                <a:lnTo>
                  <a:pt x="354" y="456"/>
                </a:lnTo>
                <a:lnTo>
                  <a:pt x="324" y="456"/>
                </a:lnTo>
                <a:lnTo>
                  <a:pt x="282" y="450"/>
                </a:lnTo>
                <a:lnTo>
                  <a:pt x="276" y="480"/>
                </a:lnTo>
                <a:lnTo>
                  <a:pt x="270" y="498"/>
                </a:lnTo>
                <a:lnTo>
                  <a:pt x="264" y="498"/>
                </a:lnTo>
                <a:lnTo>
                  <a:pt x="264" y="492"/>
                </a:lnTo>
                <a:lnTo>
                  <a:pt x="264" y="486"/>
                </a:lnTo>
                <a:lnTo>
                  <a:pt x="258" y="486"/>
                </a:lnTo>
                <a:lnTo>
                  <a:pt x="264" y="480"/>
                </a:lnTo>
                <a:lnTo>
                  <a:pt x="258" y="480"/>
                </a:lnTo>
                <a:lnTo>
                  <a:pt x="258" y="474"/>
                </a:lnTo>
                <a:lnTo>
                  <a:pt x="258" y="468"/>
                </a:lnTo>
                <a:lnTo>
                  <a:pt x="252" y="468"/>
                </a:lnTo>
                <a:lnTo>
                  <a:pt x="252" y="474"/>
                </a:lnTo>
                <a:lnTo>
                  <a:pt x="246" y="468"/>
                </a:lnTo>
                <a:lnTo>
                  <a:pt x="246" y="474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  <a:extLst/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04" name="Freeform 6"/>
          <p:cNvSpPr>
            <a:spLocks noEditPoints="1"/>
          </p:cNvSpPr>
          <p:nvPr/>
        </p:nvSpPr>
        <p:spPr bwMode="auto">
          <a:xfrm>
            <a:off x="7477125" y="2216150"/>
            <a:ext cx="457200" cy="723900"/>
          </a:xfrm>
          <a:custGeom>
            <a:avLst/>
            <a:gdLst>
              <a:gd name="T0" fmla="*/ 2147483647 w 288"/>
              <a:gd name="T1" fmla="*/ 2147483647 h 456"/>
              <a:gd name="T2" fmla="*/ 2147483647 w 288"/>
              <a:gd name="T3" fmla="*/ 2147483647 h 456"/>
              <a:gd name="T4" fmla="*/ 2147483647 w 288"/>
              <a:gd name="T5" fmla="*/ 2147483647 h 456"/>
              <a:gd name="T6" fmla="*/ 2147483647 w 288"/>
              <a:gd name="T7" fmla="*/ 2147483647 h 456"/>
              <a:gd name="T8" fmla="*/ 2147483647 w 288"/>
              <a:gd name="T9" fmla="*/ 2147483647 h 456"/>
              <a:gd name="T10" fmla="*/ 2147483647 w 288"/>
              <a:gd name="T11" fmla="*/ 2147483647 h 456"/>
              <a:gd name="T12" fmla="*/ 2147483647 w 288"/>
              <a:gd name="T13" fmla="*/ 2147483647 h 456"/>
              <a:gd name="T14" fmla="*/ 2147483647 w 288"/>
              <a:gd name="T15" fmla="*/ 2147483647 h 456"/>
              <a:gd name="T16" fmla="*/ 2147483647 w 288"/>
              <a:gd name="T17" fmla="*/ 2147483647 h 456"/>
              <a:gd name="T18" fmla="*/ 2147483647 w 288"/>
              <a:gd name="T19" fmla="*/ 2147483647 h 456"/>
              <a:gd name="T20" fmla="*/ 2147483647 w 288"/>
              <a:gd name="T21" fmla="*/ 2147483647 h 456"/>
              <a:gd name="T22" fmla="*/ 2147483647 w 288"/>
              <a:gd name="T23" fmla="*/ 2147483647 h 456"/>
              <a:gd name="T24" fmla="*/ 2147483647 w 288"/>
              <a:gd name="T25" fmla="*/ 2147483647 h 456"/>
              <a:gd name="T26" fmla="*/ 2147483647 w 288"/>
              <a:gd name="T27" fmla="*/ 2147483647 h 456"/>
              <a:gd name="T28" fmla="*/ 2147483647 w 288"/>
              <a:gd name="T29" fmla="*/ 2147483647 h 456"/>
              <a:gd name="T30" fmla="*/ 2147483647 w 288"/>
              <a:gd name="T31" fmla="*/ 2147483647 h 456"/>
              <a:gd name="T32" fmla="*/ 2147483647 w 288"/>
              <a:gd name="T33" fmla="*/ 2147483647 h 456"/>
              <a:gd name="T34" fmla="*/ 2147483647 w 288"/>
              <a:gd name="T35" fmla="*/ 2147483647 h 456"/>
              <a:gd name="T36" fmla="*/ 2147483647 w 288"/>
              <a:gd name="T37" fmla="*/ 2147483647 h 456"/>
              <a:gd name="T38" fmla="*/ 2147483647 w 288"/>
              <a:gd name="T39" fmla="*/ 2147483647 h 456"/>
              <a:gd name="T40" fmla="*/ 2147483647 w 288"/>
              <a:gd name="T41" fmla="*/ 2147483647 h 456"/>
              <a:gd name="T42" fmla="*/ 2147483647 w 288"/>
              <a:gd name="T43" fmla="*/ 2147483647 h 456"/>
              <a:gd name="T44" fmla="*/ 2147483647 w 288"/>
              <a:gd name="T45" fmla="*/ 2147483647 h 456"/>
              <a:gd name="T46" fmla="*/ 2147483647 w 288"/>
              <a:gd name="T47" fmla="*/ 2147483647 h 456"/>
              <a:gd name="T48" fmla="*/ 2147483647 w 288"/>
              <a:gd name="T49" fmla="*/ 2147483647 h 456"/>
              <a:gd name="T50" fmla="*/ 2147483647 w 288"/>
              <a:gd name="T51" fmla="*/ 2147483647 h 456"/>
              <a:gd name="T52" fmla="*/ 2147483647 w 288"/>
              <a:gd name="T53" fmla="*/ 2147483647 h 456"/>
              <a:gd name="T54" fmla="*/ 2147483647 w 288"/>
              <a:gd name="T55" fmla="*/ 2147483647 h 456"/>
              <a:gd name="T56" fmla="*/ 2147483647 w 288"/>
              <a:gd name="T57" fmla="*/ 2147483647 h 456"/>
              <a:gd name="T58" fmla="*/ 2147483647 w 288"/>
              <a:gd name="T59" fmla="*/ 2147483647 h 456"/>
              <a:gd name="T60" fmla="*/ 2147483647 w 288"/>
              <a:gd name="T61" fmla="*/ 2147483647 h 456"/>
              <a:gd name="T62" fmla="*/ 2147483647 w 288"/>
              <a:gd name="T63" fmla="*/ 2147483647 h 456"/>
              <a:gd name="T64" fmla="*/ 2147483647 w 288"/>
              <a:gd name="T65" fmla="*/ 2147483647 h 456"/>
              <a:gd name="T66" fmla="*/ 2147483647 w 288"/>
              <a:gd name="T67" fmla="*/ 2147483647 h 456"/>
              <a:gd name="T68" fmla="*/ 2147483647 w 288"/>
              <a:gd name="T69" fmla="*/ 2147483647 h 456"/>
              <a:gd name="T70" fmla="*/ 2147483647 w 288"/>
              <a:gd name="T71" fmla="*/ 2147483647 h 456"/>
              <a:gd name="T72" fmla="*/ 2147483647 w 288"/>
              <a:gd name="T73" fmla="*/ 2147483647 h 456"/>
              <a:gd name="T74" fmla="*/ 2147483647 w 288"/>
              <a:gd name="T75" fmla="*/ 2147483647 h 456"/>
              <a:gd name="T76" fmla="*/ 2147483647 w 288"/>
              <a:gd name="T77" fmla="*/ 2147483647 h 456"/>
              <a:gd name="T78" fmla="*/ 2147483647 w 288"/>
              <a:gd name="T79" fmla="*/ 2147483647 h 456"/>
              <a:gd name="T80" fmla="*/ 2147483647 w 288"/>
              <a:gd name="T81" fmla="*/ 2147483647 h 456"/>
              <a:gd name="T82" fmla="*/ 2147483647 w 288"/>
              <a:gd name="T83" fmla="*/ 2147483647 h 456"/>
              <a:gd name="T84" fmla="*/ 2147483647 w 288"/>
              <a:gd name="T85" fmla="*/ 2147483647 h 456"/>
              <a:gd name="T86" fmla="*/ 2147483647 w 288"/>
              <a:gd name="T87" fmla="*/ 2147483647 h 456"/>
              <a:gd name="T88" fmla="*/ 2147483647 w 288"/>
              <a:gd name="T89" fmla="*/ 2147483647 h 45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88"/>
              <a:gd name="T136" fmla="*/ 0 h 456"/>
              <a:gd name="T137" fmla="*/ 288 w 288"/>
              <a:gd name="T138" fmla="*/ 456 h 45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88" h="456">
                <a:moveTo>
                  <a:pt x="120" y="342"/>
                </a:moveTo>
                <a:lnTo>
                  <a:pt x="120" y="354"/>
                </a:lnTo>
                <a:lnTo>
                  <a:pt x="132" y="372"/>
                </a:lnTo>
                <a:lnTo>
                  <a:pt x="126" y="378"/>
                </a:lnTo>
                <a:lnTo>
                  <a:pt x="126" y="366"/>
                </a:lnTo>
                <a:lnTo>
                  <a:pt x="120" y="366"/>
                </a:lnTo>
                <a:lnTo>
                  <a:pt x="120" y="372"/>
                </a:lnTo>
                <a:lnTo>
                  <a:pt x="114" y="378"/>
                </a:lnTo>
                <a:lnTo>
                  <a:pt x="114" y="372"/>
                </a:lnTo>
                <a:lnTo>
                  <a:pt x="108" y="372"/>
                </a:lnTo>
                <a:lnTo>
                  <a:pt x="102" y="378"/>
                </a:lnTo>
                <a:lnTo>
                  <a:pt x="102" y="390"/>
                </a:lnTo>
                <a:lnTo>
                  <a:pt x="102" y="402"/>
                </a:lnTo>
                <a:lnTo>
                  <a:pt x="96" y="408"/>
                </a:lnTo>
                <a:lnTo>
                  <a:pt x="96" y="414"/>
                </a:lnTo>
                <a:lnTo>
                  <a:pt x="96" y="426"/>
                </a:lnTo>
                <a:lnTo>
                  <a:pt x="90" y="426"/>
                </a:lnTo>
                <a:lnTo>
                  <a:pt x="84" y="456"/>
                </a:lnTo>
                <a:lnTo>
                  <a:pt x="78" y="456"/>
                </a:lnTo>
                <a:lnTo>
                  <a:pt x="72" y="450"/>
                </a:lnTo>
                <a:lnTo>
                  <a:pt x="72" y="444"/>
                </a:lnTo>
                <a:lnTo>
                  <a:pt x="66" y="438"/>
                </a:lnTo>
                <a:lnTo>
                  <a:pt x="60" y="432"/>
                </a:lnTo>
                <a:lnTo>
                  <a:pt x="60" y="426"/>
                </a:lnTo>
                <a:lnTo>
                  <a:pt x="54" y="426"/>
                </a:lnTo>
                <a:lnTo>
                  <a:pt x="54" y="420"/>
                </a:lnTo>
                <a:lnTo>
                  <a:pt x="54" y="414"/>
                </a:lnTo>
                <a:lnTo>
                  <a:pt x="48" y="396"/>
                </a:lnTo>
                <a:lnTo>
                  <a:pt x="30" y="348"/>
                </a:lnTo>
                <a:lnTo>
                  <a:pt x="18" y="312"/>
                </a:lnTo>
                <a:lnTo>
                  <a:pt x="0" y="252"/>
                </a:lnTo>
                <a:lnTo>
                  <a:pt x="6" y="246"/>
                </a:lnTo>
                <a:lnTo>
                  <a:pt x="18" y="252"/>
                </a:lnTo>
                <a:lnTo>
                  <a:pt x="18" y="246"/>
                </a:lnTo>
                <a:lnTo>
                  <a:pt x="18" y="240"/>
                </a:lnTo>
                <a:lnTo>
                  <a:pt x="18" y="234"/>
                </a:lnTo>
                <a:lnTo>
                  <a:pt x="30" y="234"/>
                </a:lnTo>
                <a:lnTo>
                  <a:pt x="18" y="222"/>
                </a:lnTo>
                <a:lnTo>
                  <a:pt x="30" y="204"/>
                </a:lnTo>
                <a:lnTo>
                  <a:pt x="36" y="198"/>
                </a:lnTo>
                <a:lnTo>
                  <a:pt x="30" y="192"/>
                </a:lnTo>
                <a:lnTo>
                  <a:pt x="42" y="180"/>
                </a:lnTo>
                <a:lnTo>
                  <a:pt x="42" y="174"/>
                </a:lnTo>
                <a:lnTo>
                  <a:pt x="36" y="174"/>
                </a:lnTo>
                <a:lnTo>
                  <a:pt x="36" y="162"/>
                </a:lnTo>
                <a:lnTo>
                  <a:pt x="36" y="156"/>
                </a:lnTo>
                <a:lnTo>
                  <a:pt x="30" y="150"/>
                </a:lnTo>
                <a:lnTo>
                  <a:pt x="36" y="138"/>
                </a:lnTo>
                <a:lnTo>
                  <a:pt x="42" y="126"/>
                </a:lnTo>
                <a:lnTo>
                  <a:pt x="42" y="108"/>
                </a:lnTo>
                <a:lnTo>
                  <a:pt x="36" y="96"/>
                </a:lnTo>
                <a:lnTo>
                  <a:pt x="66" y="12"/>
                </a:lnTo>
                <a:lnTo>
                  <a:pt x="78" y="12"/>
                </a:lnTo>
                <a:lnTo>
                  <a:pt x="84" y="30"/>
                </a:lnTo>
                <a:lnTo>
                  <a:pt x="96" y="30"/>
                </a:lnTo>
                <a:lnTo>
                  <a:pt x="120" y="12"/>
                </a:lnTo>
                <a:lnTo>
                  <a:pt x="126" y="12"/>
                </a:lnTo>
                <a:lnTo>
                  <a:pt x="126" y="6"/>
                </a:lnTo>
                <a:lnTo>
                  <a:pt x="132" y="0"/>
                </a:lnTo>
                <a:lnTo>
                  <a:pt x="168" y="24"/>
                </a:lnTo>
                <a:lnTo>
                  <a:pt x="204" y="126"/>
                </a:lnTo>
                <a:lnTo>
                  <a:pt x="204" y="132"/>
                </a:lnTo>
                <a:lnTo>
                  <a:pt x="210" y="138"/>
                </a:lnTo>
                <a:lnTo>
                  <a:pt x="204" y="144"/>
                </a:lnTo>
                <a:lnTo>
                  <a:pt x="210" y="150"/>
                </a:lnTo>
                <a:lnTo>
                  <a:pt x="216" y="150"/>
                </a:lnTo>
                <a:lnTo>
                  <a:pt x="222" y="156"/>
                </a:lnTo>
                <a:lnTo>
                  <a:pt x="234" y="150"/>
                </a:lnTo>
                <a:lnTo>
                  <a:pt x="240" y="162"/>
                </a:lnTo>
                <a:lnTo>
                  <a:pt x="234" y="162"/>
                </a:lnTo>
                <a:lnTo>
                  <a:pt x="246" y="174"/>
                </a:lnTo>
                <a:lnTo>
                  <a:pt x="240" y="180"/>
                </a:lnTo>
                <a:lnTo>
                  <a:pt x="246" y="192"/>
                </a:lnTo>
                <a:lnTo>
                  <a:pt x="258" y="198"/>
                </a:lnTo>
                <a:lnTo>
                  <a:pt x="258" y="186"/>
                </a:lnTo>
                <a:lnTo>
                  <a:pt x="270" y="186"/>
                </a:lnTo>
                <a:lnTo>
                  <a:pt x="270" y="192"/>
                </a:lnTo>
                <a:lnTo>
                  <a:pt x="282" y="204"/>
                </a:lnTo>
                <a:lnTo>
                  <a:pt x="276" y="210"/>
                </a:lnTo>
                <a:lnTo>
                  <a:pt x="288" y="216"/>
                </a:lnTo>
                <a:lnTo>
                  <a:pt x="288" y="222"/>
                </a:lnTo>
                <a:lnTo>
                  <a:pt x="282" y="234"/>
                </a:lnTo>
                <a:lnTo>
                  <a:pt x="270" y="240"/>
                </a:lnTo>
                <a:lnTo>
                  <a:pt x="264" y="234"/>
                </a:lnTo>
                <a:lnTo>
                  <a:pt x="258" y="252"/>
                </a:lnTo>
                <a:lnTo>
                  <a:pt x="252" y="258"/>
                </a:lnTo>
                <a:lnTo>
                  <a:pt x="240" y="258"/>
                </a:lnTo>
                <a:lnTo>
                  <a:pt x="240" y="264"/>
                </a:lnTo>
                <a:lnTo>
                  <a:pt x="240" y="270"/>
                </a:lnTo>
                <a:lnTo>
                  <a:pt x="234" y="270"/>
                </a:lnTo>
                <a:lnTo>
                  <a:pt x="234" y="264"/>
                </a:lnTo>
                <a:lnTo>
                  <a:pt x="234" y="270"/>
                </a:lnTo>
                <a:lnTo>
                  <a:pt x="234" y="276"/>
                </a:lnTo>
                <a:lnTo>
                  <a:pt x="228" y="282"/>
                </a:lnTo>
                <a:lnTo>
                  <a:pt x="222" y="270"/>
                </a:lnTo>
                <a:lnTo>
                  <a:pt x="216" y="276"/>
                </a:lnTo>
                <a:lnTo>
                  <a:pt x="210" y="282"/>
                </a:lnTo>
                <a:lnTo>
                  <a:pt x="204" y="282"/>
                </a:lnTo>
                <a:lnTo>
                  <a:pt x="198" y="288"/>
                </a:lnTo>
                <a:lnTo>
                  <a:pt x="198" y="300"/>
                </a:lnTo>
                <a:lnTo>
                  <a:pt x="186" y="294"/>
                </a:lnTo>
                <a:lnTo>
                  <a:pt x="180" y="300"/>
                </a:lnTo>
                <a:lnTo>
                  <a:pt x="180" y="294"/>
                </a:lnTo>
                <a:lnTo>
                  <a:pt x="180" y="282"/>
                </a:lnTo>
                <a:lnTo>
                  <a:pt x="180" y="276"/>
                </a:lnTo>
                <a:lnTo>
                  <a:pt x="174" y="276"/>
                </a:lnTo>
                <a:lnTo>
                  <a:pt x="168" y="270"/>
                </a:lnTo>
                <a:lnTo>
                  <a:pt x="168" y="276"/>
                </a:lnTo>
                <a:lnTo>
                  <a:pt x="174" y="276"/>
                </a:lnTo>
                <a:lnTo>
                  <a:pt x="174" y="282"/>
                </a:lnTo>
                <a:lnTo>
                  <a:pt x="168" y="294"/>
                </a:lnTo>
                <a:lnTo>
                  <a:pt x="168" y="306"/>
                </a:lnTo>
                <a:lnTo>
                  <a:pt x="168" y="312"/>
                </a:lnTo>
                <a:lnTo>
                  <a:pt x="168" y="330"/>
                </a:lnTo>
                <a:lnTo>
                  <a:pt x="162" y="342"/>
                </a:lnTo>
                <a:lnTo>
                  <a:pt x="156" y="348"/>
                </a:lnTo>
                <a:lnTo>
                  <a:pt x="150" y="342"/>
                </a:lnTo>
                <a:lnTo>
                  <a:pt x="144" y="354"/>
                </a:lnTo>
                <a:lnTo>
                  <a:pt x="138" y="360"/>
                </a:lnTo>
                <a:lnTo>
                  <a:pt x="132" y="348"/>
                </a:lnTo>
                <a:lnTo>
                  <a:pt x="132" y="342"/>
                </a:lnTo>
                <a:lnTo>
                  <a:pt x="132" y="354"/>
                </a:lnTo>
                <a:lnTo>
                  <a:pt x="126" y="360"/>
                </a:lnTo>
                <a:lnTo>
                  <a:pt x="132" y="372"/>
                </a:lnTo>
                <a:lnTo>
                  <a:pt x="120" y="348"/>
                </a:lnTo>
                <a:lnTo>
                  <a:pt x="126" y="348"/>
                </a:lnTo>
                <a:lnTo>
                  <a:pt x="120" y="342"/>
                </a:lnTo>
                <a:close/>
                <a:moveTo>
                  <a:pt x="210" y="288"/>
                </a:moveTo>
                <a:lnTo>
                  <a:pt x="210" y="282"/>
                </a:lnTo>
                <a:lnTo>
                  <a:pt x="216" y="276"/>
                </a:lnTo>
                <a:lnTo>
                  <a:pt x="222" y="288"/>
                </a:lnTo>
                <a:lnTo>
                  <a:pt x="216" y="294"/>
                </a:lnTo>
                <a:lnTo>
                  <a:pt x="216" y="300"/>
                </a:lnTo>
                <a:lnTo>
                  <a:pt x="210" y="300"/>
                </a:lnTo>
                <a:lnTo>
                  <a:pt x="210" y="288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05" name="Freeform 7"/>
          <p:cNvSpPr>
            <a:spLocks/>
          </p:cNvSpPr>
          <p:nvPr/>
        </p:nvSpPr>
        <p:spPr bwMode="auto">
          <a:xfrm>
            <a:off x="3876675" y="2359025"/>
            <a:ext cx="819150" cy="514350"/>
          </a:xfrm>
          <a:custGeom>
            <a:avLst/>
            <a:gdLst>
              <a:gd name="T0" fmla="*/ 2147483647 w 516"/>
              <a:gd name="T1" fmla="*/ 2147483647 h 324"/>
              <a:gd name="T2" fmla="*/ 2147483647 w 516"/>
              <a:gd name="T3" fmla="*/ 2147483647 h 324"/>
              <a:gd name="T4" fmla="*/ 2147483647 w 516"/>
              <a:gd name="T5" fmla="*/ 2147483647 h 324"/>
              <a:gd name="T6" fmla="*/ 2147483647 w 516"/>
              <a:gd name="T7" fmla="*/ 2147483647 h 324"/>
              <a:gd name="T8" fmla="*/ 0 w 516"/>
              <a:gd name="T9" fmla="*/ 2147483647 h 324"/>
              <a:gd name="T10" fmla="*/ 2147483647 w 516"/>
              <a:gd name="T11" fmla="*/ 2147483647 h 324"/>
              <a:gd name="T12" fmla="*/ 2147483647 w 516"/>
              <a:gd name="T13" fmla="*/ 2147483647 h 324"/>
              <a:gd name="T14" fmla="*/ 2147483647 w 516"/>
              <a:gd name="T15" fmla="*/ 2147483647 h 324"/>
              <a:gd name="T16" fmla="*/ 2147483647 w 516"/>
              <a:gd name="T17" fmla="*/ 0 h 324"/>
              <a:gd name="T18" fmla="*/ 2147483647 w 516"/>
              <a:gd name="T19" fmla="*/ 2147483647 h 324"/>
              <a:gd name="T20" fmla="*/ 2147483647 w 516"/>
              <a:gd name="T21" fmla="*/ 2147483647 h 324"/>
              <a:gd name="T22" fmla="*/ 2147483647 w 516"/>
              <a:gd name="T23" fmla="*/ 2147483647 h 324"/>
              <a:gd name="T24" fmla="*/ 2147483647 w 516"/>
              <a:gd name="T25" fmla="*/ 2147483647 h 324"/>
              <a:gd name="T26" fmla="*/ 2147483647 w 516"/>
              <a:gd name="T27" fmla="*/ 2147483647 h 324"/>
              <a:gd name="T28" fmla="*/ 2147483647 w 516"/>
              <a:gd name="T29" fmla="*/ 2147483647 h 324"/>
              <a:gd name="T30" fmla="*/ 2147483647 w 516"/>
              <a:gd name="T31" fmla="*/ 2147483647 h 324"/>
              <a:gd name="T32" fmla="*/ 2147483647 w 516"/>
              <a:gd name="T33" fmla="*/ 2147483647 h 324"/>
              <a:gd name="T34" fmla="*/ 2147483647 w 516"/>
              <a:gd name="T35" fmla="*/ 2147483647 h 324"/>
              <a:gd name="T36" fmla="*/ 2147483647 w 516"/>
              <a:gd name="T37" fmla="*/ 2147483647 h 324"/>
              <a:gd name="T38" fmla="*/ 2147483647 w 516"/>
              <a:gd name="T39" fmla="*/ 2147483647 h 324"/>
              <a:gd name="T40" fmla="*/ 2147483647 w 516"/>
              <a:gd name="T41" fmla="*/ 2147483647 h 324"/>
              <a:gd name="T42" fmla="*/ 2147483647 w 516"/>
              <a:gd name="T43" fmla="*/ 2147483647 h 324"/>
              <a:gd name="T44" fmla="*/ 2147483647 w 516"/>
              <a:gd name="T45" fmla="*/ 2147483647 h 324"/>
              <a:gd name="T46" fmla="*/ 2147483647 w 516"/>
              <a:gd name="T47" fmla="*/ 2147483647 h 324"/>
              <a:gd name="T48" fmla="*/ 2147483647 w 516"/>
              <a:gd name="T49" fmla="*/ 2147483647 h 324"/>
              <a:gd name="T50" fmla="*/ 2147483647 w 516"/>
              <a:gd name="T51" fmla="*/ 2147483647 h 324"/>
              <a:gd name="T52" fmla="*/ 2147483647 w 516"/>
              <a:gd name="T53" fmla="*/ 2147483647 h 324"/>
              <a:gd name="T54" fmla="*/ 2147483647 w 516"/>
              <a:gd name="T55" fmla="*/ 2147483647 h 324"/>
              <a:gd name="T56" fmla="*/ 2147483647 w 516"/>
              <a:gd name="T57" fmla="*/ 2147483647 h 324"/>
              <a:gd name="T58" fmla="*/ 2147483647 w 516"/>
              <a:gd name="T59" fmla="*/ 2147483647 h 324"/>
              <a:gd name="T60" fmla="*/ 2147483647 w 516"/>
              <a:gd name="T61" fmla="*/ 2147483647 h 324"/>
              <a:gd name="T62" fmla="*/ 2147483647 w 516"/>
              <a:gd name="T63" fmla="*/ 2147483647 h 324"/>
              <a:gd name="T64" fmla="*/ 2147483647 w 516"/>
              <a:gd name="T65" fmla="*/ 2147483647 h 324"/>
              <a:gd name="T66" fmla="*/ 2147483647 w 516"/>
              <a:gd name="T67" fmla="*/ 2147483647 h 324"/>
              <a:gd name="T68" fmla="*/ 2147483647 w 516"/>
              <a:gd name="T69" fmla="*/ 2147483647 h 324"/>
              <a:gd name="T70" fmla="*/ 2147483647 w 516"/>
              <a:gd name="T71" fmla="*/ 2147483647 h 324"/>
              <a:gd name="T72" fmla="*/ 2147483647 w 516"/>
              <a:gd name="T73" fmla="*/ 2147483647 h 324"/>
              <a:gd name="T74" fmla="*/ 2147483647 w 516"/>
              <a:gd name="T75" fmla="*/ 2147483647 h 324"/>
              <a:gd name="T76" fmla="*/ 2147483647 w 516"/>
              <a:gd name="T77" fmla="*/ 2147483647 h 324"/>
              <a:gd name="T78" fmla="*/ 2147483647 w 516"/>
              <a:gd name="T79" fmla="*/ 2147483647 h 324"/>
              <a:gd name="T80" fmla="*/ 2147483647 w 516"/>
              <a:gd name="T81" fmla="*/ 2147483647 h 324"/>
              <a:gd name="T82" fmla="*/ 2147483647 w 516"/>
              <a:gd name="T83" fmla="*/ 2147483647 h 32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16"/>
              <a:gd name="T127" fmla="*/ 0 h 324"/>
              <a:gd name="T128" fmla="*/ 516 w 516"/>
              <a:gd name="T129" fmla="*/ 324 h 32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16" h="324">
                <a:moveTo>
                  <a:pt x="366" y="324"/>
                </a:moveTo>
                <a:lnTo>
                  <a:pt x="348" y="318"/>
                </a:lnTo>
                <a:lnTo>
                  <a:pt x="300" y="318"/>
                </a:lnTo>
                <a:lnTo>
                  <a:pt x="288" y="318"/>
                </a:lnTo>
                <a:lnTo>
                  <a:pt x="240" y="318"/>
                </a:lnTo>
                <a:lnTo>
                  <a:pt x="138" y="312"/>
                </a:lnTo>
                <a:lnTo>
                  <a:pt x="78" y="306"/>
                </a:lnTo>
                <a:lnTo>
                  <a:pt x="72" y="306"/>
                </a:lnTo>
                <a:lnTo>
                  <a:pt x="0" y="300"/>
                </a:lnTo>
                <a:lnTo>
                  <a:pt x="0" y="264"/>
                </a:lnTo>
                <a:lnTo>
                  <a:pt x="6" y="240"/>
                </a:lnTo>
                <a:lnTo>
                  <a:pt x="6" y="234"/>
                </a:lnTo>
                <a:lnTo>
                  <a:pt x="12" y="162"/>
                </a:lnTo>
                <a:lnTo>
                  <a:pt x="12" y="156"/>
                </a:lnTo>
                <a:lnTo>
                  <a:pt x="18" y="96"/>
                </a:lnTo>
                <a:lnTo>
                  <a:pt x="18" y="60"/>
                </a:lnTo>
                <a:lnTo>
                  <a:pt x="24" y="36"/>
                </a:lnTo>
                <a:lnTo>
                  <a:pt x="24" y="0"/>
                </a:lnTo>
                <a:lnTo>
                  <a:pt x="96" y="6"/>
                </a:lnTo>
                <a:lnTo>
                  <a:pt x="156" y="12"/>
                </a:lnTo>
                <a:lnTo>
                  <a:pt x="192" y="12"/>
                </a:lnTo>
                <a:lnTo>
                  <a:pt x="276" y="18"/>
                </a:lnTo>
                <a:lnTo>
                  <a:pt x="324" y="18"/>
                </a:lnTo>
                <a:lnTo>
                  <a:pt x="354" y="18"/>
                </a:lnTo>
                <a:lnTo>
                  <a:pt x="426" y="24"/>
                </a:lnTo>
                <a:lnTo>
                  <a:pt x="474" y="24"/>
                </a:lnTo>
                <a:lnTo>
                  <a:pt x="474" y="30"/>
                </a:lnTo>
                <a:lnTo>
                  <a:pt x="474" y="36"/>
                </a:lnTo>
                <a:lnTo>
                  <a:pt x="474" y="42"/>
                </a:lnTo>
                <a:lnTo>
                  <a:pt x="480" y="42"/>
                </a:lnTo>
                <a:lnTo>
                  <a:pt x="474" y="42"/>
                </a:lnTo>
                <a:lnTo>
                  <a:pt x="480" y="42"/>
                </a:lnTo>
                <a:lnTo>
                  <a:pt x="480" y="48"/>
                </a:lnTo>
                <a:lnTo>
                  <a:pt x="480" y="54"/>
                </a:lnTo>
                <a:lnTo>
                  <a:pt x="480" y="60"/>
                </a:lnTo>
                <a:lnTo>
                  <a:pt x="480" y="66"/>
                </a:lnTo>
                <a:lnTo>
                  <a:pt x="474" y="66"/>
                </a:lnTo>
                <a:lnTo>
                  <a:pt x="480" y="66"/>
                </a:lnTo>
                <a:lnTo>
                  <a:pt x="480" y="72"/>
                </a:lnTo>
                <a:lnTo>
                  <a:pt x="480" y="78"/>
                </a:lnTo>
                <a:lnTo>
                  <a:pt x="480" y="84"/>
                </a:lnTo>
                <a:lnTo>
                  <a:pt x="480" y="90"/>
                </a:lnTo>
                <a:lnTo>
                  <a:pt x="480" y="96"/>
                </a:lnTo>
                <a:lnTo>
                  <a:pt x="480" y="102"/>
                </a:lnTo>
                <a:lnTo>
                  <a:pt x="480" y="108"/>
                </a:lnTo>
                <a:lnTo>
                  <a:pt x="480" y="114"/>
                </a:lnTo>
                <a:lnTo>
                  <a:pt x="486" y="126"/>
                </a:lnTo>
                <a:lnTo>
                  <a:pt x="486" y="132"/>
                </a:lnTo>
                <a:lnTo>
                  <a:pt x="486" y="138"/>
                </a:lnTo>
                <a:lnTo>
                  <a:pt x="492" y="144"/>
                </a:lnTo>
                <a:lnTo>
                  <a:pt x="492" y="150"/>
                </a:lnTo>
                <a:lnTo>
                  <a:pt x="498" y="156"/>
                </a:lnTo>
                <a:lnTo>
                  <a:pt x="498" y="162"/>
                </a:lnTo>
                <a:lnTo>
                  <a:pt x="498" y="168"/>
                </a:lnTo>
                <a:lnTo>
                  <a:pt x="498" y="174"/>
                </a:lnTo>
                <a:lnTo>
                  <a:pt x="498" y="180"/>
                </a:lnTo>
                <a:lnTo>
                  <a:pt x="498" y="186"/>
                </a:lnTo>
                <a:lnTo>
                  <a:pt x="498" y="192"/>
                </a:lnTo>
                <a:lnTo>
                  <a:pt x="498" y="198"/>
                </a:lnTo>
                <a:lnTo>
                  <a:pt x="498" y="204"/>
                </a:lnTo>
                <a:lnTo>
                  <a:pt x="498" y="210"/>
                </a:lnTo>
                <a:lnTo>
                  <a:pt x="498" y="216"/>
                </a:lnTo>
                <a:lnTo>
                  <a:pt x="498" y="222"/>
                </a:lnTo>
                <a:lnTo>
                  <a:pt x="498" y="228"/>
                </a:lnTo>
                <a:lnTo>
                  <a:pt x="504" y="228"/>
                </a:lnTo>
                <a:lnTo>
                  <a:pt x="504" y="234"/>
                </a:lnTo>
                <a:lnTo>
                  <a:pt x="498" y="240"/>
                </a:lnTo>
                <a:lnTo>
                  <a:pt x="498" y="246"/>
                </a:lnTo>
                <a:lnTo>
                  <a:pt x="498" y="252"/>
                </a:lnTo>
                <a:lnTo>
                  <a:pt x="498" y="258"/>
                </a:lnTo>
                <a:lnTo>
                  <a:pt x="504" y="258"/>
                </a:lnTo>
                <a:lnTo>
                  <a:pt x="504" y="270"/>
                </a:lnTo>
                <a:lnTo>
                  <a:pt x="504" y="276"/>
                </a:lnTo>
                <a:lnTo>
                  <a:pt x="510" y="282"/>
                </a:lnTo>
                <a:lnTo>
                  <a:pt x="510" y="294"/>
                </a:lnTo>
                <a:lnTo>
                  <a:pt x="516" y="294"/>
                </a:lnTo>
                <a:lnTo>
                  <a:pt x="516" y="300"/>
                </a:lnTo>
                <a:lnTo>
                  <a:pt x="516" y="306"/>
                </a:lnTo>
                <a:lnTo>
                  <a:pt x="516" y="318"/>
                </a:lnTo>
                <a:lnTo>
                  <a:pt x="516" y="324"/>
                </a:lnTo>
                <a:lnTo>
                  <a:pt x="468" y="324"/>
                </a:lnTo>
                <a:lnTo>
                  <a:pt x="420" y="324"/>
                </a:lnTo>
                <a:lnTo>
                  <a:pt x="414" y="324"/>
                </a:lnTo>
                <a:lnTo>
                  <a:pt x="366" y="32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250k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06" name="Freeform 8"/>
          <p:cNvSpPr>
            <a:spLocks/>
          </p:cNvSpPr>
          <p:nvPr/>
        </p:nvSpPr>
        <p:spPr bwMode="auto">
          <a:xfrm>
            <a:off x="3838577" y="2835403"/>
            <a:ext cx="866775" cy="581025"/>
          </a:xfrm>
          <a:custGeom>
            <a:avLst/>
            <a:gdLst>
              <a:gd name="T0" fmla="*/ 2147483647 w 546"/>
              <a:gd name="T1" fmla="*/ 2147483647 h 366"/>
              <a:gd name="T2" fmla="*/ 0 w 546"/>
              <a:gd name="T3" fmla="*/ 2147483647 h 366"/>
              <a:gd name="T4" fmla="*/ 2147483647 w 546"/>
              <a:gd name="T5" fmla="*/ 2147483647 h 366"/>
              <a:gd name="T6" fmla="*/ 2147483647 w 546"/>
              <a:gd name="T7" fmla="*/ 2147483647 h 366"/>
              <a:gd name="T8" fmla="*/ 2147483647 w 546"/>
              <a:gd name="T9" fmla="*/ 2147483647 h 366"/>
              <a:gd name="T10" fmla="*/ 2147483647 w 546"/>
              <a:gd name="T11" fmla="*/ 0 h 366"/>
              <a:gd name="T12" fmla="*/ 2147483647 w 546"/>
              <a:gd name="T13" fmla="*/ 2147483647 h 366"/>
              <a:gd name="T14" fmla="*/ 2147483647 w 546"/>
              <a:gd name="T15" fmla="*/ 2147483647 h 366"/>
              <a:gd name="T16" fmla="*/ 2147483647 w 546"/>
              <a:gd name="T17" fmla="*/ 2147483647 h 366"/>
              <a:gd name="T18" fmla="*/ 2147483647 w 546"/>
              <a:gd name="T19" fmla="*/ 2147483647 h 366"/>
              <a:gd name="T20" fmla="*/ 2147483647 w 546"/>
              <a:gd name="T21" fmla="*/ 2147483647 h 366"/>
              <a:gd name="T22" fmla="*/ 2147483647 w 546"/>
              <a:gd name="T23" fmla="*/ 2147483647 h 366"/>
              <a:gd name="T24" fmla="*/ 2147483647 w 546"/>
              <a:gd name="T25" fmla="*/ 2147483647 h 366"/>
              <a:gd name="T26" fmla="*/ 2147483647 w 546"/>
              <a:gd name="T27" fmla="*/ 2147483647 h 366"/>
              <a:gd name="T28" fmla="*/ 2147483647 w 546"/>
              <a:gd name="T29" fmla="*/ 2147483647 h 366"/>
              <a:gd name="T30" fmla="*/ 2147483647 w 546"/>
              <a:gd name="T31" fmla="*/ 2147483647 h 366"/>
              <a:gd name="T32" fmla="*/ 2147483647 w 546"/>
              <a:gd name="T33" fmla="*/ 2147483647 h 366"/>
              <a:gd name="T34" fmla="*/ 2147483647 w 546"/>
              <a:gd name="T35" fmla="*/ 2147483647 h 366"/>
              <a:gd name="T36" fmla="*/ 2147483647 w 546"/>
              <a:gd name="T37" fmla="*/ 2147483647 h 366"/>
              <a:gd name="T38" fmla="*/ 2147483647 w 546"/>
              <a:gd name="T39" fmla="*/ 2147483647 h 366"/>
              <a:gd name="T40" fmla="*/ 2147483647 w 546"/>
              <a:gd name="T41" fmla="*/ 2147483647 h 366"/>
              <a:gd name="T42" fmla="*/ 2147483647 w 546"/>
              <a:gd name="T43" fmla="*/ 2147483647 h 366"/>
              <a:gd name="T44" fmla="*/ 2147483647 w 546"/>
              <a:gd name="T45" fmla="*/ 2147483647 h 366"/>
              <a:gd name="T46" fmla="*/ 2147483647 w 546"/>
              <a:gd name="T47" fmla="*/ 2147483647 h 366"/>
              <a:gd name="T48" fmla="*/ 2147483647 w 546"/>
              <a:gd name="T49" fmla="*/ 2147483647 h 366"/>
              <a:gd name="T50" fmla="*/ 2147483647 w 546"/>
              <a:gd name="T51" fmla="*/ 2147483647 h 366"/>
              <a:gd name="T52" fmla="*/ 2147483647 w 546"/>
              <a:gd name="T53" fmla="*/ 2147483647 h 366"/>
              <a:gd name="T54" fmla="*/ 2147483647 w 546"/>
              <a:gd name="T55" fmla="*/ 2147483647 h 366"/>
              <a:gd name="T56" fmla="*/ 2147483647 w 546"/>
              <a:gd name="T57" fmla="*/ 2147483647 h 366"/>
              <a:gd name="T58" fmla="*/ 2147483647 w 546"/>
              <a:gd name="T59" fmla="*/ 2147483647 h 366"/>
              <a:gd name="T60" fmla="*/ 2147483647 w 546"/>
              <a:gd name="T61" fmla="*/ 2147483647 h 366"/>
              <a:gd name="T62" fmla="*/ 2147483647 w 546"/>
              <a:gd name="T63" fmla="*/ 2147483647 h 366"/>
              <a:gd name="T64" fmla="*/ 2147483647 w 546"/>
              <a:gd name="T65" fmla="*/ 2147483647 h 366"/>
              <a:gd name="T66" fmla="*/ 2147483647 w 546"/>
              <a:gd name="T67" fmla="*/ 2147483647 h 366"/>
              <a:gd name="T68" fmla="*/ 2147483647 w 546"/>
              <a:gd name="T69" fmla="*/ 2147483647 h 366"/>
              <a:gd name="T70" fmla="*/ 2147483647 w 546"/>
              <a:gd name="T71" fmla="*/ 2147483647 h 366"/>
              <a:gd name="T72" fmla="*/ 2147483647 w 546"/>
              <a:gd name="T73" fmla="*/ 2147483647 h 366"/>
              <a:gd name="T74" fmla="*/ 2147483647 w 546"/>
              <a:gd name="T75" fmla="*/ 2147483647 h 366"/>
              <a:gd name="T76" fmla="*/ 2147483647 w 546"/>
              <a:gd name="T77" fmla="*/ 2147483647 h 366"/>
              <a:gd name="T78" fmla="*/ 2147483647 w 546"/>
              <a:gd name="T79" fmla="*/ 2147483647 h 366"/>
              <a:gd name="T80" fmla="*/ 2147483647 w 546"/>
              <a:gd name="T81" fmla="*/ 2147483647 h 366"/>
              <a:gd name="T82" fmla="*/ 2147483647 w 546"/>
              <a:gd name="T83" fmla="*/ 2147483647 h 366"/>
              <a:gd name="T84" fmla="*/ 2147483647 w 546"/>
              <a:gd name="T85" fmla="*/ 2147483647 h 366"/>
              <a:gd name="T86" fmla="*/ 2147483647 w 546"/>
              <a:gd name="T87" fmla="*/ 2147483647 h 366"/>
              <a:gd name="T88" fmla="*/ 2147483647 w 546"/>
              <a:gd name="T89" fmla="*/ 2147483647 h 366"/>
              <a:gd name="T90" fmla="*/ 2147483647 w 546"/>
              <a:gd name="T91" fmla="*/ 2147483647 h 366"/>
              <a:gd name="T92" fmla="*/ 2147483647 w 546"/>
              <a:gd name="T93" fmla="*/ 2147483647 h 366"/>
              <a:gd name="T94" fmla="*/ 2147483647 w 546"/>
              <a:gd name="T95" fmla="*/ 2147483647 h 366"/>
              <a:gd name="T96" fmla="*/ 2147483647 w 546"/>
              <a:gd name="T97" fmla="*/ 2147483647 h 366"/>
              <a:gd name="T98" fmla="*/ 2147483647 w 546"/>
              <a:gd name="T99" fmla="*/ 2147483647 h 366"/>
              <a:gd name="T100" fmla="*/ 2147483647 w 546"/>
              <a:gd name="T101" fmla="*/ 2147483647 h 366"/>
              <a:gd name="T102" fmla="*/ 2147483647 w 546"/>
              <a:gd name="T103" fmla="*/ 2147483647 h 36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546"/>
              <a:gd name="T157" fmla="*/ 0 h 366"/>
              <a:gd name="T158" fmla="*/ 546 w 546"/>
              <a:gd name="T159" fmla="*/ 366 h 36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546" h="366">
                <a:moveTo>
                  <a:pt x="90" y="300"/>
                </a:moveTo>
                <a:lnTo>
                  <a:pt x="72" y="294"/>
                </a:lnTo>
                <a:lnTo>
                  <a:pt x="36" y="294"/>
                </a:lnTo>
                <a:lnTo>
                  <a:pt x="0" y="288"/>
                </a:lnTo>
                <a:lnTo>
                  <a:pt x="0" y="240"/>
                </a:lnTo>
                <a:lnTo>
                  <a:pt x="6" y="204"/>
                </a:lnTo>
                <a:lnTo>
                  <a:pt x="6" y="174"/>
                </a:lnTo>
                <a:lnTo>
                  <a:pt x="12" y="132"/>
                </a:lnTo>
                <a:lnTo>
                  <a:pt x="18" y="90"/>
                </a:lnTo>
                <a:lnTo>
                  <a:pt x="18" y="72"/>
                </a:lnTo>
                <a:lnTo>
                  <a:pt x="24" y="6"/>
                </a:lnTo>
                <a:lnTo>
                  <a:pt x="24" y="0"/>
                </a:lnTo>
                <a:lnTo>
                  <a:pt x="96" y="6"/>
                </a:lnTo>
                <a:lnTo>
                  <a:pt x="102" y="6"/>
                </a:lnTo>
                <a:lnTo>
                  <a:pt x="162" y="12"/>
                </a:lnTo>
                <a:lnTo>
                  <a:pt x="264" y="18"/>
                </a:lnTo>
                <a:lnTo>
                  <a:pt x="312" y="18"/>
                </a:lnTo>
                <a:lnTo>
                  <a:pt x="324" y="18"/>
                </a:lnTo>
                <a:lnTo>
                  <a:pt x="372" y="18"/>
                </a:lnTo>
                <a:lnTo>
                  <a:pt x="390" y="24"/>
                </a:lnTo>
                <a:lnTo>
                  <a:pt x="438" y="24"/>
                </a:lnTo>
                <a:lnTo>
                  <a:pt x="444" y="24"/>
                </a:lnTo>
                <a:lnTo>
                  <a:pt x="492" y="24"/>
                </a:lnTo>
                <a:lnTo>
                  <a:pt x="540" y="24"/>
                </a:lnTo>
                <a:lnTo>
                  <a:pt x="540" y="36"/>
                </a:lnTo>
                <a:lnTo>
                  <a:pt x="534" y="36"/>
                </a:lnTo>
                <a:lnTo>
                  <a:pt x="534" y="42"/>
                </a:lnTo>
                <a:lnTo>
                  <a:pt x="522" y="54"/>
                </a:lnTo>
                <a:lnTo>
                  <a:pt x="516" y="54"/>
                </a:lnTo>
                <a:lnTo>
                  <a:pt x="522" y="60"/>
                </a:lnTo>
                <a:lnTo>
                  <a:pt x="522" y="66"/>
                </a:lnTo>
                <a:lnTo>
                  <a:pt x="528" y="72"/>
                </a:lnTo>
                <a:lnTo>
                  <a:pt x="528" y="78"/>
                </a:lnTo>
                <a:lnTo>
                  <a:pt x="534" y="78"/>
                </a:lnTo>
                <a:lnTo>
                  <a:pt x="540" y="78"/>
                </a:lnTo>
                <a:lnTo>
                  <a:pt x="546" y="84"/>
                </a:lnTo>
                <a:lnTo>
                  <a:pt x="546" y="90"/>
                </a:lnTo>
                <a:lnTo>
                  <a:pt x="546" y="120"/>
                </a:lnTo>
                <a:lnTo>
                  <a:pt x="546" y="138"/>
                </a:lnTo>
                <a:lnTo>
                  <a:pt x="546" y="156"/>
                </a:lnTo>
                <a:lnTo>
                  <a:pt x="546" y="162"/>
                </a:lnTo>
                <a:lnTo>
                  <a:pt x="546" y="198"/>
                </a:lnTo>
                <a:lnTo>
                  <a:pt x="546" y="228"/>
                </a:lnTo>
                <a:lnTo>
                  <a:pt x="546" y="264"/>
                </a:lnTo>
                <a:lnTo>
                  <a:pt x="534" y="264"/>
                </a:lnTo>
                <a:lnTo>
                  <a:pt x="534" y="270"/>
                </a:lnTo>
                <a:lnTo>
                  <a:pt x="540" y="276"/>
                </a:lnTo>
                <a:lnTo>
                  <a:pt x="540" y="282"/>
                </a:lnTo>
                <a:lnTo>
                  <a:pt x="534" y="288"/>
                </a:lnTo>
                <a:lnTo>
                  <a:pt x="540" y="288"/>
                </a:lnTo>
                <a:lnTo>
                  <a:pt x="540" y="294"/>
                </a:lnTo>
                <a:lnTo>
                  <a:pt x="546" y="294"/>
                </a:lnTo>
                <a:lnTo>
                  <a:pt x="546" y="300"/>
                </a:lnTo>
                <a:lnTo>
                  <a:pt x="546" y="306"/>
                </a:lnTo>
                <a:lnTo>
                  <a:pt x="540" y="312"/>
                </a:lnTo>
                <a:lnTo>
                  <a:pt x="540" y="318"/>
                </a:lnTo>
                <a:lnTo>
                  <a:pt x="540" y="324"/>
                </a:lnTo>
                <a:lnTo>
                  <a:pt x="540" y="330"/>
                </a:lnTo>
                <a:lnTo>
                  <a:pt x="534" y="330"/>
                </a:lnTo>
                <a:lnTo>
                  <a:pt x="534" y="336"/>
                </a:lnTo>
                <a:lnTo>
                  <a:pt x="534" y="342"/>
                </a:lnTo>
                <a:lnTo>
                  <a:pt x="540" y="348"/>
                </a:lnTo>
                <a:lnTo>
                  <a:pt x="540" y="354"/>
                </a:lnTo>
                <a:lnTo>
                  <a:pt x="540" y="360"/>
                </a:lnTo>
                <a:lnTo>
                  <a:pt x="546" y="360"/>
                </a:lnTo>
                <a:lnTo>
                  <a:pt x="546" y="366"/>
                </a:lnTo>
                <a:lnTo>
                  <a:pt x="540" y="366"/>
                </a:lnTo>
                <a:lnTo>
                  <a:pt x="540" y="360"/>
                </a:lnTo>
                <a:lnTo>
                  <a:pt x="534" y="360"/>
                </a:lnTo>
                <a:lnTo>
                  <a:pt x="534" y="366"/>
                </a:lnTo>
                <a:lnTo>
                  <a:pt x="534" y="360"/>
                </a:lnTo>
                <a:lnTo>
                  <a:pt x="528" y="354"/>
                </a:lnTo>
                <a:lnTo>
                  <a:pt x="528" y="348"/>
                </a:lnTo>
                <a:lnTo>
                  <a:pt x="522" y="348"/>
                </a:lnTo>
                <a:lnTo>
                  <a:pt x="522" y="342"/>
                </a:lnTo>
                <a:lnTo>
                  <a:pt x="510" y="342"/>
                </a:lnTo>
                <a:lnTo>
                  <a:pt x="510" y="336"/>
                </a:lnTo>
                <a:lnTo>
                  <a:pt x="504" y="336"/>
                </a:lnTo>
                <a:lnTo>
                  <a:pt x="498" y="336"/>
                </a:lnTo>
                <a:lnTo>
                  <a:pt x="492" y="336"/>
                </a:lnTo>
                <a:lnTo>
                  <a:pt x="492" y="330"/>
                </a:lnTo>
                <a:lnTo>
                  <a:pt x="486" y="330"/>
                </a:lnTo>
                <a:lnTo>
                  <a:pt x="480" y="324"/>
                </a:lnTo>
                <a:lnTo>
                  <a:pt x="474" y="330"/>
                </a:lnTo>
                <a:lnTo>
                  <a:pt x="468" y="330"/>
                </a:lnTo>
                <a:lnTo>
                  <a:pt x="462" y="330"/>
                </a:lnTo>
                <a:lnTo>
                  <a:pt x="456" y="330"/>
                </a:lnTo>
                <a:lnTo>
                  <a:pt x="450" y="330"/>
                </a:lnTo>
                <a:lnTo>
                  <a:pt x="444" y="324"/>
                </a:lnTo>
                <a:lnTo>
                  <a:pt x="444" y="330"/>
                </a:lnTo>
                <a:lnTo>
                  <a:pt x="438" y="336"/>
                </a:lnTo>
                <a:lnTo>
                  <a:pt x="432" y="336"/>
                </a:lnTo>
                <a:lnTo>
                  <a:pt x="426" y="330"/>
                </a:lnTo>
                <a:lnTo>
                  <a:pt x="420" y="330"/>
                </a:lnTo>
                <a:lnTo>
                  <a:pt x="414" y="324"/>
                </a:lnTo>
                <a:lnTo>
                  <a:pt x="408" y="318"/>
                </a:lnTo>
                <a:lnTo>
                  <a:pt x="402" y="318"/>
                </a:lnTo>
                <a:lnTo>
                  <a:pt x="396" y="312"/>
                </a:lnTo>
                <a:lnTo>
                  <a:pt x="342" y="312"/>
                </a:lnTo>
                <a:lnTo>
                  <a:pt x="324" y="312"/>
                </a:lnTo>
                <a:lnTo>
                  <a:pt x="276" y="306"/>
                </a:lnTo>
                <a:lnTo>
                  <a:pt x="204" y="306"/>
                </a:lnTo>
                <a:lnTo>
                  <a:pt x="138" y="300"/>
                </a:lnTo>
                <a:lnTo>
                  <a:pt x="90" y="300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250k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07" name="Freeform 9"/>
          <p:cNvSpPr>
            <a:spLocks/>
          </p:cNvSpPr>
          <p:nvPr/>
        </p:nvSpPr>
        <p:spPr bwMode="auto">
          <a:xfrm>
            <a:off x="2990850" y="2892553"/>
            <a:ext cx="876300" cy="714375"/>
          </a:xfrm>
          <a:custGeom>
            <a:avLst/>
            <a:gdLst>
              <a:gd name="T0" fmla="*/ 2147483647 w 552"/>
              <a:gd name="T1" fmla="*/ 2147483647 h 450"/>
              <a:gd name="T2" fmla="*/ 2147483647 w 552"/>
              <a:gd name="T3" fmla="*/ 2147483647 h 450"/>
              <a:gd name="T4" fmla="*/ 2147483647 w 552"/>
              <a:gd name="T5" fmla="*/ 2147483647 h 450"/>
              <a:gd name="T6" fmla="*/ 2147483647 w 552"/>
              <a:gd name="T7" fmla="*/ 2147483647 h 450"/>
              <a:gd name="T8" fmla="*/ 2147483647 w 552"/>
              <a:gd name="T9" fmla="*/ 2147483647 h 450"/>
              <a:gd name="T10" fmla="*/ 2147483647 w 552"/>
              <a:gd name="T11" fmla="*/ 2147483647 h 450"/>
              <a:gd name="T12" fmla="*/ 2147483647 w 552"/>
              <a:gd name="T13" fmla="*/ 2147483647 h 450"/>
              <a:gd name="T14" fmla="*/ 2147483647 w 552"/>
              <a:gd name="T15" fmla="*/ 2147483647 h 450"/>
              <a:gd name="T16" fmla="*/ 2147483647 w 552"/>
              <a:gd name="T17" fmla="*/ 2147483647 h 450"/>
              <a:gd name="T18" fmla="*/ 2147483647 w 552"/>
              <a:gd name="T19" fmla="*/ 2147483647 h 450"/>
              <a:gd name="T20" fmla="*/ 2147483647 w 552"/>
              <a:gd name="T21" fmla="*/ 2147483647 h 450"/>
              <a:gd name="T22" fmla="*/ 2147483647 w 552"/>
              <a:gd name="T23" fmla="*/ 2147483647 h 450"/>
              <a:gd name="T24" fmla="*/ 2147483647 w 552"/>
              <a:gd name="T25" fmla="*/ 2147483647 h 450"/>
              <a:gd name="T26" fmla="*/ 2147483647 w 552"/>
              <a:gd name="T27" fmla="*/ 2147483647 h 450"/>
              <a:gd name="T28" fmla="*/ 0 w 552"/>
              <a:gd name="T29" fmla="*/ 2147483647 h 450"/>
              <a:gd name="T30" fmla="*/ 2147483647 w 552"/>
              <a:gd name="T31" fmla="*/ 2147483647 h 450"/>
              <a:gd name="T32" fmla="*/ 2147483647 w 552"/>
              <a:gd name="T33" fmla="*/ 2147483647 h 450"/>
              <a:gd name="T34" fmla="*/ 2147483647 w 552"/>
              <a:gd name="T35" fmla="*/ 2147483647 h 450"/>
              <a:gd name="T36" fmla="*/ 2147483647 w 552"/>
              <a:gd name="T37" fmla="*/ 2147483647 h 450"/>
              <a:gd name="T38" fmla="*/ 2147483647 w 552"/>
              <a:gd name="T39" fmla="*/ 2147483647 h 450"/>
              <a:gd name="T40" fmla="*/ 2147483647 w 552"/>
              <a:gd name="T41" fmla="*/ 2147483647 h 450"/>
              <a:gd name="T42" fmla="*/ 2147483647 w 552"/>
              <a:gd name="T43" fmla="*/ 2147483647 h 450"/>
              <a:gd name="T44" fmla="*/ 2147483647 w 552"/>
              <a:gd name="T45" fmla="*/ 2147483647 h 450"/>
              <a:gd name="T46" fmla="*/ 2147483647 w 552"/>
              <a:gd name="T47" fmla="*/ 2147483647 h 450"/>
              <a:gd name="T48" fmla="*/ 2147483647 w 552"/>
              <a:gd name="T49" fmla="*/ 2147483647 h 450"/>
              <a:gd name="T50" fmla="*/ 2147483647 w 552"/>
              <a:gd name="T51" fmla="*/ 0 h 450"/>
              <a:gd name="T52" fmla="*/ 2147483647 w 552"/>
              <a:gd name="T53" fmla="*/ 2147483647 h 450"/>
              <a:gd name="T54" fmla="*/ 2147483647 w 552"/>
              <a:gd name="T55" fmla="*/ 2147483647 h 450"/>
              <a:gd name="T56" fmla="*/ 2147483647 w 552"/>
              <a:gd name="T57" fmla="*/ 2147483647 h 450"/>
              <a:gd name="T58" fmla="*/ 2147483647 w 552"/>
              <a:gd name="T59" fmla="*/ 2147483647 h 450"/>
              <a:gd name="T60" fmla="*/ 2147483647 w 552"/>
              <a:gd name="T61" fmla="*/ 2147483647 h 450"/>
              <a:gd name="T62" fmla="*/ 2147483647 w 552"/>
              <a:gd name="T63" fmla="*/ 2147483647 h 450"/>
              <a:gd name="T64" fmla="*/ 2147483647 w 552"/>
              <a:gd name="T65" fmla="*/ 2147483647 h 450"/>
              <a:gd name="T66" fmla="*/ 2147483647 w 552"/>
              <a:gd name="T67" fmla="*/ 2147483647 h 450"/>
              <a:gd name="T68" fmla="*/ 2147483647 w 552"/>
              <a:gd name="T69" fmla="*/ 2147483647 h 450"/>
              <a:gd name="T70" fmla="*/ 2147483647 w 552"/>
              <a:gd name="T71" fmla="*/ 2147483647 h 450"/>
              <a:gd name="T72" fmla="*/ 2147483647 w 552"/>
              <a:gd name="T73" fmla="*/ 2147483647 h 450"/>
              <a:gd name="T74" fmla="*/ 2147483647 w 552"/>
              <a:gd name="T75" fmla="*/ 2147483647 h 450"/>
              <a:gd name="T76" fmla="*/ 2147483647 w 552"/>
              <a:gd name="T77" fmla="*/ 2147483647 h 450"/>
              <a:gd name="T78" fmla="*/ 2147483647 w 552"/>
              <a:gd name="T79" fmla="*/ 2147483647 h 450"/>
              <a:gd name="T80" fmla="*/ 2147483647 w 552"/>
              <a:gd name="T81" fmla="*/ 2147483647 h 450"/>
              <a:gd name="T82" fmla="*/ 2147483647 w 552"/>
              <a:gd name="T83" fmla="*/ 2147483647 h 450"/>
              <a:gd name="T84" fmla="*/ 2147483647 w 552"/>
              <a:gd name="T85" fmla="*/ 2147483647 h 450"/>
              <a:gd name="T86" fmla="*/ 2147483647 w 552"/>
              <a:gd name="T87" fmla="*/ 2147483647 h 45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52"/>
              <a:gd name="T133" fmla="*/ 0 h 450"/>
              <a:gd name="T134" fmla="*/ 552 w 552"/>
              <a:gd name="T135" fmla="*/ 450 h 45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52" h="450">
                <a:moveTo>
                  <a:pt x="522" y="384"/>
                </a:moveTo>
                <a:lnTo>
                  <a:pt x="522" y="396"/>
                </a:lnTo>
                <a:lnTo>
                  <a:pt x="522" y="414"/>
                </a:lnTo>
                <a:lnTo>
                  <a:pt x="516" y="450"/>
                </a:lnTo>
                <a:lnTo>
                  <a:pt x="450" y="444"/>
                </a:lnTo>
                <a:lnTo>
                  <a:pt x="426" y="444"/>
                </a:lnTo>
                <a:lnTo>
                  <a:pt x="360" y="438"/>
                </a:lnTo>
                <a:lnTo>
                  <a:pt x="348" y="438"/>
                </a:lnTo>
                <a:lnTo>
                  <a:pt x="306" y="432"/>
                </a:lnTo>
                <a:lnTo>
                  <a:pt x="276" y="426"/>
                </a:lnTo>
                <a:lnTo>
                  <a:pt x="234" y="420"/>
                </a:lnTo>
                <a:lnTo>
                  <a:pt x="150" y="414"/>
                </a:lnTo>
                <a:lnTo>
                  <a:pt x="78" y="402"/>
                </a:lnTo>
                <a:lnTo>
                  <a:pt x="72" y="402"/>
                </a:lnTo>
                <a:lnTo>
                  <a:pt x="0" y="390"/>
                </a:lnTo>
                <a:lnTo>
                  <a:pt x="6" y="366"/>
                </a:lnTo>
                <a:lnTo>
                  <a:pt x="12" y="330"/>
                </a:lnTo>
                <a:lnTo>
                  <a:pt x="18" y="294"/>
                </a:lnTo>
                <a:lnTo>
                  <a:pt x="24" y="240"/>
                </a:lnTo>
                <a:lnTo>
                  <a:pt x="36" y="192"/>
                </a:lnTo>
                <a:lnTo>
                  <a:pt x="36" y="168"/>
                </a:lnTo>
                <a:lnTo>
                  <a:pt x="42" y="144"/>
                </a:lnTo>
                <a:lnTo>
                  <a:pt x="48" y="96"/>
                </a:lnTo>
                <a:lnTo>
                  <a:pt x="54" y="48"/>
                </a:lnTo>
                <a:lnTo>
                  <a:pt x="60" y="30"/>
                </a:lnTo>
                <a:lnTo>
                  <a:pt x="66" y="0"/>
                </a:lnTo>
                <a:lnTo>
                  <a:pt x="108" y="6"/>
                </a:lnTo>
                <a:lnTo>
                  <a:pt x="138" y="6"/>
                </a:lnTo>
                <a:lnTo>
                  <a:pt x="150" y="12"/>
                </a:lnTo>
                <a:lnTo>
                  <a:pt x="234" y="24"/>
                </a:lnTo>
                <a:lnTo>
                  <a:pt x="258" y="24"/>
                </a:lnTo>
                <a:lnTo>
                  <a:pt x="282" y="30"/>
                </a:lnTo>
                <a:lnTo>
                  <a:pt x="396" y="42"/>
                </a:lnTo>
                <a:lnTo>
                  <a:pt x="414" y="42"/>
                </a:lnTo>
                <a:lnTo>
                  <a:pt x="480" y="48"/>
                </a:lnTo>
                <a:lnTo>
                  <a:pt x="552" y="54"/>
                </a:lnTo>
                <a:lnTo>
                  <a:pt x="546" y="96"/>
                </a:lnTo>
                <a:lnTo>
                  <a:pt x="540" y="138"/>
                </a:lnTo>
                <a:lnTo>
                  <a:pt x="540" y="168"/>
                </a:lnTo>
                <a:lnTo>
                  <a:pt x="534" y="204"/>
                </a:lnTo>
                <a:lnTo>
                  <a:pt x="534" y="252"/>
                </a:lnTo>
                <a:lnTo>
                  <a:pt x="528" y="294"/>
                </a:lnTo>
                <a:lnTo>
                  <a:pt x="522" y="354"/>
                </a:lnTo>
                <a:lnTo>
                  <a:pt x="522" y="384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  <a:extLst/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08" name="Freeform 10"/>
          <p:cNvSpPr>
            <a:spLocks noEditPoints="1"/>
          </p:cNvSpPr>
          <p:nvPr/>
        </p:nvSpPr>
        <p:spPr bwMode="auto">
          <a:xfrm>
            <a:off x="5095877" y="2701927"/>
            <a:ext cx="657225" cy="695325"/>
          </a:xfrm>
          <a:custGeom>
            <a:avLst/>
            <a:gdLst>
              <a:gd name="T0" fmla="*/ 2147483647 w 414"/>
              <a:gd name="T1" fmla="*/ 2147483647 h 438"/>
              <a:gd name="T2" fmla="*/ 2147483647 w 414"/>
              <a:gd name="T3" fmla="*/ 2147483647 h 438"/>
              <a:gd name="T4" fmla="*/ 2147483647 w 414"/>
              <a:gd name="T5" fmla="*/ 2147483647 h 438"/>
              <a:gd name="T6" fmla="*/ 2147483647 w 414"/>
              <a:gd name="T7" fmla="*/ 2147483647 h 438"/>
              <a:gd name="T8" fmla="*/ 2147483647 w 414"/>
              <a:gd name="T9" fmla="*/ 2147483647 h 438"/>
              <a:gd name="T10" fmla="*/ 2147483647 w 414"/>
              <a:gd name="T11" fmla="*/ 2147483647 h 438"/>
              <a:gd name="T12" fmla="*/ 2147483647 w 414"/>
              <a:gd name="T13" fmla="*/ 2147483647 h 438"/>
              <a:gd name="T14" fmla="*/ 2147483647 w 414"/>
              <a:gd name="T15" fmla="*/ 2147483647 h 438"/>
              <a:gd name="T16" fmla="*/ 2147483647 w 414"/>
              <a:gd name="T17" fmla="*/ 2147483647 h 438"/>
              <a:gd name="T18" fmla="*/ 2147483647 w 414"/>
              <a:gd name="T19" fmla="*/ 2147483647 h 438"/>
              <a:gd name="T20" fmla="*/ 2147483647 w 414"/>
              <a:gd name="T21" fmla="*/ 2147483647 h 438"/>
              <a:gd name="T22" fmla="*/ 2147483647 w 414"/>
              <a:gd name="T23" fmla="*/ 2147483647 h 438"/>
              <a:gd name="T24" fmla="*/ 2147483647 w 414"/>
              <a:gd name="T25" fmla="*/ 2147483647 h 438"/>
              <a:gd name="T26" fmla="*/ 2147483647 w 414"/>
              <a:gd name="T27" fmla="*/ 2147483647 h 438"/>
              <a:gd name="T28" fmla="*/ 2147483647 w 414"/>
              <a:gd name="T29" fmla="*/ 2147483647 h 438"/>
              <a:gd name="T30" fmla="*/ 2147483647 w 414"/>
              <a:gd name="T31" fmla="*/ 2147483647 h 438"/>
              <a:gd name="T32" fmla="*/ 2147483647 w 414"/>
              <a:gd name="T33" fmla="*/ 2147483647 h 438"/>
              <a:gd name="T34" fmla="*/ 2147483647 w 414"/>
              <a:gd name="T35" fmla="*/ 2147483647 h 438"/>
              <a:gd name="T36" fmla="*/ 2147483647 w 414"/>
              <a:gd name="T37" fmla="*/ 2147483647 h 438"/>
              <a:gd name="T38" fmla="*/ 2147483647 w 414"/>
              <a:gd name="T39" fmla="*/ 2147483647 h 438"/>
              <a:gd name="T40" fmla="*/ 2147483647 w 414"/>
              <a:gd name="T41" fmla="*/ 2147483647 h 438"/>
              <a:gd name="T42" fmla="*/ 2147483647 w 414"/>
              <a:gd name="T43" fmla="*/ 2147483647 h 438"/>
              <a:gd name="T44" fmla="*/ 2147483647 w 414"/>
              <a:gd name="T45" fmla="*/ 2147483647 h 438"/>
              <a:gd name="T46" fmla="*/ 2147483647 w 414"/>
              <a:gd name="T47" fmla="*/ 2147483647 h 438"/>
              <a:gd name="T48" fmla="*/ 2147483647 w 414"/>
              <a:gd name="T49" fmla="*/ 2147483647 h 438"/>
              <a:gd name="T50" fmla="*/ 0 w 414"/>
              <a:gd name="T51" fmla="*/ 2147483647 h 438"/>
              <a:gd name="T52" fmla="*/ 2147483647 w 414"/>
              <a:gd name="T53" fmla="*/ 2147483647 h 438"/>
              <a:gd name="T54" fmla="*/ 2147483647 w 414"/>
              <a:gd name="T55" fmla="*/ 2147483647 h 438"/>
              <a:gd name="T56" fmla="*/ 2147483647 w 414"/>
              <a:gd name="T57" fmla="*/ 2147483647 h 438"/>
              <a:gd name="T58" fmla="*/ 2147483647 w 414"/>
              <a:gd name="T59" fmla="*/ 2147483647 h 438"/>
              <a:gd name="T60" fmla="*/ 2147483647 w 414"/>
              <a:gd name="T61" fmla="*/ 0 h 438"/>
              <a:gd name="T62" fmla="*/ 2147483647 w 414"/>
              <a:gd name="T63" fmla="*/ 2147483647 h 438"/>
              <a:gd name="T64" fmla="*/ 2147483647 w 414"/>
              <a:gd name="T65" fmla="*/ 2147483647 h 438"/>
              <a:gd name="T66" fmla="*/ 2147483647 w 414"/>
              <a:gd name="T67" fmla="*/ 2147483647 h 438"/>
              <a:gd name="T68" fmla="*/ 2147483647 w 414"/>
              <a:gd name="T69" fmla="*/ 2147483647 h 438"/>
              <a:gd name="T70" fmla="*/ 2147483647 w 414"/>
              <a:gd name="T71" fmla="*/ 2147483647 h 438"/>
              <a:gd name="T72" fmla="*/ 2147483647 w 414"/>
              <a:gd name="T73" fmla="*/ 2147483647 h 438"/>
              <a:gd name="T74" fmla="*/ 2147483647 w 414"/>
              <a:gd name="T75" fmla="*/ 2147483647 h 438"/>
              <a:gd name="T76" fmla="*/ 2147483647 w 414"/>
              <a:gd name="T77" fmla="*/ 2147483647 h 438"/>
              <a:gd name="T78" fmla="*/ 2147483647 w 414"/>
              <a:gd name="T79" fmla="*/ 2147483647 h 438"/>
              <a:gd name="T80" fmla="*/ 2147483647 w 414"/>
              <a:gd name="T81" fmla="*/ 2147483647 h 438"/>
              <a:gd name="T82" fmla="*/ 2147483647 w 414"/>
              <a:gd name="T83" fmla="*/ 2147483647 h 438"/>
              <a:gd name="T84" fmla="*/ 2147483647 w 414"/>
              <a:gd name="T85" fmla="*/ 2147483647 h 438"/>
              <a:gd name="T86" fmla="*/ 2147483647 w 414"/>
              <a:gd name="T87" fmla="*/ 2147483647 h 438"/>
              <a:gd name="T88" fmla="*/ 2147483647 w 414"/>
              <a:gd name="T89" fmla="*/ 2147483647 h 438"/>
              <a:gd name="T90" fmla="*/ 2147483647 w 414"/>
              <a:gd name="T91" fmla="*/ 2147483647 h 438"/>
              <a:gd name="T92" fmla="*/ 2147483647 w 414"/>
              <a:gd name="T93" fmla="*/ 2147483647 h 438"/>
              <a:gd name="T94" fmla="*/ 2147483647 w 414"/>
              <a:gd name="T95" fmla="*/ 2147483647 h 438"/>
              <a:gd name="T96" fmla="*/ 2147483647 w 414"/>
              <a:gd name="T97" fmla="*/ 2147483647 h 43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14"/>
              <a:gd name="T148" fmla="*/ 0 h 438"/>
              <a:gd name="T149" fmla="*/ 414 w 414"/>
              <a:gd name="T150" fmla="*/ 438 h 43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14" h="438">
                <a:moveTo>
                  <a:pt x="360" y="180"/>
                </a:moveTo>
                <a:lnTo>
                  <a:pt x="354" y="186"/>
                </a:lnTo>
                <a:lnTo>
                  <a:pt x="360" y="186"/>
                </a:lnTo>
                <a:lnTo>
                  <a:pt x="348" y="204"/>
                </a:lnTo>
                <a:lnTo>
                  <a:pt x="348" y="210"/>
                </a:lnTo>
                <a:lnTo>
                  <a:pt x="348" y="216"/>
                </a:lnTo>
                <a:lnTo>
                  <a:pt x="348" y="222"/>
                </a:lnTo>
                <a:lnTo>
                  <a:pt x="354" y="222"/>
                </a:lnTo>
                <a:lnTo>
                  <a:pt x="360" y="216"/>
                </a:lnTo>
                <a:lnTo>
                  <a:pt x="366" y="210"/>
                </a:lnTo>
                <a:lnTo>
                  <a:pt x="366" y="204"/>
                </a:lnTo>
                <a:lnTo>
                  <a:pt x="372" y="192"/>
                </a:lnTo>
                <a:lnTo>
                  <a:pt x="378" y="186"/>
                </a:lnTo>
                <a:lnTo>
                  <a:pt x="378" y="192"/>
                </a:lnTo>
                <a:lnTo>
                  <a:pt x="384" y="186"/>
                </a:lnTo>
                <a:lnTo>
                  <a:pt x="390" y="192"/>
                </a:lnTo>
                <a:lnTo>
                  <a:pt x="396" y="192"/>
                </a:lnTo>
                <a:lnTo>
                  <a:pt x="390" y="204"/>
                </a:lnTo>
                <a:lnTo>
                  <a:pt x="384" y="222"/>
                </a:lnTo>
                <a:lnTo>
                  <a:pt x="384" y="240"/>
                </a:lnTo>
                <a:lnTo>
                  <a:pt x="384" y="258"/>
                </a:lnTo>
                <a:lnTo>
                  <a:pt x="378" y="264"/>
                </a:lnTo>
                <a:lnTo>
                  <a:pt x="372" y="282"/>
                </a:lnTo>
                <a:lnTo>
                  <a:pt x="378" y="306"/>
                </a:lnTo>
                <a:lnTo>
                  <a:pt x="372" y="318"/>
                </a:lnTo>
                <a:lnTo>
                  <a:pt x="372" y="330"/>
                </a:lnTo>
                <a:lnTo>
                  <a:pt x="366" y="336"/>
                </a:lnTo>
                <a:lnTo>
                  <a:pt x="366" y="354"/>
                </a:lnTo>
                <a:lnTo>
                  <a:pt x="372" y="366"/>
                </a:lnTo>
                <a:lnTo>
                  <a:pt x="372" y="372"/>
                </a:lnTo>
                <a:lnTo>
                  <a:pt x="372" y="378"/>
                </a:lnTo>
                <a:lnTo>
                  <a:pt x="378" y="390"/>
                </a:lnTo>
                <a:lnTo>
                  <a:pt x="378" y="396"/>
                </a:lnTo>
                <a:lnTo>
                  <a:pt x="378" y="408"/>
                </a:lnTo>
                <a:lnTo>
                  <a:pt x="378" y="426"/>
                </a:lnTo>
                <a:lnTo>
                  <a:pt x="354" y="426"/>
                </a:lnTo>
                <a:lnTo>
                  <a:pt x="342" y="426"/>
                </a:lnTo>
                <a:lnTo>
                  <a:pt x="312" y="426"/>
                </a:lnTo>
                <a:lnTo>
                  <a:pt x="312" y="432"/>
                </a:lnTo>
                <a:lnTo>
                  <a:pt x="300" y="432"/>
                </a:lnTo>
                <a:lnTo>
                  <a:pt x="270" y="432"/>
                </a:lnTo>
                <a:lnTo>
                  <a:pt x="264" y="432"/>
                </a:lnTo>
                <a:lnTo>
                  <a:pt x="234" y="432"/>
                </a:lnTo>
                <a:lnTo>
                  <a:pt x="228" y="432"/>
                </a:lnTo>
                <a:lnTo>
                  <a:pt x="192" y="438"/>
                </a:lnTo>
                <a:lnTo>
                  <a:pt x="174" y="438"/>
                </a:lnTo>
                <a:lnTo>
                  <a:pt x="174" y="432"/>
                </a:lnTo>
                <a:lnTo>
                  <a:pt x="168" y="426"/>
                </a:lnTo>
                <a:lnTo>
                  <a:pt x="168" y="420"/>
                </a:lnTo>
                <a:lnTo>
                  <a:pt x="156" y="420"/>
                </a:lnTo>
                <a:lnTo>
                  <a:pt x="150" y="420"/>
                </a:lnTo>
                <a:lnTo>
                  <a:pt x="144" y="414"/>
                </a:lnTo>
                <a:lnTo>
                  <a:pt x="144" y="408"/>
                </a:lnTo>
                <a:lnTo>
                  <a:pt x="138" y="402"/>
                </a:lnTo>
                <a:lnTo>
                  <a:pt x="138" y="396"/>
                </a:lnTo>
                <a:lnTo>
                  <a:pt x="138" y="390"/>
                </a:lnTo>
                <a:lnTo>
                  <a:pt x="132" y="384"/>
                </a:lnTo>
                <a:lnTo>
                  <a:pt x="132" y="378"/>
                </a:lnTo>
                <a:lnTo>
                  <a:pt x="138" y="366"/>
                </a:lnTo>
                <a:lnTo>
                  <a:pt x="138" y="360"/>
                </a:lnTo>
                <a:lnTo>
                  <a:pt x="132" y="354"/>
                </a:lnTo>
                <a:lnTo>
                  <a:pt x="126" y="348"/>
                </a:lnTo>
                <a:lnTo>
                  <a:pt x="126" y="342"/>
                </a:lnTo>
                <a:lnTo>
                  <a:pt x="126" y="336"/>
                </a:lnTo>
                <a:lnTo>
                  <a:pt x="126" y="330"/>
                </a:lnTo>
                <a:lnTo>
                  <a:pt x="126" y="324"/>
                </a:lnTo>
                <a:lnTo>
                  <a:pt x="126" y="318"/>
                </a:lnTo>
                <a:lnTo>
                  <a:pt x="126" y="312"/>
                </a:lnTo>
                <a:lnTo>
                  <a:pt x="120" y="306"/>
                </a:lnTo>
                <a:lnTo>
                  <a:pt x="114" y="294"/>
                </a:lnTo>
                <a:lnTo>
                  <a:pt x="108" y="294"/>
                </a:lnTo>
                <a:lnTo>
                  <a:pt x="102" y="288"/>
                </a:lnTo>
                <a:lnTo>
                  <a:pt x="96" y="288"/>
                </a:lnTo>
                <a:lnTo>
                  <a:pt x="84" y="282"/>
                </a:lnTo>
                <a:lnTo>
                  <a:pt x="78" y="276"/>
                </a:lnTo>
                <a:lnTo>
                  <a:pt x="78" y="270"/>
                </a:lnTo>
                <a:lnTo>
                  <a:pt x="72" y="264"/>
                </a:lnTo>
                <a:lnTo>
                  <a:pt x="72" y="258"/>
                </a:lnTo>
                <a:lnTo>
                  <a:pt x="60" y="252"/>
                </a:lnTo>
                <a:lnTo>
                  <a:pt x="54" y="252"/>
                </a:lnTo>
                <a:lnTo>
                  <a:pt x="48" y="252"/>
                </a:lnTo>
                <a:lnTo>
                  <a:pt x="48" y="246"/>
                </a:lnTo>
                <a:lnTo>
                  <a:pt x="48" y="240"/>
                </a:lnTo>
                <a:lnTo>
                  <a:pt x="42" y="240"/>
                </a:lnTo>
                <a:lnTo>
                  <a:pt x="30" y="240"/>
                </a:lnTo>
                <a:lnTo>
                  <a:pt x="24" y="234"/>
                </a:lnTo>
                <a:lnTo>
                  <a:pt x="18" y="222"/>
                </a:lnTo>
                <a:lnTo>
                  <a:pt x="12" y="222"/>
                </a:lnTo>
                <a:lnTo>
                  <a:pt x="12" y="210"/>
                </a:lnTo>
                <a:lnTo>
                  <a:pt x="12" y="204"/>
                </a:lnTo>
                <a:lnTo>
                  <a:pt x="12" y="198"/>
                </a:lnTo>
                <a:lnTo>
                  <a:pt x="12" y="192"/>
                </a:lnTo>
                <a:lnTo>
                  <a:pt x="12" y="186"/>
                </a:lnTo>
                <a:lnTo>
                  <a:pt x="12" y="180"/>
                </a:lnTo>
                <a:lnTo>
                  <a:pt x="12" y="174"/>
                </a:lnTo>
                <a:lnTo>
                  <a:pt x="12" y="168"/>
                </a:lnTo>
                <a:lnTo>
                  <a:pt x="18" y="168"/>
                </a:lnTo>
                <a:lnTo>
                  <a:pt x="18" y="162"/>
                </a:lnTo>
                <a:lnTo>
                  <a:pt x="18" y="156"/>
                </a:lnTo>
                <a:lnTo>
                  <a:pt x="18" y="150"/>
                </a:lnTo>
                <a:lnTo>
                  <a:pt x="12" y="144"/>
                </a:lnTo>
                <a:lnTo>
                  <a:pt x="12" y="138"/>
                </a:lnTo>
                <a:lnTo>
                  <a:pt x="6" y="144"/>
                </a:lnTo>
                <a:lnTo>
                  <a:pt x="0" y="138"/>
                </a:lnTo>
                <a:lnTo>
                  <a:pt x="0" y="132"/>
                </a:lnTo>
                <a:lnTo>
                  <a:pt x="6" y="126"/>
                </a:lnTo>
                <a:lnTo>
                  <a:pt x="6" y="120"/>
                </a:lnTo>
                <a:lnTo>
                  <a:pt x="12" y="114"/>
                </a:lnTo>
                <a:lnTo>
                  <a:pt x="12" y="108"/>
                </a:lnTo>
                <a:lnTo>
                  <a:pt x="18" y="108"/>
                </a:lnTo>
                <a:lnTo>
                  <a:pt x="24" y="102"/>
                </a:lnTo>
                <a:lnTo>
                  <a:pt x="30" y="102"/>
                </a:lnTo>
                <a:lnTo>
                  <a:pt x="30" y="96"/>
                </a:lnTo>
                <a:lnTo>
                  <a:pt x="36" y="96"/>
                </a:lnTo>
                <a:lnTo>
                  <a:pt x="36" y="90"/>
                </a:lnTo>
                <a:lnTo>
                  <a:pt x="42" y="90"/>
                </a:lnTo>
                <a:lnTo>
                  <a:pt x="42" y="84"/>
                </a:lnTo>
                <a:lnTo>
                  <a:pt x="42" y="54"/>
                </a:lnTo>
                <a:lnTo>
                  <a:pt x="42" y="30"/>
                </a:lnTo>
                <a:lnTo>
                  <a:pt x="54" y="24"/>
                </a:lnTo>
                <a:lnTo>
                  <a:pt x="60" y="30"/>
                </a:lnTo>
                <a:lnTo>
                  <a:pt x="66" y="30"/>
                </a:lnTo>
                <a:lnTo>
                  <a:pt x="90" y="18"/>
                </a:lnTo>
                <a:lnTo>
                  <a:pt x="132" y="0"/>
                </a:lnTo>
                <a:lnTo>
                  <a:pt x="138" y="0"/>
                </a:lnTo>
                <a:lnTo>
                  <a:pt x="138" y="6"/>
                </a:lnTo>
                <a:lnTo>
                  <a:pt x="132" y="36"/>
                </a:lnTo>
                <a:lnTo>
                  <a:pt x="144" y="30"/>
                </a:lnTo>
                <a:lnTo>
                  <a:pt x="156" y="36"/>
                </a:lnTo>
                <a:lnTo>
                  <a:pt x="168" y="36"/>
                </a:lnTo>
                <a:lnTo>
                  <a:pt x="174" y="36"/>
                </a:lnTo>
                <a:lnTo>
                  <a:pt x="180" y="36"/>
                </a:lnTo>
                <a:lnTo>
                  <a:pt x="180" y="42"/>
                </a:lnTo>
                <a:lnTo>
                  <a:pt x="186" y="48"/>
                </a:lnTo>
                <a:lnTo>
                  <a:pt x="192" y="54"/>
                </a:lnTo>
                <a:lnTo>
                  <a:pt x="204" y="60"/>
                </a:lnTo>
                <a:lnTo>
                  <a:pt x="258" y="72"/>
                </a:lnTo>
                <a:lnTo>
                  <a:pt x="270" y="72"/>
                </a:lnTo>
                <a:lnTo>
                  <a:pt x="270" y="78"/>
                </a:lnTo>
                <a:lnTo>
                  <a:pt x="282" y="78"/>
                </a:lnTo>
                <a:lnTo>
                  <a:pt x="288" y="78"/>
                </a:lnTo>
                <a:lnTo>
                  <a:pt x="294" y="84"/>
                </a:lnTo>
                <a:lnTo>
                  <a:pt x="294" y="78"/>
                </a:lnTo>
                <a:lnTo>
                  <a:pt x="300" y="78"/>
                </a:lnTo>
                <a:lnTo>
                  <a:pt x="306" y="84"/>
                </a:lnTo>
                <a:lnTo>
                  <a:pt x="312" y="84"/>
                </a:lnTo>
                <a:lnTo>
                  <a:pt x="318" y="84"/>
                </a:lnTo>
                <a:lnTo>
                  <a:pt x="324" y="84"/>
                </a:lnTo>
                <a:lnTo>
                  <a:pt x="330" y="84"/>
                </a:lnTo>
                <a:lnTo>
                  <a:pt x="330" y="90"/>
                </a:lnTo>
                <a:lnTo>
                  <a:pt x="336" y="90"/>
                </a:lnTo>
                <a:lnTo>
                  <a:pt x="330" y="96"/>
                </a:lnTo>
                <a:lnTo>
                  <a:pt x="330" y="102"/>
                </a:lnTo>
                <a:lnTo>
                  <a:pt x="336" y="102"/>
                </a:lnTo>
                <a:lnTo>
                  <a:pt x="336" y="96"/>
                </a:lnTo>
                <a:lnTo>
                  <a:pt x="342" y="102"/>
                </a:lnTo>
                <a:lnTo>
                  <a:pt x="348" y="102"/>
                </a:lnTo>
                <a:lnTo>
                  <a:pt x="354" y="108"/>
                </a:lnTo>
                <a:lnTo>
                  <a:pt x="354" y="114"/>
                </a:lnTo>
                <a:lnTo>
                  <a:pt x="354" y="120"/>
                </a:lnTo>
                <a:lnTo>
                  <a:pt x="354" y="126"/>
                </a:lnTo>
                <a:lnTo>
                  <a:pt x="354" y="132"/>
                </a:lnTo>
                <a:lnTo>
                  <a:pt x="348" y="132"/>
                </a:lnTo>
                <a:lnTo>
                  <a:pt x="354" y="138"/>
                </a:lnTo>
                <a:lnTo>
                  <a:pt x="348" y="138"/>
                </a:lnTo>
                <a:lnTo>
                  <a:pt x="354" y="138"/>
                </a:lnTo>
                <a:lnTo>
                  <a:pt x="354" y="144"/>
                </a:lnTo>
                <a:lnTo>
                  <a:pt x="354" y="138"/>
                </a:lnTo>
                <a:lnTo>
                  <a:pt x="360" y="138"/>
                </a:lnTo>
                <a:lnTo>
                  <a:pt x="366" y="138"/>
                </a:lnTo>
                <a:lnTo>
                  <a:pt x="366" y="150"/>
                </a:lnTo>
                <a:lnTo>
                  <a:pt x="360" y="150"/>
                </a:lnTo>
                <a:lnTo>
                  <a:pt x="360" y="156"/>
                </a:lnTo>
                <a:lnTo>
                  <a:pt x="366" y="162"/>
                </a:lnTo>
                <a:lnTo>
                  <a:pt x="372" y="168"/>
                </a:lnTo>
                <a:lnTo>
                  <a:pt x="372" y="174"/>
                </a:lnTo>
                <a:lnTo>
                  <a:pt x="360" y="180"/>
                </a:lnTo>
                <a:close/>
                <a:moveTo>
                  <a:pt x="408" y="144"/>
                </a:moveTo>
                <a:lnTo>
                  <a:pt x="414" y="144"/>
                </a:lnTo>
                <a:lnTo>
                  <a:pt x="414" y="150"/>
                </a:lnTo>
                <a:lnTo>
                  <a:pt x="408" y="144"/>
                </a:lnTo>
                <a:lnTo>
                  <a:pt x="414" y="156"/>
                </a:lnTo>
                <a:lnTo>
                  <a:pt x="408" y="156"/>
                </a:lnTo>
                <a:lnTo>
                  <a:pt x="408" y="162"/>
                </a:lnTo>
                <a:lnTo>
                  <a:pt x="408" y="168"/>
                </a:lnTo>
                <a:lnTo>
                  <a:pt x="402" y="174"/>
                </a:lnTo>
                <a:lnTo>
                  <a:pt x="402" y="180"/>
                </a:lnTo>
                <a:lnTo>
                  <a:pt x="402" y="186"/>
                </a:lnTo>
                <a:lnTo>
                  <a:pt x="396" y="192"/>
                </a:lnTo>
                <a:lnTo>
                  <a:pt x="390" y="192"/>
                </a:lnTo>
                <a:lnTo>
                  <a:pt x="390" y="180"/>
                </a:lnTo>
                <a:lnTo>
                  <a:pt x="390" y="174"/>
                </a:lnTo>
                <a:lnTo>
                  <a:pt x="396" y="168"/>
                </a:lnTo>
                <a:lnTo>
                  <a:pt x="396" y="156"/>
                </a:lnTo>
                <a:lnTo>
                  <a:pt x="402" y="156"/>
                </a:lnTo>
                <a:lnTo>
                  <a:pt x="408" y="14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&lt;1k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09" name="Freeform 11"/>
          <p:cNvSpPr>
            <a:spLocks/>
          </p:cNvSpPr>
          <p:nvPr/>
        </p:nvSpPr>
        <p:spPr bwMode="auto">
          <a:xfrm>
            <a:off x="2333625" y="2149475"/>
            <a:ext cx="742950" cy="1209675"/>
          </a:xfrm>
          <a:custGeom>
            <a:avLst/>
            <a:gdLst>
              <a:gd name="T0" fmla="*/ 2147483647 w 468"/>
              <a:gd name="T1" fmla="*/ 2147483647 h 762"/>
              <a:gd name="T2" fmla="*/ 2147483647 w 468"/>
              <a:gd name="T3" fmla="*/ 2147483647 h 762"/>
              <a:gd name="T4" fmla="*/ 2147483647 w 468"/>
              <a:gd name="T5" fmla="*/ 2147483647 h 762"/>
              <a:gd name="T6" fmla="*/ 2147483647 w 468"/>
              <a:gd name="T7" fmla="*/ 2147483647 h 762"/>
              <a:gd name="T8" fmla="*/ 2147483647 w 468"/>
              <a:gd name="T9" fmla="*/ 2147483647 h 762"/>
              <a:gd name="T10" fmla="*/ 2147483647 w 468"/>
              <a:gd name="T11" fmla="*/ 2147483647 h 762"/>
              <a:gd name="T12" fmla="*/ 2147483647 w 468"/>
              <a:gd name="T13" fmla="*/ 2147483647 h 762"/>
              <a:gd name="T14" fmla="*/ 2147483647 w 468"/>
              <a:gd name="T15" fmla="*/ 2147483647 h 762"/>
              <a:gd name="T16" fmla="*/ 2147483647 w 468"/>
              <a:gd name="T17" fmla="*/ 2147483647 h 762"/>
              <a:gd name="T18" fmla="*/ 2147483647 w 468"/>
              <a:gd name="T19" fmla="*/ 2147483647 h 762"/>
              <a:gd name="T20" fmla="*/ 2147483647 w 468"/>
              <a:gd name="T21" fmla="*/ 2147483647 h 762"/>
              <a:gd name="T22" fmla="*/ 2147483647 w 468"/>
              <a:gd name="T23" fmla="*/ 2147483647 h 762"/>
              <a:gd name="T24" fmla="*/ 2147483647 w 468"/>
              <a:gd name="T25" fmla="*/ 2147483647 h 762"/>
              <a:gd name="T26" fmla="*/ 2147483647 w 468"/>
              <a:gd name="T27" fmla="*/ 2147483647 h 762"/>
              <a:gd name="T28" fmla="*/ 2147483647 w 468"/>
              <a:gd name="T29" fmla="*/ 0 h 762"/>
              <a:gd name="T30" fmla="*/ 2147483647 w 468"/>
              <a:gd name="T31" fmla="*/ 2147483647 h 762"/>
              <a:gd name="T32" fmla="*/ 2147483647 w 468"/>
              <a:gd name="T33" fmla="*/ 2147483647 h 762"/>
              <a:gd name="T34" fmla="*/ 2147483647 w 468"/>
              <a:gd name="T35" fmla="*/ 2147483647 h 762"/>
              <a:gd name="T36" fmla="*/ 2147483647 w 468"/>
              <a:gd name="T37" fmla="*/ 2147483647 h 762"/>
              <a:gd name="T38" fmla="*/ 2147483647 w 468"/>
              <a:gd name="T39" fmla="*/ 2147483647 h 762"/>
              <a:gd name="T40" fmla="*/ 2147483647 w 468"/>
              <a:gd name="T41" fmla="*/ 2147483647 h 762"/>
              <a:gd name="T42" fmla="*/ 2147483647 w 468"/>
              <a:gd name="T43" fmla="*/ 2147483647 h 762"/>
              <a:gd name="T44" fmla="*/ 2147483647 w 468"/>
              <a:gd name="T45" fmla="*/ 2147483647 h 762"/>
              <a:gd name="T46" fmla="*/ 2147483647 w 468"/>
              <a:gd name="T47" fmla="*/ 2147483647 h 762"/>
              <a:gd name="T48" fmla="*/ 2147483647 w 468"/>
              <a:gd name="T49" fmla="*/ 2147483647 h 762"/>
              <a:gd name="T50" fmla="*/ 2147483647 w 468"/>
              <a:gd name="T51" fmla="*/ 2147483647 h 762"/>
              <a:gd name="T52" fmla="*/ 2147483647 w 468"/>
              <a:gd name="T53" fmla="*/ 2147483647 h 762"/>
              <a:gd name="T54" fmla="*/ 2147483647 w 468"/>
              <a:gd name="T55" fmla="*/ 2147483647 h 762"/>
              <a:gd name="T56" fmla="*/ 2147483647 w 468"/>
              <a:gd name="T57" fmla="*/ 2147483647 h 762"/>
              <a:gd name="T58" fmla="*/ 2147483647 w 468"/>
              <a:gd name="T59" fmla="*/ 2147483647 h 762"/>
              <a:gd name="T60" fmla="*/ 2147483647 w 468"/>
              <a:gd name="T61" fmla="*/ 2147483647 h 762"/>
              <a:gd name="T62" fmla="*/ 2147483647 w 468"/>
              <a:gd name="T63" fmla="*/ 2147483647 h 762"/>
              <a:gd name="T64" fmla="*/ 2147483647 w 468"/>
              <a:gd name="T65" fmla="*/ 2147483647 h 762"/>
              <a:gd name="T66" fmla="*/ 2147483647 w 468"/>
              <a:gd name="T67" fmla="*/ 2147483647 h 762"/>
              <a:gd name="T68" fmla="*/ 2147483647 w 468"/>
              <a:gd name="T69" fmla="*/ 2147483647 h 762"/>
              <a:gd name="T70" fmla="*/ 2147483647 w 468"/>
              <a:gd name="T71" fmla="*/ 2147483647 h 762"/>
              <a:gd name="T72" fmla="*/ 2147483647 w 468"/>
              <a:gd name="T73" fmla="*/ 2147483647 h 762"/>
              <a:gd name="T74" fmla="*/ 2147483647 w 468"/>
              <a:gd name="T75" fmla="*/ 2147483647 h 762"/>
              <a:gd name="T76" fmla="*/ 2147483647 w 468"/>
              <a:gd name="T77" fmla="*/ 2147483647 h 762"/>
              <a:gd name="T78" fmla="*/ 2147483647 w 468"/>
              <a:gd name="T79" fmla="*/ 2147483647 h 762"/>
              <a:gd name="T80" fmla="*/ 2147483647 w 468"/>
              <a:gd name="T81" fmla="*/ 2147483647 h 762"/>
              <a:gd name="T82" fmla="*/ 2147483647 w 468"/>
              <a:gd name="T83" fmla="*/ 2147483647 h 762"/>
              <a:gd name="T84" fmla="*/ 2147483647 w 468"/>
              <a:gd name="T85" fmla="*/ 2147483647 h 762"/>
              <a:gd name="T86" fmla="*/ 2147483647 w 468"/>
              <a:gd name="T87" fmla="*/ 2147483647 h 762"/>
              <a:gd name="T88" fmla="*/ 2147483647 w 468"/>
              <a:gd name="T89" fmla="*/ 2147483647 h 762"/>
              <a:gd name="T90" fmla="*/ 2147483647 w 468"/>
              <a:gd name="T91" fmla="*/ 2147483647 h 762"/>
              <a:gd name="T92" fmla="*/ 2147483647 w 468"/>
              <a:gd name="T93" fmla="*/ 2147483647 h 762"/>
              <a:gd name="T94" fmla="*/ 2147483647 w 468"/>
              <a:gd name="T95" fmla="*/ 2147483647 h 762"/>
              <a:gd name="T96" fmla="*/ 2147483647 w 468"/>
              <a:gd name="T97" fmla="*/ 2147483647 h 762"/>
              <a:gd name="T98" fmla="*/ 2147483647 w 468"/>
              <a:gd name="T99" fmla="*/ 2147483647 h 762"/>
              <a:gd name="T100" fmla="*/ 2147483647 w 468"/>
              <a:gd name="T101" fmla="*/ 2147483647 h 762"/>
              <a:gd name="T102" fmla="*/ 2147483647 w 468"/>
              <a:gd name="T103" fmla="*/ 2147483647 h 762"/>
              <a:gd name="T104" fmla="*/ 2147483647 w 468"/>
              <a:gd name="T105" fmla="*/ 2147483647 h 762"/>
              <a:gd name="T106" fmla="*/ 2147483647 w 468"/>
              <a:gd name="T107" fmla="*/ 2147483647 h 762"/>
              <a:gd name="T108" fmla="*/ 2147483647 w 468"/>
              <a:gd name="T109" fmla="*/ 2147483647 h 762"/>
              <a:gd name="T110" fmla="*/ 2147483647 w 468"/>
              <a:gd name="T111" fmla="*/ 2147483647 h 762"/>
              <a:gd name="T112" fmla="*/ 2147483647 w 468"/>
              <a:gd name="T113" fmla="*/ 2147483647 h 762"/>
              <a:gd name="T114" fmla="*/ 2147483647 w 468"/>
              <a:gd name="T115" fmla="*/ 2147483647 h 76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68"/>
              <a:gd name="T175" fmla="*/ 0 h 762"/>
              <a:gd name="T176" fmla="*/ 468 w 468"/>
              <a:gd name="T177" fmla="*/ 762 h 76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68" h="762">
                <a:moveTo>
                  <a:pt x="36" y="516"/>
                </a:moveTo>
                <a:lnTo>
                  <a:pt x="42" y="504"/>
                </a:lnTo>
                <a:lnTo>
                  <a:pt x="42" y="498"/>
                </a:lnTo>
                <a:lnTo>
                  <a:pt x="48" y="498"/>
                </a:lnTo>
                <a:lnTo>
                  <a:pt x="48" y="492"/>
                </a:lnTo>
                <a:lnTo>
                  <a:pt x="48" y="486"/>
                </a:lnTo>
                <a:lnTo>
                  <a:pt x="54" y="486"/>
                </a:lnTo>
                <a:lnTo>
                  <a:pt x="48" y="474"/>
                </a:lnTo>
                <a:lnTo>
                  <a:pt x="54" y="474"/>
                </a:lnTo>
                <a:lnTo>
                  <a:pt x="60" y="468"/>
                </a:lnTo>
                <a:lnTo>
                  <a:pt x="54" y="462"/>
                </a:lnTo>
                <a:lnTo>
                  <a:pt x="48" y="456"/>
                </a:lnTo>
                <a:lnTo>
                  <a:pt x="48" y="462"/>
                </a:lnTo>
                <a:lnTo>
                  <a:pt x="48" y="456"/>
                </a:lnTo>
                <a:lnTo>
                  <a:pt x="42" y="456"/>
                </a:lnTo>
                <a:lnTo>
                  <a:pt x="42" y="450"/>
                </a:lnTo>
                <a:lnTo>
                  <a:pt x="42" y="444"/>
                </a:lnTo>
                <a:lnTo>
                  <a:pt x="42" y="438"/>
                </a:lnTo>
                <a:lnTo>
                  <a:pt x="42" y="432"/>
                </a:lnTo>
                <a:lnTo>
                  <a:pt x="48" y="432"/>
                </a:lnTo>
                <a:lnTo>
                  <a:pt x="48" y="426"/>
                </a:lnTo>
                <a:lnTo>
                  <a:pt x="54" y="426"/>
                </a:lnTo>
                <a:lnTo>
                  <a:pt x="60" y="414"/>
                </a:lnTo>
                <a:lnTo>
                  <a:pt x="60" y="408"/>
                </a:lnTo>
                <a:lnTo>
                  <a:pt x="66" y="408"/>
                </a:lnTo>
                <a:lnTo>
                  <a:pt x="72" y="402"/>
                </a:lnTo>
                <a:lnTo>
                  <a:pt x="78" y="402"/>
                </a:lnTo>
                <a:lnTo>
                  <a:pt x="78" y="396"/>
                </a:lnTo>
                <a:lnTo>
                  <a:pt x="78" y="390"/>
                </a:lnTo>
                <a:lnTo>
                  <a:pt x="84" y="384"/>
                </a:lnTo>
                <a:lnTo>
                  <a:pt x="84" y="378"/>
                </a:lnTo>
                <a:lnTo>
                  <a:pt x="90" y="378"/>
                </a:lnTo>
                <a:lnTo>
                  <a:pt x="96" y="366"/>
                </a:lnTo>
                <a:lnTo>
                  <a:pt x="96" y="360"/>
                </a:lnTo>
                <a:lnTo>
                  <a:pt x="108" y="348"/>
                </a:lnTo>
                <a:lnTo>
                  <a:pt x="114" y="342"/>
                </a:lnTo>
                <a:lnTo>
                  <a:pt x="120" y="336"/>
                </a:lnTo>
                <a:lnTo>
                  <a:pt x="114" y="330"/>
                </a:lnTo>
                <a:lnTo>
                  <a:pt x="114" y="324"/>
                </a:lnTo>
                <a:lnTo>
                  <a:pt x="108" y="318"/>
                </a:lnTo>
                <a:lnTo>
                  <a:pt x="108" y="312"/>
                </a:lnTo>
                <a:lnTo>
                  <a:pt x="102" y="312"/>
                </a:lnTo>
                <a:lnTo>
                  <a:pt x="102" y="306"/>
                </a:lnTo>
                <a:lnTo>
                  <a:pt x="96" y="300"/>
                </a:lnTo>
                <a:lnTo>
                  <a:pt x="96" y="294"/>
                </a:lnTo>
                <a:lnTo>
                  <a:pt x="96" y="282"/>
                </a:lnTo>
                <a:lnTo>
                  <a:pt x="102" y="276"/>
                </a:lnTo>
                <a:lnTo>
                  <a:pt x="96" y="270"/>
                </a:lnTo>
                <a:lnTo>
                  <a:pt x="96" y="264"/>
                </a:lnTo>
                <a:lnTo>
                  <a:pt x="96" y="258"/>
                </a:lnTo>
                <a:lnTo>
                  <a:pt x="96" y="252"/>
                </a:lnTo>
                <a:lnTo>
                  <a:pt x="96" y="246"/>
                </a:lnTo>
                <a:lnTo>
                  <a:pt x="102" y="240"/>
                </a:lnTo>
                <a:lnTo>
                  <a:pt x="114" y="180"/>
                </a:lnTo>
                <a:lnTo>
                  <a:pt x="114" y="168"/>
                </a:lnTo>
                <a:lnTo>
                  <a:pt x="120" y="162"/>
                </a:lnTo>
                <a:lnTo>
                  <a:pt x="132" y="102"/>
                </a:lnTo>
                <a:lnTo>
                  <a:pt x="132" y="96"/>
                </a:lnTo>
                <a:lnTo>
                  <a:pt x="150" y="18"/>
                </a:lnTo>
                <a:lnTo>
                  <a:pt x="156" y="0"/>
                </a:lnTo>
                <a:lnTo>
                  <a:pt x="216" y="18"/>
                </a:lnTo>
                <a:lnTo>
                  <a:pt x="204" y="66"/>
                </a:lnTo>
                <a:lnTo>
                  <a:pt x="198" y="90"/>
                </a:lnTo>
                <a:lnTo>
                  <a:pt x="198" y="114"/>
                </a:lnTo>
                <a:lnTo>
                  <a:pt x="198" y="120"/>
                </a:lnTo>
                <a:lnTo>
                  <a:pt x="198" y="126"/>
                </a:lnTo>
                <a:lnTo>
                  <a:pt x="204" y="132"/>
                </a:lnTo>
                <a:lnTo>
                  <a:pt x="204" y="138"/>
                </a:lnTo>
                <a:lnTo>
                  <a:pt x="210" y="138"/>
                </a:lnTo>
                <a:lnTo>
                  <a:pt x="210" y="144"/>
                </a:lnTo>
                <a:lnTo>
                  <a:pt x="210" y="150"/>
                </a:lnTo>
                <a:lnTo>
                  <a:pt x="210" y="156"/>
                </a:lnTo>
                <a:lnTo>
                  <a:pt x="204" y="162"/>
                </a:lnTo>
                <a:lnTo>
                  <a:pt x="210" y="162"/>
                </a:lnTo>
                <a:lnTo>
                  <a:pt x="210" y="168"/>
                </a:lnTo>
                <a:lnTo>
                  <a:pt x="204" y="168"/>
                </a:lnTo>
                <a:lnTo>
                  <a:pt x="204" y="174"/>
                </a:lnTo>
                <a:lnTo>
                  <a:pt x="210" y="174"/>
                </a:lnTo>
                <a:lnTo>
                  <a:pt x="210" y="180"/>
                </a:lnTo>
                <a:lnTo>
                  <a:pt x="216" y="186"/>
                </a:lnTo>
                <a:lnTo>
                  <a:pt x="222" y="192"/>
                </a:lnTo>
                <a:lnTo>
                  <a:pt x="228" y="192"/>
                </a:lnTo>
                <a:lnTo>
                  <a:pt x="228" y="204"/>
                </a:lnTo>
                <a:lnTo>
                  <a:pt x="234" y="210"/>
                </a:lnTo>
                <a:lnTo>
                  <a:pt x="240" y="210"/>
                </a:lnTo>
                <a:lnTo>
                  <a:pt x="240" y="216"/>
                </a:lnTo>
                <a:lnTo>
                  <a:pt x="240" y="222"/>
                </a:lnTo>
                <a:lnTo>
                  <a:pt x="240" y="228"/>
                </a:lnTo>
                <a:lnTo>
                  <a:pt x="246" y="228"/>
                </a:lnTo>
                <a:lnTo>
                  <a:pt x="246" y="234"/>
                </a:lnTo>
                <a:lnTo>
                  <a:pt x="246" y="240"/>
                </a:lnTo>
                <a:lnTo>
                  <a:pt x="246" y="246"/>
                </a:lnTo>
                <a:lnTo>
                  <a:pt x="252" y="246"/>
                </a:lnTo>
                <a:lnTo>
                  <a:pt x="258" y="252"/>
                </a:lnTo>
                <a:lnTo>
                  <a:pt x="252" y="252"/>
                </a:lnTo>
                <a:lnTo>
                  <a:pt x="258" y="258"/>
                </a:lnTo>
                <a:lnTo>
                  <a:pt x="258" y="252"/>
                </a:lnTo>
                <a:lnTo>
                  <a:pt x="264" y="252"/>
                </a:lnTo>
                <a:lnTo>
                  <a:pt x="264" y="258"/>
                </a:lnTo>
                <a:lnTo>
                  <a:pt x="264" y="264"/>
                </a:lnTo>
                <a:lnTo>
                  <a:pt x="270" y="264"/>
                </a:lnTo>
                <a:lnTo>
                  <a:pt x="276" y="264"/>
                </a:lnTo>
                <a:lnTo>
                  <a:pt x="282" y="264"/>
                </a:lnTo>
                <a:lnTo>
                  <a:pt x="282" y="270"/>
                </a:lnTo>
                <a:lnTo>
                  <a:pt x="282" y="276"/>
                </a:lnTo>
                <a:lnTo>
                  <a:pt x="276" y="276"/>
                </a:lnTo>
                <a:lnTo>
                  <a:pt x="276" y="282"/>
                </a:lnTo>
                <a:lnTo>
                  <a:pt x="276" y="288"/>
                </a:lnTo>
                <a:lnTo>
                  <a:pt x="270" y="300"/>
                </a:lnTo>
                <a:lnTo>
                  <a:pt x="264" y="300"/>
                </a:lnTo>
                <a:lnTo>
                  <a:pt x="270" y="306"/>
                </a:lnTo>
                <a:lnTo>
                  <a:pt x="264" y="312"/>
                </a:lnTo>
                <a:lnTo>
                  <a:pt x="258" y="312"/>
                </a:lnTo>
                <a:lnTo>
                  <a:pt x="264" y="312"/>
                </a:lnTo>
                <a:lnTo>
                  <a:pt x="264" y="318"/>
                </a:lnTo>
                <a:lnTo>
                  <a:pt x="264" y="324"/>
                </a:lnTo>
                <a:lnTo>
                  <a:pt x="258" y="324"/>
                </a:lnTo>
                <a:lnTo>
                  <a:pt x="264" y="324"/>
                </a:lnTo>
                <a:lnTo>
                  <a:pt x="258" y="330"/>
                </a:lnTo>
                <a:lnTo>
                  <a:pt x="264" y="330"/>
                </a:lnTo>
                <a:lnTo>
                  <a:pt x="264" y="336"/>
                </a:lnTo>
                <a:lnTo>
                  <a:pt x="264" y="342"/>
                </a:lnTo>
                <a:lnTo>
                  <a:pt x="258" y="342"/>
                </a:lnTo>
                <a:lnTo>
                  <a:pt x="252" y="342"/>
                </a:lnTo>
                <a:lnTo>
                  <a:pt x="252" y="348"/>
                </a:lnTo>
                <a:lnTo>
                  <a:pt x="252" y="354"/>
                </a:lnTo>
                <a:lnTo>
                  <a:pt x="252" y="360"/>
                </a:lnTo>
                <a:lnTo>
                  <a:pt x="246" y="360"/>
                </a:lnTo>
                <a:lnTo>
                  <a:pt x="252" y="366"/>
                </a:lnTo>
                <a:lnTo>
                  <a:pt x="246" y="366"/>
                </a:lnTo>
                <a:lnTo>
                  <a:pt x="252" y="366"/>
                </a:lnTo>
                <a:lnTo>
                  <a:pt x="252" y="372"/>
                </a:lnTo>
                <a:lnTo>
                  <a:pt x="258" y="372"/>
                </a:lnTo>
                <a:lnTo>
                  <a:pt x="258" y="378"/>
                </a:lnTo>
                <a:lnTo>
                  <a:pt x="264" y="378"/>
                </a:lnTo>
                <a:lnTo>
                  <a:pt x="270" y="378"/>
                </a:lnTo>
                <a:lnTo>
                  <a:pt x="270" y="372"/>
                </a:lnTo>
                <a:lnTo>
                  <a:pt x="270" y="378"/>
                </a:lnTo>
                <a:lnTo>
                  <a:pt x="276" y="372"/>
                </a:lnTo>
                <a:lnTo>
                  <a:pt x="282" y="372"/>
                </a:lnTo>
                <a:lnTo>
                  <a:pt x="282" y="366"/>
                </a:lnTo>
                <a:lnTo>
                  <a:pt x="288" y="366"/>
                </a:lnTo>
                <a:lnTo>
                  <a:pt x="288" y="360"/>
                </a:lnTo>
                <a:lnTo>
                  <a:pt x="288" y="366"/>
                </a:lnTo>
                <a:lnTo>
                  <a:pt x="294" y="366"/>
                </a:lnTo>
                <a:lnTo>
                  <a:pt x="294" y="372"/>
                </a:lnTo>
                <a:lnTo>
                  <a:pt x="300" y="372"/>
                </a:lnTo>
                <a:lnTo>
                  <a:pt x="300" y="378"/>
                </a:lnTo>
                <a:lnTo>
                  <a:pt x="294" y="384"/>
                </a:lnTo>
                <a:lnTo>
                  <a:pt x="300" y="384"/>
                </a:lnTo>
                <a:lnTo>
                  <a:pt x="300" y="390"/>
                </a:lnTo>
                <a:lnTo>
                  <a:pt x="300" y="396"/>
                </a:lnTo>
                <a:lnTo>
                  <a:pt x="300" y="402"/>
                </a:lnTo>
                <a:lnTo>
                  <a:pt x="300" y="408"/>
                </a:lnTo>
                <a:lnTo>
                  <a:pt x="300" y="414"/>
                </a:lnTo>
                <a:lnTo>
                  <a:pt x="306" y="420"/>
                </a:lnTo>
                <a:lnTo>
                  <a:pt x="306" y="426"/>
                </a:lnTo>
                <a:lnTo>
                  <a:pt x="312" y="426"/>
                </a:lnTo>
                <a:lnTo>
                  <a:pt x="312" y="432"/>
                </a:lnTo>
                <a:lnTo>
                  <a:pt x="312" y="438"/>
                </a:lnTo>
                <a:lnTo>
                  <a:pt x="312" y="444"/>
                </a:lnTo>
                <a:lnTo>
                  <a:pt x="306" y="444"/>
                </a:lnTo>
                <a:lnTo>
                  <a:pt x="312" y="450"/>
                </a:lnTo>
                <a:lnTo>
                  <a:pt x="312" y="456"/>
                </a:lnTo>
                <a:lnTo>
                  <a:pt x="318" y="456"/>
                </a:lnTo>
                <a:lnTo>
                  <a:pt x="318" y="462"/>
                </a:lnTo>
                <a:lnTo>
                  <a:pt x="324" y="456"/>
                </a:lnTo>
                <a:lnTo>
                  <a:pt x="330" y="462"/>
                </a:lnTo>
                <a:lnTo>
                  <a:pt x="330" y="468"/>
                </a:lnTo>
                <a:lnTo>
                  <a:pt x="330" y="474"/>
                </a:lnTo>
                <a:lnTo>
                  <a:pt x="336" y="480"/>
                </a:lnTo>
                <a:lnTo>
                  <a:pt x="330" y="480"/>
                </a:lnTo>
                <a:lnTo>
                  <a:pt x="330" y="486"/>
                </a:lnTo>
                <a:lnTo>
                  <a:pt x="336" y="492"/>
                </a:lnTo>
                <a:lnTo>
                  <a:pt x="330" y="492"/>
                </a:lnTo>
                <a:lnTo>
                  <a:pt x="336" y="498"/>
                </a:lnTo>
                <a:lnTo>
                  <a:pt x="330" y="498"/>
                </a:lnTo>
                <a:lnTo>
                  <a:pt x="336" y="498"/>
                </a:lnTo>
                <a:lnTo>
                  <a:pt x="342" y="504"/>
                </a:lnTo>
                <a:lnTo>
                  <a:pt x="342" y="510"/>
                </a:lnTo>
                <a:lnTo>
                  <a:pt x="342" y="504"/>
                </a:lnTo>
                <a:lnTo>
                  <a:pt x="348" y="504"/>
                </a:lnTo>
                <a:lnTo>
                  <a:pt x="348" y="498"/>
                </a:lnTo>
                <a:lnTo>
                  <a:pt x="354" y="498"/>
                </a:lnTo>
                <a:lnTo>
                  <a:pt x="354" y="492"/>
                </a:lnTo>
                <a:lnTo>
                  <a:pt x="360" y="498"/>
                </a:lnTo>
                <a:lnTo>
                  <a:pt x="366" y="498"/>
                </a:lnTo>
                <a:lnTo>
                  <a:pt x="372" y="498"/>
                </a:lnTo>
                <a:lnTo>
                  <a:pt x="372" y="504"/>
                </a:lnTo>
                <a:lnTo>
                  <a:pt x="378" y="504"/>
                </a:lnTo>
                <a:lnTo>
                  <a:pt x="378" y="498"/>
                </a:lnTo>
                <a:lnTo>
                  <a:pt x="384" y="498"/>
                </a:lnTo>
                <a:lnTo>
                  <a:pt x="390" y="492"/>
                </a:lnTo>
                <a:lnTo>
                  <a:pt x="390" y="498"/>
                </a:lnTo>
                <a:lnTo>
                  <a:pt x="396" y="498"/>
                </a:lnTo>
                <a:lnTo>
                  <a:pt x="402" y="498"/>
                </a:lnTo>
                <a:lnTo>
                  <a:pt x="408" y="498"/>
                </a:lnTo>
                <a:lnTo>
                  <a:pt x="414" y="498"/>
                </a:lnTo>
                <a:lnTo>
                  <a:pt x="420" y="504"/>
                </a:lnTo>
                <a:lnTo>
                  <a:pt x="426" y="504"/>
                </a:lnTo>
                <a:lnTo>
                  <a:pt x="432" y="504"/>
                </a:lnTo>
                <a:lnTo>
                  <a:pt x="438" y="504"/>
                </a:lnTo>
                <a:lnTo>
                  <a:pt x="444" y="504"/>
                </a:lnTo>
                <a:lnTo>
                  <a:pt x="438" y="504"/>
                </a:lnTo>
                <a:lnTo>
                  <a:pt x="438" y="498"/>
                </a:lnTo>
                <a:lnTo>
                  <a:pt x="444" y="498"/>
                </a:lnTo>
                <a:lnTo>
                  <a:pt x="444" y="492"/>
                </a:lnTo>
                <a:lnTo>
                  <a:pt x="444" y="486"/>
                </a:lnTo>
                <a:lnTo>
                  <a:pt x="450" y="492"/>
                </a:lnTo>
                <a:lnTo>
                  <a:pt x="450" y="486"/>
                </a:lnTo>
                <a:lnTo>
                  <a:pt x="456" y="486"/>
                </a:lnTo>
                <a:lnTo>
                  <a:pt x="456" y="492"/>
                </a:lnTo>
                <a:lnTo>
                  <a:pt x="456" y="498"/>
                </a:lnTo>
                <a:lnTo>
                  <a:pt x="462" y="498"/>
                </a:lnTo>
                <a:lnTo>
                  <a:pt x="456" y="504"/>
                </a:lnTo>
                <a:lnTo>
                  <a:pt x="462" y="504"/>
                </a:lnTo>
                <a:lnTo>
                  <a:pt x="462" y="510"/>
                </a:lnTo>
                <a:lnTo>
                  <a:pt x="462" y="516"/>
                </a:lnTo>
                <a:lnTo>
                  <a:pt x="468" y="516"/>
                </a:lnTo>
                <a:lnTo>
                  <a:pt x="462" y="564"/>
                </a:lnTo>
                <a:lnTo>
                  <a:pt x="456" y="612"/>
                </a:lnTo>
                <a:lnTo>
                  <a:pt x="450" y="636"/>
                </a:lnTo>
                <a:lnTo>
                  <a:pt x="450" y="660"/>
                </a:lnTo>
                <a:lnTo>
                  <a:pt x="438" y="708"/>
                </a:lnTo>
                <a:lnTo>
                  <a:pt x="432" y="762"/>
                </a:lnTo>
                <a:lnTo>
                  <a:pt x="396" y="756"/>
                </a:lnTo>
                <a:lnTo>
                  <a:pt x="354" y="744"/>
                </a:lnTo>
                <a:lnTo>
                  <a:pt x="294" y="738"/>
                </a:lnTo>
                <a:lnTo>
                  <a:pt x="216" y="720"/>
                </a:lnTo>
                <a:lnTo>
                  <a:pt x="198" y="720"/>
                </a:lnTo>
                <a:lnTo>
                  <a:pt x="144" y="708"/>
                </a:lnTo>
                <a:lnTo>
                  <a:pt x="78" y="696"/>
                </a:lnTo>
                <a:lnTo>
                  <a:pt x="6" y="678"/>
                </a:lnTo>
                <a:lnTo>
                  <a:pt x="0" y="678"/>
                </a:lnTo>
                <a:lnTo>
                  <a:pt x="36" y="516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10" name="Freeform 12"/>
          <p:cNvSpPr>
            <a:spLocks/>
          </p:cNvSpPr>
          <p:nvPr/>
        </p:nvSpPr>
        <p:spPr bwMode="auto">
          <a:xfrm>
            <a:off x="7248525" y="2673350"/>
            <a:ext cx="209550" cy="390525"/>
          </a:xfrm>
          <a:custGeom>
            <a:avLst/>
            <a:gdLst>
              <a:gd name="T0" fmla="*/ 2147483647 w 132"/>
              <a:gd name="T1" fmla="*/ 2147483647 h 246"/>
              <a:gd name="T2" fmla="*/ 2147483647 w 132"/>
              <a:gd name="T3" fmla="*/ 2147483647 h 246"/>
              <a:gd name="T4" fmla="*/ 2147483647 w 132"/>
              <a:gd name="T5" fmla="*/ 2147483647 h 246"/>
              <a:gd name="T6" fmla="*/ 2147483647 w 132"/>
              <a:gd name="T7" fmla="*/ 2147483647 h 246"/>
              <a:gd name="T8" fmla="*/ 2147483647 w 132"/>
              <a:gd name="T9" fmla="*/ 2147483647 h 246"/>
              <a:gd name="T10" fmla="*/ 2147483647 w 132"/>
              <a:gd name="T11" fmla="*/ 2147483647 h 246"/>
              <a:gd name="T12" fmla="*/ 2147483647 w 132"/>
              <a:gd name="T13" fmla="*/ 2147483647 h 246"/>
              <a:gd name="T14" fmla="*/ 2147483647 w 132"/>
              <a:gd name="T15" fmla="*/ 2147483647 h 246"/>
              <a:gd name="T16" fmla="*/ 2147483647 w 132"/>
              <a:gd name="T17" fmla="*/ 2147483647 h 246"/>
              <a:gd name="T18" fmla="*/ 2147483647 w 132"/>
              <a:gd name="T19" fmla="*/ 2147483647 h 246"/>
              <a:gd name="T20" fmla="*/ 2147483647 w 132"/>
              <a:gd name="T21" fmla="*/ 2147483647 h 246"/>
              <a:gd name="T22" fmla="*/ 2147483647 w 132"/>
              <a:gd name="T23" fmla="*/ 2147483647 h 246"/>
              <a:gd name="T24" fmla="*/ 2147483647 w 132"/>
              <a:gd name="T25" fmla="*/ 2147483647 h 246"/>
              <a:gd name="T26" fmla="*/ 2147483647 w 132"/>
              <a:gd name="T27" fmla="*/ 2147483647 h 246"/>
              <a:gd name="T28" fmla="*/ 0 w 132"/>
              <a:gd name="T29" fmla="*/ 2147483647 h 246"/>
              <a:gd name="T30" fmla="*/ 2147483647 w 132"/>
              <a:gd name="T31" fmla="*/ 2147483647 h 246"/>
              <a:gd name="T32" fmla="*/ 2147483647 w 132"/>
              <a:gd name="T33" fmla="*/ 2147483647 h 246"/>
              <a:gd name="T34" fmla="*/ 2147483647 w 132"/>
              <a:gd name="T35" fmla="*/ 0 h 246"/>
              <a:gd name="T36" fmla="*/ 2147483647 w 132"/>
              <a:gd name="T37" fmla="*/ 2147483647 h 246"/>
              <a:gd name="T38" fmla="*/ 2147483647 w 132"/>
              <a:gd name="T39" fmla="*/ 2147483647 h 246"/>
              <a:gd name="T40" fmla="*/ 2147483647 w 132"/>
              <a:gd name="T41" fmla="*/ 2147483647 h 246"/>
              <a:gd name="T42" fmla="*/ 2147483647 w 132"/>
              <a:gd name="T43" fmla="*/ 2147483647 h 246"/>
              <a:gd name="T44" fmla="*/ 2147483647 w 132"/>
              <a:gd name="T45" fmla="*/ 2147483647 h 246"/>
              <a:gd name="T46" fmla="*/ 2147483647 w 132"/>
              <a:gd name="T47" fmla="*/ 2147483647 h 246"/>
              <a:gd name="T48" fmla="*/ 2147483647 w 132"/>
              <a:gd name="T49" fmla="*/ 2147483647 h 246"/>
              <a:gd name="T50" fmla="*/ 2147483647 w 132"/>
              <a:gd name="T51" fmla="*/ 2147483647 h 246"/>
              <a:gd name="T52" fmla="*/ 2147483647 w 132"/>
              <a:gd name="T53" fmla="*/ 2147483647 h 246"/>
              <a:gd name="T54" fmla="*/ 2147483647 w 132"/>
              <a:gd name="T55" fmla="*/ 2147483647 h 246"/>
              <a:gd name="T56" fmla="*/ 2147483647 w 132"/>
              <a:gd name="T57" fmla="*/ 2147483647 h 246"/>
              <a:gd name="T58" fmla="*/ 2147483647 w 132"/>
              <a:gd name="T59" fmla="*/ 2147483647 h 246"/>
              <a:gd name="T60" fmla="*/ 2147483647 w 132"/>
              <a:gd name="T61" fmla="*/ 2147483647 h 246"/>
              <a:gd name="T62" fmla="*/ 2147483647 w 132"/>
              <a:gd name="T63" fmla="*/ 2147483647 h 246"/>
              <a:gd name="T64" fmla="*/ 2147483647 w 132"/>
              <a:gd name="T65" fmla="*/ 2147483647 h 246"/>
              <a:gd name="T66" fmla="*/ 2147483647 w 132"/>
              <a:gd name="T67" fmla="*/ 2147483647 h 246"/>
              <a:gd name="T68" fmla="*/ 2147483647 w 132"/>
              <a:gd name="T69" fmla="*/ 2147483647 h 246"/>
              <a:gd name="T70" fmla="*/ 2147483647 w 132"/>
              <a:gd name="T71" fmla="*/ 2147483647 h 246"/>
              <a:gd name="T72" fmla="*/ 2147483647 w 132"/>
              <a:gd name="T73" fmla="*/ 2147483647 h 246"/>
              <a:gd name="T74" fmla="*/ 2147483647 w 132"/>
              <a:gd name="T75" fmla="*/ 2147483647 h 246"/>
              <a:gd name="T76" fmla="*/ 2147483647 w 132"/>
              <a:gd name="T77" fmla="*/ 2147483647 h 246"/>
              <a:gd name="T78" fmla="*/ 2147483647 w 132"/>
              <a:gd name="T79" fmla="*/ 2147483647 h 246"/>
              <a:gd name="T80" fmla="*/ 2147483647 w 132"/>
              <a:gd name="T81" fmla="*/ 2147483647 h 246"/>
              <a:gd name="T82" fmla="*/ 2147483647 w 132"/>
              <a:gd name="T83" fmla="*/ 2147483647 h 24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32"/>
              <a:gd name="T127" fmla="*/ 0 h 246"/>
              <a:gd name="T128" fmla="*/ 132 w 132"/>
              <a:gd name="T129" fmla="*/ 246 h 24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32" h="246">
                <a:moveTo>
                  <a:pt x="60" y="246"/>
                </a:moveTo>
                <a:lnTo>
                  <a:pt x="54" y="240"/>
                </a:lnTo>
                <a:lnTo>
                  <a:pt x="54" y="228"/>
                </a:lnTo>
                <a:lnTo>
                  <a:pt x="48" y="192"/>
                </a:lnTo>
                <a:lnTo>
                  <a:pt x="42" y="174"/>
                </a:lnTo>
                <a:lnTo>
                  <a:pt x="42" y="168"/>
                </a:lnTo>
                <a:lnTo>
                  <a:pt x="36" y="168"/>
                </a:lnTo>
                <a:lnTo>
                  <a:pt x="36" y="162"/>
                </a:lnTo>
                <a:lnTo>
                  <a:pt x="30" y="162"/>
                </a:lnTo>
                <a:lnTo>
                  <a:pt x="30" y="168"/>
                </a:lnTo>
                <a:lnTo>
                  <a:pt x="24" y="162"/>
                </a:lnTo>
                <a:lnTo>
                  <a:pt x="30" y="156"/>
                </a:lnTo>
                <a:lnTo>
                  <a:pt x="30" y="150"/>
                </a:lnTo>
                <a:lnTo>
                  <a:pt x="24" y="144"/>
                </a:lnTo>
                <a:lnTo>
                  <a:pt x="24" y="138"/>
                </a:lnTo>
                <a:lnTo>
                  <a:pt x="18" y="138"/>
                </a:lnTo>
                <a:lnTo>
                  <a:pt x="18" y="126"/>
                </a:lnTo>
                <a:lnTo>
                  <a:pt x="18" y="120"/>
                </a:lnTo>
                <a:lnTo>
                  <a:pt x="18" y="114"/>
                </a:lnTo>
                <a:lnTo>
                  <a:pt x="18" y="108"/>
                </a:lnTo>
                <a:lnTo>
                  <a:pt x="18" y="102"/>
                </a:lnTo>
                <a:lnTo>
                  <a:pt x="18" y="90"/>
                </a:lnTo>
                <a:lnTo>
                  <a:pt x="18" y="84"/>
                </a:lnTo>
                <a:lnTo>
                  <a:pt x="12" y="72"/>
                </a:lnTo>
                <a:lnTo>
                  <a:pt x="6" y="72"/>
                </a:lnTo>
                <a:lnTo>
                  <a:pt x="6" y="66"/>
                </a:lnTo>
                <a:lnTo>
                  <a:pt x="6" y="60"/>
                </a:lnTo>
                <a:lnTo>
                  <a:pt x="6" y="48"/>
                </a:lnTo>
                <a:lnTo>
                  <a:pt x="0" y="48"/>
                </a:lnTo>
                <a:lnTo>
                  <a:pt x="0" y="36"/>
                </a:lnTo>
                <a:lnTo>
                  <a:pt x="0" y="30"/>
                </a:lnTo>
                <a:lnTo>
                  <a:pt x="12" y="30"/>
                </a:lnTo>
                <a:lnTo>
                  <a:pt x="54" y="18"/>
                </a:lnTo>
                <a:lnTo>
                  <a:pt x="96" y="6"/>
                </a:lnTo>
                <a:lnTo>
                  <a:pt x="126" y="0"/>
                </a:lnTo>
                <a:lnTo>
                  <a:pt x="120" y="0"/>
                </a:lnTo>
                <a:lnTo>
                  <a:pt x="126" y="6"/>
                </a:lnTo>
                <a:lnTo>
                  <a:pt x="126" y="18"/>
                </a:lnTo>
                <a:lnTo>
                  <a:pt x="126" y="24"/>
                </a:lnTo>
                <a:lnTo>
                  <a:pt x="120" y="24"/>
                </a:lnTo>
                <a:lnTo>
                  <a:pt x="126" y="30"/>
                </a:lnTo>
                <a:lnTo>
                  <a:pt x="126" y="36"/>
                </a:lnTo>
                <a:lnTo>
                  <a:pt x="132" y="36"/>
                </a:lnTo>
                <a:lnTo>
                  <a:pt x="132" y="42"/>
                </a:lnTo>
                <a:lnTo>
                  <a:pt x="132" y="48"/>
                </a:lnTo>
                <a:lnTo>
                  <a:pt x="132" y="54"/>
                </a:lnTo>
                <a:lnTo>
                  <a:pt x="126" y="54"/>
                </a:lnTo>
                <a:lnTo>
                  <a:pt x="126" y="60"/>
                </a:lnTo>
                <a:lnTo>
                  <a:pt x="120" y="60"/>
                </a:lnTo>
                <a:lnTo>
                  <a:pt x="120" y="66"/>
                </a:lnTo>
                <a:lnTo>
                  <a:pt x="114" y="72"/>
                </a:lnTo>
                <a:lnTo>
                  <a:pt x="108" y="72"/>
                </a:lnTo>
                <a:lnTo>
                  <a:pt x="108" y="78"/>
                </a:lnTo>
                <a:lnTo>
                  <a:pt x="102" y="78"/>
                </a:lnTo>
                <a:lnTo>
                  <a:pt x="108" y="84"/>
                </a:lnTo>
                <a:lnTo>
                  <a:pt x="108" y="90"/>
                </a:lnTo>
                <a:lnTo>
                  <a:pt x="108" y="96"/>
                </a:lnTo>
                <a:lnTo>
                  <a:pt x="114" y="96"/>
                </a:lnTo>
                <a:lnTo>
                  <a:pt x="108" y="102"/>
                </a:lnTo>
                <a:lnTo>
                  <a:pt x="108" y="108"/>
                </a:lnTo>
                <a:lnTo>
                  <a:pt x="108" y="114"/>
                </a:lnTo>
                <a:lnTo>
                  <a:pt x="108" y="120"/>
                </a:lnTo>
                <a:lnTo>
                  <a:pt x="108" y="126"/>
                </a:lnTo>
                <a:lnTo>
                  <a:pt x="108" y="132"/>
                </a:lnTo>
                <a:lnTo>
                  <a:pt x="102" y="132"/>
                </a:lnTo>
                <a:lnTo>
                  <a:pt x="102" y="138"/>
                </a:lnTo>
                <a:lnTo>
                  <a:pt x="102" y="150"/>
                </a:lnTo>
                <a:lnTo>
                  <a:pt x="102" y="156"/>
                </a:lnTo>
                <a:lnTo>
                  <a:pt x="102" y="162"/>
                </a:lnTo>
                <a:lnTo>
                  <a:pt x="102" y="168"/>
                </a:lnTo>
                <a:lnTo>
                  <a:pt x="102" y="174"/>
                </a:lnTo>
                <a:lnTo>
                  <a:pt x="102" y="180"/>
                </a:lnTo>
                <a:lnTo>
                  <a:pt x="102" y="186"/>
                </a:lnTo>
                <a:lnTo>
                  <a:pt x="102" y="192"/>
                </a:lnTo>
                <a:lnTo>
                  <a:pt x="108" y="198"/>
                </a:lnTo>
                <a:lnTo>
                  <a:pt x="108" y="204"/>
                </a:lnTo>
                <a:lnTo>
                  <a:pt x="108" y="210"/>
                </a:lnTo>
                <a:lnTo>
                  <a:pt x="108" y="216"/>
                </a:lnTo>
                <a:lnTo>
                  <a:pt x="102" y="222"/>
                </a:lnTo>
                <a:lnTo>
                  <a:pt x="108" y="228"/>
                </a:lnTo>
                <a:lnTo>
                  <a:pt x="114" y="228"/>
                </a:lnTo>
                <a:lnTo>
                  <a:pt x="114" y="234"/>
                </a:lnTo>
                <a:lnTo>
                  <a:pt x="84" y="240"/>
                </a:lnTo>
                <a:lnTo>
                  <a:pt x="78" y="240"/>
                </a:lnTo>
                <a:lnTo>
                  <a:pt x="60" y="246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11" name="Freeform 13"/>
          <p:cNvSpPr>
            <a:spLocks/>
          </p:cNvSpPr>
          <p:nvPr/>
        </p:nvSpPr>
        <p:spPr bwMode="auto">
          <a:xfrm>
            <a:off x="4629152" y="2339975"/>
            <a:ext cx="809625" cy="914400"/>
          </a:xfrm>
          <a:custGeom>
            <a:avLst/>
            <a:gdLst>
              <a:gd name="T0" fmla="*/ 2147483647 w 510"/>
              <a:gd name="T1" fmla="*/ 2147483647 h 576"/>
              <a:gd name="T2" fmla="*/ 2147483647 w 510"/>
              <a:gd name="T3" fmla="*/ 2147483647 h 576"/>
              <a:gd name="T4" fmla="*/ 2147483647 w 510"/>
              <a:gd name="T5" fmla="*/ 2147483647 h 576"/>
              <a:gd name="T6" fmla="*/ 2147483647 w 510"/>
              <a:gd name="T7" fmla="*/ 2147483647 h 576"/>
              <a:gd name="T8" fmla="*/ 2147483647 w 510"/>
              <a:gd name="T9" fmla="*/ 2147483647 h 576"/>
              <a:gd name="T10" fmla="*/ 2147483647 w 510"/>
              <a:gd name="T11" fmla="*/ 2147483647 h 576"/>
              <a:gd name="T12" fmla="*/ 2147483647 w 510"/>
              <a:gd name="T13" fmla="*/ 2147483647 h 576"/>
              <a:gd name="T14" fmla="*/ 2147483647 w 510"/>
              <a:gd name="T15" fmla="*/ 2147483647 h 576"/>
              <a:gd name="T16" fmla="*/ 2147483647 w 510"/>
              <a:gd name="T17" fmla="*/ 2147483647 h 576"/>
              <a:gd name="T18" fmla="*/ 2147483647 w 510"/>
              <a:gd name="T19" fmla="*/ 2147483647 h 576"/>
              <a:gd name="T20" fmla="*/ 2147483647 w 510"/>
              <a:gd name="T21" fmla="*/ 2147483647 h 576"/>
              <a:gd name="T22" fmla="*/ 2147483647 w 510"/>
              <a:gd name="T23" fmla="*/ 2147483647 h 576"/>
              <a:gd name="T24" fmla="*/ 2147483647 w 510"/>
              <a:gd name="T25" fmla="*/ 2147483647 h 576"/>
              <a:gd name="T26" fmla="*/ 2147483647 w 510"/>
              <a:gd name="T27" fmla="*/ 2147483647 h 576"/>
              <a:gd name="T28" fmla="*/ 2147483647 w 510"/>
              <a:gd name="T29" fmla="*/ 2147483647 h 576"/>
              <a:gd name="T30" fmla="*/ 2147483647 w 510"/>
              <a:gd name="T31" fmla="*/ 2147483647 h 576"/>
              <a:gd name="T32" fmla="*/ 2147483647 w 510"/>
              <a:gd name="T33" fmla="*/ 2147483647 h 576"/>
              <a:gd name="T34" fmla="*/ 2147483647 w 510"/>
              <a:gd name="T35" fmla="*/ 2147483647 h 576"/>
              <a:gd name="T36" fmla="*/ 2147483647 w 510"/>
              <a:gd name="T37" fmla="*/ 2147483647 h 576"/>
              <a:gd name="T38" fmla="*/ 2147483647 w 510"/>
              <a:gd name="T39" fmla="*/ 2147483647 h 576"/>
              <a:gd name="T40" fmla="*/ 2147483647 w 510"/>
              <a:gd name="T41" fmla="*/ 2147483647 h 576"/>
              <a:gd name="T42" fmla="*/ 2147483647 w 510"/>
              <a:gd name="T43" fmla="*/ 2147483647 h 576"/>
              <a:gd name="T44" fmla="*/ 0 w 510"/>
              <a:gd name="T45" fmla="*/ 2147483647 h 576"/>
              <a:gd name="T46" fmla="*/ 2147483647 w 510"/>
              <a:gd name="T47" fmla="*/ 0 h 576"/>
              <a:gd name="T48" fmla="*/ 2147483647 w 510"/>
              <a:gd name="T49" fmla="*/ 2147483647 h 576"/>
              <a:gd name="T50" fmla="*/ 2147483647 w 510"/>
              <a:gd name="T51" fmla="*/ 2147483647 h 576"/>
              <a:gd name="T52" fmla="*/ 2147483647 w 510"/>
              <a:gd name="T53" fmla="*/ 2147483647 h 576"/>
              <a:gd name="T54" fmla="*/ 2147483647 w 510"/>
              <a:gd name="T55" fmla="*/ 2147483647 h 576"/>
              <a:gd name="T56" fmla="*/ 2147483647 w 510"/>
              <a:gd name="T57" fmla="*/ 2147483647 h 576"/>
              <a:gd name="T58" fmla="*/ 2147483647 w 510"/>
              <a:gd name="T59" fmla="*/ 2147483647 h 576"/>
              <a:gd name="T60" fmla="*/ 2147483647 w 510"/>
              <a:gd name="T61" fmla="*/ 2147483647 h 576"/>
              <a:gd name="T62" fmla="*/ 2147483647 w 510"/>
              <a:gd name="T63" fmla="*/ 2147483647 h 576"/>
              <a:gd name="T64" fmla="*/ 2147483647 w 510"/>
              <a:gd name="T65" fmla="*/ 2147483647 h 576"/>
              <a:gd name="T66" fmla="*/ 2147483647 w 510"/>
              <a:gd name="T67" fmla="*/ 2147483647 h 576"/>
              <a:gd name="T68" fmla="*/ 2147483647 w 510"/>
              <a:gd name="T69" fmla="*/ 2147483647 h 576"/>
              <a:gd name="T70" fmla="*/ 2147483647 w 510"/>
              <a:gd name="T71" fmla="*/ 2147483647 h 576"/>
              <a:gd name="T72" fmla="*/ 2147483647 w 510"/>
              <a:gd name="T73" fmla="*/ 2147483647 h 576"/>
              <a:gd name="T74" fmla="*/ 2147483647 w 510"/>
              <a:gd name="T75" fmla="*/ 2147483647 h 576"/>
              <a:gd name="T76" fmla="*/ 2147483647 w 510"/>
              <a:gd name="T77" fmla="*/ 2147483647 h 576"/>
              <a:gd name="T78" fmla="*/ 2147483647 w 510"/>
              <a:gd name="T79" fmla="*/ 2147483647 h 576"/>
              <a:gd name="T80" fmla="*/ 2147483647 w 510"/>
              <a:gd name="T81" fmla="*/ 2147483647 h 576"/>
              <a:gd name="T82" fmla="*/ 2147483647 w 510"/>
              <a:gd name="T83" fmla="*/ 2147483647 h 576"/>
              <a:gd name="T84" fmla="*/ 2147483647 w 510"/>
              <a:gd name="T85" fmla="*/ 2147483647 h 576"/>
              <a:gd name="T86" fmla="*/ 2147483647 w 510"/>
              <a:gd name="T87" fmla="*/ 2147483647 h 576"/>
              <a:gd name="T88" fmla="*/ 2147483647 w 510"/>
              <a:gd name="T89" fmla="*/ 2147483647 h 576"/>
              <a:gd name="T90" fmla="*/ 2147483647 w 510"/>
              <a:gd name="T91" fmla="*/ 2147483647 h 576"/>
              <a:gd name="T92" fmla="*/ 2147483647 w 510"/>
              <a:gd name="T93" fmla="*/ 2147483647 h 576"/>
              <a:gd name="T94" fmla="*/ 2147483647 w 510"/>
              <a:gd name="T95" fmla="*/ 2147483647 h 576"/>
              <a:gd name="T96" fmla="*/ 2147483647 w 510"/>
              <a:gd name="T97" fmla="*/ 2147483647 h 576"/>
              <a:gd name="T98" fmla="*/ 2147483647 w 510"/>
              <a:gd name="T99" fmla="*/ 2147483647 h 576"/>
              <a:gd name="T100" fmla="*/ 2147483647 w 510"/>
              <a:gd name="T101" fmla="*/ 2147483647 h 576"/>
              <a:gd name="T102" fmla="*/ 2147483647 w 510"/>
              <a:gd name="T103" fmla="*/ 2147483647 h 57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510"/>
              <a:gd name="T157" fmla="*/ 0 h 576"/>
              <a:gd name="T158" fmla="*/ 510 w 510"/>
              <a:gd name="T159" fmla="*/ 576 h 57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510" h="576">
                <a:moveTo>
                  <a:pt x="384" y="570"/>
                </a:moveTo>
                <a:lnTo>
                  <a:pt x="360" y="570"/>
                </a:lnTo>
                <a:lnTo>
                  <a:pt x="336" y="570"/>
                </a:lnTo>
                <a:lnTo>
                  <a:pt x="324" y="570"/>
                </a:lnTo>
                <a:lnTo>
                  <a:pt x="294" y="576"/>
                </a:lnTo>
                <a:lnTo>
                  <a:pt x="288" y="576"/>
                </a:lnTo>
                <a:lnTo>
                  <a:pt x="258" y="576"/>
                </a:lnTo>
                <a:lnTo>
                  <a:pt x="246" y="576"/>
                </a:lnTo>
                <a:lnTo>
                  <a:pt x="222" y="576"/>
                </a:lnTo>
                <a:lnTo>
                  <a:pt x="204" y="576"/>
                </a:lnTo>
                <a:lnTo>
                  <a:pt x="192" y="576"/>
                </a:lnTo>
                <a:lnTo>
                  <a:pt x="162" y="576"/>
                </a:lnTo>
                <a:lnTo>
                  <a:pt x="156" y="576"/>
                </a:lnTo>
                <a:lnTo>
                  <a:pt x="126" y="576"/>
                </a:lnTo>
                <a:lnTo>
                  <a:pt x="120" y="576"/>
                </a:lnTo>
                <a:lnTo>
                  <a:pt x="90" y="576"/>
                </a:lnTo>
                <a:lnTo>
                  <a:pt x="78" y="576"/>
                </a:lnTo>
                <a:lnTo>
                  <a:pt x="48" y="576"/>
                </a:lnTo>
                <a:lnTo>
                  <a:pt x="48" y="540"/>
                </a:lnTo>
                <a:lnTo>
                  <a:pt x="48" y="510"/>
                </a:lnTo>
                <a:lnTo>
                  <a:pt x="48" y="474"/>
                </a:lnTo>
                <a:lnTo>
                  <a:pt x="48" y="468"/>
                </a:lnTo>
                <a:lnTo>
                  <a:pt x="48" y="450"/>
                </a:lnTo>
                <a:lnTo>
                  <a:pt x="48" y="432"/>
                </a:lnTo>
                <a:lnTo>
                  <a:pt x="48" y="402"/>
                </a:lnTo>
                <a:lnTo>
                  <a:pt x="48" y="396"/>
                </a:lnTo>
                <a:lnTo>
                  <a:pt x="42" y="390"/>
                </a:lnTo>
                <a:lnTo>
                  <a:pt x="36" y="390"/>
                </a:lnTo>
                <a:lnTo>
                  <a:pt x="30" y="390"/>
                </a:lnTo>
                <a:lnTo>
                  <a:pt x="30" y="384"/>
                </a:lnTo>
                <a:lnTo>
                  <a:pt x="24" y="378"/>
                </a:lnTo>
                <a:lnTo>
                  <a:pt x="24" y="372"/>
                </a:lnTo>
                <a:lnTo>
                  <a:pt x="18" y="366"/>
                </a:lnTo>
                <a:lnTo>
                  <a:pt x="24" y="366"/>
                </a:lnTo>
                <a:lnTo>
                  <a:pt x="36" y="354"/>
                </a:lnTo>
                <a:lnTo>
                  <a:pt x="36" y="348"/>
                </a:lnTo>
                <a:lnTo>
                  <a:pt x="42" y="348"/>
                </a:lnTo>
                <a:lnTo>
                  <a:pt x="42" y="336"/>
                </a:lnTo>
                <a:lnTo>
                  <a:pt x="42" y="330"/>
                </a:lnTo>
                <a:lnTo>
                  <a:pt x="42" y="318"/>
                </a:lnTo>
                <a:lnTo>
                  <a:pt x="42" y="312"/>
                </a:lnTo>
                <a:lnTo>
                  <a:pt x="42" y="306"/>
                </a:lnTo>
                <a:lnTo>
                  <a:pt x="36" y="306"/>
                </a:lnTo>
                <a:lnTo>
                  <a:pt x="36" y="294"/>
                </a:lnTo>
                <a:lnTo>
                  <a:pt x="30" y="288"/>
                </a:lnTo>
                <a:lnTo>
                  <a:pt x="30" y="282"/>
                </a:lnTo>
                <a:lnTo>
                  <a:pt x="30" y="270"/>
                </a:lnTo>
                <a:lnTo>
                  <a:pt x="24" y="270"/>
                </a:lnTo>
                <a:lnTo>
                  <a:pt x="24" y="264"/>
                </a:lnTo>
                <a:lnTo>
                  <a:pt x="24" y="258"/>
                </a:lnTo>
                <a:lnTo>
                  <a:pt x="24" y="252"/>
                </a:lnTo>
                <a:lnTo>
                  <a:pt x="30" y="246"/>
                </a:lnTo>
                <a:lnTo>
                  <a:pt x="30" y="240"/>
                </a:lnTo>
                <a:lnTo>
                  <a:pt x="24" y="240"/>
                </a:lnTo>
                <a:lnTo>
                  <a:pt x="24" y="234"/>
                </a:lnTo>
                <a:lnTo>
                  <a:pt x="24" y="228"/>
                </a:lnTo>
                <a:lnTo>
                  <a:pt x="24" y="222"/>
                </a:lnTo>
                <a:lnTo>
                  <a:pt x="24" y="216"/>
                </a:lnTo>
                <a:lnTo>
                  <a:pt x="24" y="210"/>
                </a:lnTo>
                <a:lnTo>
                  <a:pt x="24" y="204"/>
                </a:lnTo>
                <a:lnTo>
                  <a:pt x="24" y="198"/>
                </a:lnTo>
                <a:lnTo>
                  <a:pt x="24" y="192"/>
                </a:lnTo>
                <a:lnTo>
                  <a:pt x="24" y="186"/>
                </a:lnTo>
                <a:lnTo>
                  <a:pt x="24" y="180"/>
                </a:lnTo>
                <a:lnTo>
                  <a:pt x="24" y="174"/>
                </a:lnTo>
                <a:lnTo>
                  <a:pt x="24" y="168"/>
                </a:lnTo>
                <a:lnTo>
                  <a:pt x="18" y="162"/>
                </a:lnTo>
                <a:lnTo>
                  <a:pt x="18" y="156"/>
                </a:lnTo>
                <a:lnTo>
                  <a:pt x="12" y="150"/>
                </a:lnTo>
                <a:lnTo>
                  <a:pt x="12" y="144"/>
                </a:lnTo>
                <a:lnTo>
                  <a:pt x="12" y="138"/>
                </a:lnTo>
                <a:lnTo>
                  <a:pt x="6" y="126"/>
                </a:lnTo>
                <a:lnTo>
                  <a:pt x="6" y="120"/>
                </a:lnTo>
                <a:lnTo>
                  <a:pt x="6" y="114"/>
                </a:lnTo>
                <a:lnTo>
                  <a:pt x="6" y="108"/>
                </a:lnTo>
                <a:lnTo>
                  <a:pt x="6" y="102"/>
                </a:lnTo>
                <a:lnTo>
                  <a:pt x="6" y="96"/>
                </a:lnTo>
                <a:lnTo>
                  <a:pt x="6" y="90"/>
                </a:lnTo>
                <a:lnTo>
                  <a:pt x="6" y="84"/>
                </a:lnTo>
                <a:lnTo>
                  <a:pt x="6" y="78"/>
                </a:lnTo>
                <a:lnTo>
                  <a:pt x="0" y="78"/>
                </a:lnTo>
                <a:lnTo>
                  <a:pt x="6" y="78"/>
                </a:lnTo>
                <a:lnTo>
                  <a:pt x="6" y="72"/>
                </a:lnTo>
                <a:lnTo>
                  <a:pt x="6" y="66"/>
                </a:lnTo>
                <a:lnTo>
                  <a:pt x="6" y="60"/>
                </a:lnTo>
                <a:lnTo>
                  <a:pt x="6" y="54"/>
                </a:lnTo>
                <a:lnTo>
                  <a:pt x="0" y="54"/>
                </a:lnTo>
                <a:lnTo>
                  <a:pt x="6" y="54"/>
                </a:lnTo>
                <a:lnTo>
                  <a:pt x="0" y="54"/>
                </a:lnTo>
                <a:lnTo>
                  <a:pt x="0" y="48"/>
                </a:lnTo>
                <a:lnTo>
                  <a:pt x="0" y="42"/>
                </a:lnTo>
                <a:lnTo>
                  <a:pt x="0" y="36"/>
                </a:lnTo>
                <a:lnTo>
                  <a:pt x="54" y="36"/>
                </a:lnTo>
                <a:lnTo>
                  <a:pt x="126" y="36"/>
                </a:lnTo>
                <a:lnTo>
                  <a:pt x="138" y="36"/>
                </a:lnTo>
                <a:lnTo>
                  <a:pt x="138" y="0"/>
                </a:lnTo>
                <a:lnTo>
                  <a:pt x="156" y="0"/>
                </a:lnTo>
                <a:lnTo>
                  <a:pt x="168" y="48"/>
                </a:lnTo>
                <a:lnTo>
                  <a:pt x="168" y="54"/>
                </a:lnTo>
                <a:lnTo>
                  <a:pt x="174" y="60"/>
                </a:lnTo>
                <a:lnTo>
                  <a:pt x="186" y="60"/>
                </a:lnTo>
                <a:lnTo>
                  <a:pt x="192" y="60"/>
                </a:lnTo>
                <a:lnTo>
                  <a:pt x="198" y="66"/>
                </a:lnTo>
                <a:lnTo>
                  <a:pt x="222" y="72"/>
                </a:lnTo>
                <a:lnTo>
                  <a:pt x="228" y="78"/>
                </a:lnTo>
                <a:lnTo>
                  <a:pt x="228" y="84"/>
                </a:lnTo>
                <a:lnTo>
                  <a:pt x="246" y="78"/>
                </a:lnTo>
                <a:lnTo>
                  <a:pt x="246" y="72"/>
                </a:lnTo>
                <a:lnTo>
                  <a:pt x="258" y="66"/>
                </a:lnTo>
                <a:lnTo>
                  <a:pt x="270" y="66"/>
                </a:lnTo>
                <a:lnTo>
                  <a:pt x="282" y="66"/>
                </a:lnTo>
                <a:lnTo>
                  <a:pt x="294" y="78"/>
                </a:lnTo>
                <a:lnTo>
                  <a:pt x="300" y="78"/>
                </a:lnTo>
                <a:lnTo>
                  <a:pt x="306" y="78"/>
                </a:lnTo>
                <a:lnTo>
                  <a:pt x="300" y="78"/>
                </a:lnTo>
                <a:lnTo>
                  <a:pt x="300" y="84"/>
                </a:lnTo>
                <a:lnTo>
                  <a:pt x="312" y="84"/>
                </a:lnTo>
                <a:lnTo>
                  <a:pt x="318" y="90"/>
                </a:lnTo>
                <a:lnTo>
                  <a:pt x="312" y="96"/>
                </a:lnTo>
                <a:lnTo>
                  <a:pt x="324" y="108"/>
                </a:lnTo>
                <a:lnTo>
                  <a:pt x="330" y="102"/>
                </a:lnTo>
                <a:lnTo>
                  <a:pt x="324" y="102"/>
                </a:lnTo>
                <a:lnTo>
                  <a:pt x="330" y="96"/>
                </a:lnTo>
                <a:lnTo>
                  <a:pt x="336" y="90"/>
                </a:lnTo>
                <a:lnTo>
                  <a:pt x="342" y="90"/>
                </a:lnTo>
                <a:lnTo>
                  <a:pt x="348" y="102"/>
                </a:lnTo>
                <a:lnTo>
                  <a:pt x="360" y="108"/>
                </a:lnTo>
                <a:lnTo>
                  <a:pt x="366" y="108"/>
                </a:lnTo>
                <a:lnTo>
                  <a:pt x="366" y="114"/>
                </a:lnTo>
                <a:lnTo>
                  <a:pt x="378" y="114"/>
                </a:lnTo>
                <a:lnTo>
                  <a:pt x="378" y="120"/>
                </a:lnTo>
                <a:lnTo>
                  <a:pt x="396" y="120"/>
                </a:lnTo>
                <a:lnTo>
                  <a:pt x="414" y="108"/>
                </a:lnTo>
                <a:lnTo>
                  <a:pt x="420" y="102"/>
                </a:lnTo>
                <a:lnTo>
                  <a:pt x="432" y="114"/>
                </a:lnTo>
                <a:lnTo>
                  <a:pt x="444" y="108"/>
                </a:lnTo>
                <a:lnTo>
                  <a:pt x="444" y="114"/>
                </a:lnTo>
                <a:lnTo>
                  <a:pt x="468" y="108"/>
                </a:lnTo>
                <a:lnTo>
                  <a:pt x="480" y="114"/>
                </a:lnTo>
                <a:lnTo>
                  <a:pt x="480" y="120"/>
                </a:lnTo>
                <a:lnTo>
                  <a:pt x="486" y="120"/>
                </a:lnTo>
                <a:lnTo>
                  <a:pt x="498" y="114"/>
                </a:lnTo>
                <a:lnTo>
                  <a:pt x="510" y="120"/>
                </a:lnTo>
                <a:lnTo>
                  <a:pt x="504" y="120"/>
                </a:lnTo>
                <a:lnTo>
                  <a:pt x="480" y="138"/>
                </a:lnTo>
                <a:lnTo>
                  <a:pt x="450" y="150"/>
                </a:lnTo>
                <a:lnTo>
                  <a:pt x="414" y="180"/>
                </a:lnTo>
                <a:lnTo>
                  <a:pt x="384" y="210"/>
                </a:lnTo>
                <a:lnTo>
                  <a:pt x="366" y="234"/>
                </a:lnTo>
                <a:lnTo>
                  <a:pt x="348" y="246"/>
                </a:lnTo>
                <a:lnTo>
                  <a:pt x="336" y="258"/>
                </a:lnTo>
                <a:lnTo>
                  <a:pt x="330" y="258"/>
                </a:lnTo>
                <a:lnTo>
                  <a:pt x="336" y="258"/>
                </a:lnTo>
                <a:lnTo>
                  <a:pt x="336" y="282"/>
                </a:lnTo>
                <a:lnTo>
                  <a:pt x="336" y="312"/>
                </a:lnTo>
                <a:lnTo>
                  <a:pt x="336" y="318"/>
                </a:lnTo>
                <a:lnTo>
                  <a:pt x="330" y="318"/>
                </a:lnTo>
                <a:lnTo>
                  <a:pt x="330" y="324"/>
                </a:lnTo>
                <a:lnTo>
                  <a:pt x="324" y="324"/>
                </a:lnTo>
                <a:lnTo>
                  <a:pt x="324" y="330"/>
                </a:lnTo>
                <a:lnTo>
                  <a:pt x="318" y="330"/>
                </a:lnTo>
                <a:lnTo>
                  <a:pt x="312" y="336"/>
                </a:lnTo>
                <a:lnTo>
                  <a:pt x="306" y="336"/>
                </a:lnTo>
                <a:lnTo>
                  <a:pt x="306" y="342"/>
                </a:lnTo>
                <a:lnTo>
                  <a:pt x="300" y="348"/>
                </a:lnTo>
                <a:lnTo>
                  <a:pt x="300" y="354"/>
                </a:lnTo>
                <a:lnTo>
                  <a:pt x="294" y="360"/>
                </a:lnTo>
                <a:lnTo>
                  <a:pt x="294" y="366"/>
                </a:lnTo>
                <a:lnTo>
                  <a:pt x="300" y="372"/>
                </a:lnTo>
                <a:lnTo>
                  <a:pt x="306" y="366"/>
                </a:lnTo>
                <a:lnTo>
                  <a:pt x="306" y="372"/>
                </a:lnTo>
                <a:lnTo>
                  <a:pt x="312" y="378"/>
                </a:lnTo>
                <a:lnTo>
                  <a:pt x="312" y="384"/>
                </a:lnTo>
                <a:lnTo>
                  <a:pt x="312" y="390"/>
                </a:lnTo>
                <a:lnTo>
                  <a:pt x="312" y="396"/>
                </a:lnTo>
                <a:lnTo>
                  <a:pt x="306" y="396"/>
                </a:lnTo>
                <a:lnTo>
                  <a:pt x="306" y="402"/>
                </a:lnTo>
                <a:lnTo>
                  <a:pt x="306" y="408"/>
                </a:lnTo>
                <a:lnTo>
                  <a:pt x="306" y="414"/>
                </a:lnTo>
                <a:lnTo>
                  <a:pt x="306" y="420"/>
                </a:lnTo>
                <a:lnTo>
                  <a:pt x="306" y="426"/>
                </a:lnTo>
                <a:lnTo>
                  <a:pt x="306" y="432"/>
                </a:lnTo>
                <a:lnTo>
                  <a:pt x="306" y="438"/>
                </a:lnTo>
                <a:lnTo>
                  <a:pt x="306" y="450"/>
                </a:lnTo>
                <a:lnTo>
                  <a:pt x="312" y="450"/>
                </a:lnTo>
                <a:lnTo>
                  <a:pt x="318" y="462"/>
                </a:lnTo>
                <a:lnTo>
                  <a:pt x="324" y="468"/>
                </a:lnTo>
                <a:lnTo>
                  <a:pt x="336" y="468"/>
                </a:lnTo>
                <a:lnTo>
                  <a:pt x="342" y="468"/>
                </a:lnTo>
                <a:lnTo>
                  <a:pt x="342" y="474"/>
                </a:lnTo>
                <a:lnTo>
                  <a:pt x="342" y="480"/>
                </a:lnTo>
                <a:lnTo>
                  <a:pt x="348" y="480"/>
                </a:lnTo>
                <a:lnTo>
                  <a:pt x="354" y="480"/>
                </a:lnTo>
                <a:lnTo>
                  <a:pt x="366" y="486"/>
                </a:lnTo>
                <a:lnTo>
                  <a:pt x="366" y="492"/>
                </a:lnTo>
                <a:lnTo>
                  <a:pt x="372" y="498"/>
                </a:lnTo>
                <a:lnTo>
                  <a:pt x="372" y="504"/>
                </a:lnTo>
                <a:lnTo>
                  <a:pt x="378" y="510"/>
                </a:lnTo>
                <a:lnTo>
                  <a:pt x="390" y="516"/>
                </a:lnTo>
                <a:lnTo>
                  <a:pt x="396" y="516"/>
                </a:lnTo>
                <a:lnTo>
                  <a:pt x="402" y="522"/>
                </a:lnTo>
                <a:lnTo>
                  <a:pt x="408" y="522"/>
                </a:lnTo>
                <a:lnTo>
                  <a:pt x="414" y="534"/>
                </a:lnTo>
                <a:lnTo>
                  <a:pt x="420" y="540"/>
                </a:lnTo>
                <a:lnTo>
                  <a:pt x="420" y="546"/>
                </a:lnTo>
                <a:lnTo>
                  <a:pt x="420" y="552"/>
                </a:lnTo>
                <a:lnTo>
                  <a:pt x="420" y="558"/>
                </a:lnTo>
                <a:lnTo>
                  <a:pt x="420" y="564"/>
                </a:lnTo>
                <a:lnTo>
                  <a:pt x="420" y="570"/>
                </a:lnTo>
                <a:lnTo>
                  <a:pt x="396" y="570"/>
                </a:lnTo>
                <a:lnTo>
                  <a:pt x="384" y="570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265k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12" name="Freeform 14"/>
          <p:cNvSpPr>
            <a:spLocks/>
          </p:cNvSpPr>
          <p:nvPr/>
        </p:nvSpPr>
        <p:spPr bwMode="auto">
          <a:xfrm>
            <a:off x="7410452" y="2616202"/>
            <a:ext cx="200025" cy="428625"/>
          </a:xfrm>
          <a:custGeom>
            <a:avLst/>
            <a:gdLst>
              <a:gd name="T0" fmla="*/ 2147483647 w 126"/>
              <a:gd name="T1" fmla="*/ 2147483647 h 270"/>
              <a:gd name="T2" fmla="*/ 2147483647 w 126"/>
              <a:gd name="T3" fmla="*/ 2147483647 h 270"/>
              <a:gd name="T4" fmla="*/ 2147483647 w 126"/>
              <a:gd name="T5" fmla="*/ 2147483647 h 270"/>
              <a:gd name="T6" fmla="*/ 2147483647 w 126"/>
              <a:gd name="T7" fmla="*/ 2147483647 h 270"/>
              <a:gd name="T8" fmla="*/ 0 w 126"/>
              <a:gd name="T9" fmla="*/ 2147483647 h 270"/>
              <a:gd name="T10" fmla="*/ 0 w 126"/>
              <a:gd name="T11" fmla="*/ 2147483647 h 270"/>
              <a:gd name="T12" fmla="*/ 0 w 126"/>
              <a:gd name="T13" fmla="*/ 2147483647 h 270"/>
              <a:gd name="T14" fmla="*/ 0 w 126"/>
              <a:gd name="T15" fmla="*/ 2147483647 h 270"/>
              <a:gd name="T16" fmla="*/ 0 w 126"/>
              <a:gd name="T17" fmla="*/ 2147483647 h 270"/>
              <a:gd name="T18" fmla="*/ 2147483647 w 126"/>
              <a:gd name="T19" fmla="*/ 2147483647 h 270"/>
              <a:gd name="T20" fmla="*/ 2147483647 w 126"/>
              <a:gd name="T21" fmla="*/ 2147483647 h 270"/>
              <a:gd name="T22" fmla="*/ 2147483647 w 126"/>
              <a:gd name="T23" fmla="*/ 2147483647 h 270"/>
              <a:gd name="T24" fmla="*/ 2147483647 w 126"/>
              <a:gd name="T25" fmla="*/ 2147483647 h 270"/>
              <a:gd name="T26" fmla="*/ 2147483647 w 126"/>
              <a:gd name="T27" fmla="*/ 2147483647 h 270"/>
              <a:gd name="T28" fmla="*/ 0 w 126"/>
              <a:gd name="T29" fmla="*/ 2147483647 h 270"/>
              <a:gd name="T30" fmla="*/ 2147483647 w 126"/>
              <a:gd name="T31" fmla="*/ 2147483647 h 270"/>
              <a:gd name="T32" fmla="*/ 2147483647 w 126"/>
              <a:gd name="T33" fmla="*/ 2147483647 h 270"/>
              <a:gd name="T34" fmla="*/ 2147483647 w 126"/>
              <a:gd name="T35" fmla="*/ 2147483647 h 270"/>
              <a:gd name="T36" fmla="*/ 2147483647 w 126"/>
              <a:gd name="T37" fmla="*/ 2147483647 h 270"/>
              <a:gd name="T38" fmla="*/ 2147483647 w 126"/>
              <a:gd name="T39" fmla="*/ 2147483647 h 270"/>
              <a:gd name="T40" fmla="*/ 2147483647 w 126"/>
              <a:gd name="T41" fmla="*/ 2147483647 h 270"/>
              <a:gd name="T42" fmla="*/ 2147483647 w 126"/>
              <a:gd name="T43" fmla="*/ 2147483647 h 270"/>
              <a:gd name="T44" fmla="*/ 2147483647 w 126"/>
              <a:gd name="T45" fmla="*/ 2147483647 h 270"/>
              <a:gd name="T46" fmla="*/ 2147483647 w 126"/>
              <a:gd name="T47" fmla="*/ 2147483647 h 270"/>
              <a:gd name="T48" fmla="*/ 2147483647 w 126"/>
              <a:gd name="T49" fmla="*/ 2147483647 h 270"/>
              <a:gd name="T50" fmla="*/ 2147483647 w 126"/>
              <a:gd name="T51" fmla="*/ 2147483647 h 270"/>
              <a:gd name="T52" fmla="*/ 2147483647 w 126"/>
              <a:gd name="T53" fmla="*/ 2147483647 h 270"/>
              <a:gd name="T54" fmla="*/ 2147483647 w 126"/>
              <a:gd name="T55" fmla="*/ 2147483647 h 270"/>
              <a:gd name="T56" fmla="*/ 2147483647 w 126"/>
              <a:gd name="T57" fmla="*/ 2147483647 h 270"/>
              <a:gd name="T58" fmla="*/ 2147483647 w 126"/>
              <a:gd name="T59" fmla="*/ 2147483647 h 270"/>
              <a:gd name="T60" fmla="*/ 2147483647 w 126"/>
              <a:gd name="T61" fmla="*/ 2147483647 h 270"/>
              <a:gd name="T62" fmla="*/ 2147483647 w 126"/>
              <a:gd name="T63" fmla="*/ 2147483647 h 270"/>
              <a:gd name="T64" fmla="*/ 2147483647 w 126"/>
              <a:gd name="T65" fmla="*/ 2147483647 h 270"/>
              <a:gd name="T66" fmla="*/ 2147483647 w 126"/>
              <a:gd name="T67" fmla="*/ 2147483647 h 270"/>
              <a:gd name="T68" fmla="*/ 2147483647 w 126"/>
              <a:gd name="T69" fmla="*/ 2147483647 h 270"/>
              <a:gd name="T70" fmla="*/ 2147483647 w 126"/>
              <a:gd name="T71" fmla="*/ 2147483647 h 270"/>
              <a:gd name="T72" fmla="*/ 2147483647 w 126"/>
              <a:gd name="T73" fmla="*/ 2147483647 h 270"/>
              <a:gd name="T74" fmla="*/ 2147483647 w 126"/>
              <a:gd name="T75" fmla="*/ 2147483647 h 270"/>
              <a:gd name="T76" fmla="*/ 2147483647 w 126"/>
              <a:gd name="T77" fmla="*/ 2147483647 h 270"/>
              <a:gd name="T78" fmla="*/ 2147483647 w 126"/>
              <a:gd name="T79" fmla="*/ 2147483647 h 270"/>
              <a:gd name="T80" fmla="*/ 2147483647 w 126"/>
              <a:gd name="T81" fmla="*/ 2147483647 h 270"/>
              <a:gd name="T82" fmla="*/ 2147483647 w 126"/>
              <a:gd name="T83" fmla="*/ 2147483647 h 270"/>
              <a:gd name="T84" fmla="*/ 2147483647 w 126"/>
              <a:gd name="T85" fmla="*/ 2147483647 h 27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26"/>
              <a:gd name="T130" fmla="*/ 0 h 270"/>
              <a:gd name="T131" fmla="*/ 126 w 126"/>
              <a:gd name="T132" fmla="*/ 270 h 27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26" h="270">
                <a:moveTo>
                  <a:pt x="24" y="270"/>
                </a:moveTo>
                <a:lnTo>
                  <a:pt x="12" y="270"/>
                </a:lnTo>
                <a:lnTo>
                  <a:pt x="12" y="264"/>
                </a:lnTo>
                <a:lnTo>
                  <a:pt x="6" y="264"/>
                </a:lnTo>
                <a:lnTo>
                  <a:pt x="0" y="258"/>
                </a:lnTo>
                <a:lnTo>
                  <a:pt x="6" y="252"/>
                </a:lnTo>
                <a:lnTo>
                  <a:pt x="6" y="246"/>
                </a:lnTo>
                <a:lnTo>
                  <a:pt x="6" y="240"/>
                </a:lnTo>
                <a:lnTo>
                  <a:pt x="6" y="234"/>
                </a:lnTo>
                <a:lnTo>
                  <a:pt x="0" y="228"/>
                </a:lnTo>
                <a:lnTo>
                  <a:pt x="0" y="222"/>
                </a:lnTo>
                <a:lnTo>
                  <a:pt x="0" y="216"/>
                </a:lnTo>
                <a:lnTo>
                  <a:pt x="0" y="210"/>
                </a:lnTo>
                <a:lnTo>
                  <a:pt x="0" y="204"/>
                </a:lnTo>
                <a:lnTo>
                  <a:pt x="0" y="198"/>
                </a:lnTo>
                <a:lnTo>
                  <a:pt x="0" y="192"/>
                </a:lnTo>
                <a:lnTo>
                  <a:pt x="0" y="186"/>
                </a:lnTo>
                <a:lnTo>
                  <a:pt x="0" y="174"/>
                </a:lnTo>
                <a:lnTo>
                  <a:pt x="0" y="168"/>
                </a:lnTo>
                <a:lnTo>
                  <a:pt x="6" y="168"/>
                </a:lnTo>
                <a:lnTo>
                  <a:pt x="6" y="162"/>
                </a:lnTo>
                <a:lnTo>
                  <a:pt x="6" y="156"/>
                </a:lnTo>
                <a:lnTo>
                  <a:pt x="6" y="150"/>
                </a:lnTo>
                <a:lnTo>
                  <a:pt x="6" y="144"/>
                </a:lnTo>
                <a:lnTo>
                  <a:pt x="6" y="138"/>
                </a:lnTo>
                <a:lnTo>
                  <a:pt x="12" y="132"/>
                </a:lnTo>
                <a:lnTo>
                  <a:pt x="6" y="132"/>
                </a:lnTo>
                <a:lnTo>
                  <a:pt x="6" y="126"/>
                </a:lnTo>
                <a:lnTo>
                  <a:pt x="6" y="120"/>
                </a:lnTo>
                <a:lnTo>
                  <a:pt x="0" y="114"/>
                </a:lnTo>
                <a:lnTo>
                  <a:pt x="6" y="114"/>
                </a:lnTo>
                <a:lnTo>
                  <a:pt x="6" y="108"/>
                </a:lnTo>
                <a:lnTo>
                  <a:pt x="12" y="108"/>
                </a:lnTo>
                <a:lnTo>
                  <a:pt x="18" y="102"/>
                </a:lnTo>
                <a:lnTo>
                  <a:pt x="18" y="96"/>
                </a:lnTo>
                <a:lnTo>
                  <a:pt x="24" y="96"/>
                </a:lnTo>
                <a:lnTo>
                  <a:pt x="24" y="90"/>
                </a:lnTo>
                <a:lnTo>
                  <a:pt x="30" y="90"/>
                </a:lnTo>
                <a:lnTo>
                  <a:pt x="30" y="84"/>
                </a:lnTo>
                <a:lnTo>
                  <a:pt x="30" y="78"/>
                </a:lnTo>
                <a:lnTo>
                  <a:pt x="30" y="72"/>
                </a:lnTo>
                <a:lnTo>
                  <a:pt x="24" y="72"/>
                </a:lnTo>
                <a:lnTo>
                  <a:pt x="24" y="66"/>
                </a:lnTo>
                <a:lnTo>
                  <a:pt x="18" y="60"/>
                </a:lnTo>
                <a:lnTo>
                  <a:pt x="24" y="60"/>
                </a:lnTo>
                <a:lnTo>
                  <a:pt x="24" y="54"/>
                </a:lnTo>
                <a:lnTo>
                  <a:pt x="24" y="42"/>
                </a:lnTo>
                <a:lnTo>
                  <a:pt x="18" y="36"/>
                </a:lnTo>
                <a:lnTo>
                  <a:pt x="24" y="36"/>
                </a:lnTo>
                <a:lnTo>
                  <a:pt x="18" y="30"/>
                </a:lnTo>
                <a:lnTo>
                  <a:pt x="24" y="24"/>
                </a:lnTo>
                <a:lnTo>
                  <a:pt x="24" y="12"/>
                </a:lnTo>
                <a:lnTo>
                  <a:pt x="18" y="12"/>
                </a:lnTo>
                <a:lnTo>
                  <a:pt x="24" y="12"/>
                </a:lnTo>
                <a:lnTo>
                  <a:pt x="30" y="6"/>
                </a:lnTo>
                <a:lnTo>
                  <a:pt x="42" y="6"/>
                </a:lnTo>
                <a:lnTo>
                  <a:pt x="42" y="0"/>
                </a:lnTo>
                <a:lnTo>
                  <a:pt x="60" y="60"/>
                </a:lnTo>
                <a:lnTo>
                  <a:pt x="72" y="96"/>
                </a:lnTo>
                <a:lnTo>
                  <a:pt x="90" y="144"/>
                </a:lnTo>
                <a:lnTo>
                  <a:pt x="96" y="162"/>
                </a:lnTo>
                <a:lnTo>
                  <a:pt x="96" y="168"/>
                </a:lnTo>
                <a:lnTo>
                  <a:pt x="96" y="174"/>
                </a:lnTo>
                <a:lnTo>
                  <a:pt x="102" y="174"/>
                </a:lnTo>
                <a:lnTo>
                  <a:pt x="102" y="180"/>
                </a:lnTo>
                <a:lnTo>
                  <a:pt x="108" y="186"/>
                </a:lnTo>
                <a:lnTo>
                  <a:pt x="114" y="192"/>
                </a:lnTo>
                <a:lnTo>
                  <a:pt x="114" y="198"/>
                </a:lnTo>
                <a:lnTo>
                  <a:pt x="120" y="204"/>
                </a:lnTo>
                <a:lnTo>
                  <a:pt x="114" y="204"/>
                </a:lnTo>
                <a:lnTo>
                  <a:pt x="114" y="210"/>
                </a:lnTo>
                <a:lnTo>
                  <a:pt x="120" y="204"/>
                </a:lnTo>
                <a:lnTo>
                  <a:pt x="126" y="204"/>
                </a:lnTo>
                <a:lnTo>
                  <a:pt x="126" y="228"/>
                </a:lnTo>
                <a:lnTo>
                  <a:pt x="120" y="228"/>
                </a:lnTo>
                <a:lnTo>
                  <a:pt x="114" y="228"/>
                </a:lnTo>
                <a:lnTo>
                  <a:pt x="108" y="234"/>
                </a:lnTo>
                <a:lnTo>
                  <a:pt x="108" y="240"/>
                </a:lnTo>
                <a:lnTo>
                  <a:pt x="102" y="234"/>
                </a:lnTo>
                <a:lnTo>
                  <a:pt x="102" y="240"/>
                </a:lnTo>
                <a:lnTo>
                  <a:pt x="102" y="246"/>
                </a:lnTo>
                <a:lnTo>
                  <a:pt x="96" y="246"/>
                </a:lnTo>
                <a:lnTo>
                  <a:pt x="96" y="252"/>
                </a:lnTo>
                <a:lnTo>
                  <a:pt x="54" y="264"/>
                </a:lnTo>
                <a:lnTo>
                  <a:pt x="48" y="264"/>
                </a:lnTo>
                <a:lnTo>
                  <a:pt x="24" y="270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13" name="Freeform 15"/>
          <p:cNvSpPr>
            <a:spLocks noEditPoints="1"/>
          </p:cNvSpPr>
          <p:nvPr/>
        </p:nvSpPr>
        <p:spPr bwMode="auto">
          <a:xfrm>
            <a:off x="7334250" y="2978154"/>
            <a:ext cx="438150" cy="238125"/>
          </a:xfrm>
          <a:custGeom>
            <a:avLst/>
            <a:gdLst>
              <a:gd name="T0" fmla="*/ 2147483647 w 276"/>
              <a:gd name="T1" fmla="*/ 2147483647 h 150"/>
              <a:gd name="T2" fmla="*/ 2147483647 w 276"/>
              <a:gd name="T3" fmla="*/ 2147483647 h 150"/>
              <a:gd name="T4" fmla="*/ 2147483647 w 276"/>
              <a:gd name="T5" fmla="*/ 2147483647 h 150"/>
              <a:gd name="T6" fmla="*/ 2147483647 w 276"/>
              <a:gd name="T7" fmla="*/ 2147483647 h 150"/>
              <a:gd name="T8" fmla="*/ 2147483647 w 276"/>
              <a:gd name="T9" fmla="*/ 2147483647 h 150"/>
              <a:gd name="T10" fmla="*/ 2147483647 w 276"/>
              <a:gd name="T11" fmla="*/ 2147483647 h 150"/>
              <a:gd name="T12" fmla="*/ 2147483647 w 276"/>
              <a:gd name="T13" fmla="*/ 2147483647 h 150"/>
              <a:gd name="T14" fmla="*/ 2147483647 w 276"/>
              <a:gd name="T15" fmla="*/ 2147483647 h 150"/>
              <a:gd name="T16" fmla="*/ 2147483647 w 276"/>
              <a:gd name="T17" fmla="*/ 2147483647 h 150"/>
              <a:gd name="T18" fmla="*/ 2147483647 w 276"/>
              <a:gd name="T19" fmla="*/ 2147483647 h 150"/>
              <a:gd name="T20" fmla="*/ 2147483647 w 276"/>
              <a:gd name="T21" fmla="*/ 2147483647 h 150"/>
              <a:gd name="T22" fmla="*/ 2147483647 w 276"/>
              <a:gd name="T23" fmla="*/ 2147483647 h 150"/>
              <a:gd name="T24" fmla="*/ 2147483647 w 276"/>
              <a:gd name="T25" fmla="*/ 2147483647 h 150"/>
              <a:gd name="T26" fmla="*/ 2147483647 w 276"/>
              <a:gd name="T27" fmla="*/ 2147483647 h 150"/>
              <a:gd name="T28" fmla="*/ 2147483647 w 276"/>
              <a:gd name="T29" fmla="*/ 2147483647 h 150"/>
              <a:gd name="T30" fmla="*/ 2147483647 w 276"/>
              <a:gd name="T31" fmla="*/ 2147483647 h 150"/>
              <a:gd name="T32" fmla="*/ 2147483647 w 276"/>
              <a:gd name="T33" fmla="*/ 2147483647 h 150"/>
              <a:gd name="T34" fmla="*/ 2147483647 w 276"/>
              <a:gd name="T35" fmla="*/ 0 h 150"/>
              <a:gd name="T36" fmla="*/ 2147483647 w 276"/>
              <a:gd name="T37" fmla="*/ 2147483647 h 150"/>
              <a:gd name="T38" fmla="*/ 2147483647 w 276"/>
              <a:gd name="T39" fmla="*/ 2147483647 h 150"/>
              <a:gd name="T40" fmla="*/ 2147483647 w 276"/>
              <a:gd name="T41" fmla="*/ 2147483647 h 150"/>
              <a:gd name="T42" fmla="*/ 2147483647 w 276"/>
              <a:gd name="T43" fmla="*/ 2147483647 h 150"/>
              <a:gd name="T44" fmla="*/ 2147483647 w 276"/>
              <a:gd name="T45" fmla="*/ 2147483647 h 150"/>
              <a:gd name="T46" fmla="*/ 2147483647 w 276"/>
              <a:gd name="T47" fmla="*/ 2147483647 h 150"/>
              <a:gd name="T48" fmla="*/ 2147483647 w 276"/>
              <a:gd name="T49" fmla="*/ 2147483647 h 150"/>
              <a:gd name="T50" fmla="*/ 2147483647 w 276"/>
              <a:gd name="T51" fmla="*/ 2147483647 h 150"/>
              <a:gd name="T52" fmla="*/ 2147483647 w 276"/>
              <a:gd name="T53" fmla="*/ 2147483647 h 150"/>
              <a:gd name="T54" fmla="*/ 2147483647 w 276"/>
              <a:gd name="T55" fmla="*/ 2147483647 h 150"/>
              <a:gd name="T56" fmla="*/ 2147483647 w 276"/>
              <a:gd name="T57" fmla="*/ 2147483647 h 150"/>
              <a:gd name="T58" fmla="*/ 2147483647 w 276"/>
              <a:gd name="T59" fmla="*/ 2147483647 h 150"/>
              <a:gd name="T60" fmla="*/ 2147483647 w 276"/>
              <a:gd name="T61" fmla="*/ 2147483647 h 150"/>
              <a:gd name="T62" fmla="*/ 2147483647 w 276"/>
              <a:gd name="T63" fmla="*/ 2147483647 h 150"/>
              <a:gd name="T64" fmla="*/ 2147483647 w 276"/>
              <a:gd name="T65" fmla="*/ 2147483647 h 150"/>
              <a:gd name="T66" fmla="*/ 2147483647 w 276"/>
              <a:gd name="T67" fmla="*/ 2147483647 h 150"/>
              <a:gd name="T68" fmla="*/ 2147483647 w 276"/>
              <a:gd name="T69" fmla="*/ 2147483647 h 150"/>
              <a:gd name="T70" fmla="*/ 2147483647 w 276"/>
              <a:gd name="T71" fmla="*/ 2147483647 h 150"/>
              <a:gd name="T72" fmla="*/ 2147483647 w 276"/>
              <a:gd name="T73" fmla="*/ 2147483647 h 150"/>
              <a:gd name="T74" fmla="*/ 2147483647 w 276"/>
              <a:gd name="T75" fmla="*/ 2147483647 h 150"/>
              <a:gd name="T76" fmla="*/ 2147483647 w 276"/>
              <a:gd name="T77" fmla="*/ 2147483647 h 150"/>
              <a:gd name="T78" fmla="*/ 2147483647 w 276"/>
              <a:gd name="T79" fmla="*/ 2147483647 h 150"/>
              <a:gd name="T80" fmla="*/ 2147483647 w 276"/>
              <a:gd name="T81" fmla="*/ 2147483647 h 150"/>
              <a:gd name="T82" fmla="*/ 2147483647 w 276"/>
              <a:gd name="T83" fmla="*/ 2147483647 h 150"/>
              <a:gd name="T84" fmla="*/ 2147483647 w 276"/>
              <a:gd name="T85" fmla="*/ 2147483647 h 150"/>
              <a:gd name="T86" fmla="*/ 2147483647 w 276"/>
              <a:gd name="T87" fmla="*/ 2147483647 h 150"/>
              <a:gd name="T88" fmla="*/ 2147483647 w 276"/>
              <a:gd name="T89" fmla="*/ 2147483647 h 150"/>
              <a:gd name="T90" fmla="*/ 2147483647 w 276"/>
              <a:gd name="T91" fmla="*/ 2147483647 h 150"/>
              <a:gd name="T92" fmla="*/ 2147483647 w 276"/>
              <a:gd name="T93" fmla="*/ 2147483647 h 150"/>
              <a:gd name="T94" fmla="*/ 2147483647 w 276"/>
              <a:gd name="T95" fmla="*/ 2147483647 h 150"/>
              <a:gd name="T96" fmla="*/ 2147483647 w 276"/>
              <a:gd name="T97" fmla="*/ 2147483647 h 150"/>
              <a:gd name="T98" fmla="*/ 2147483647 w 276"/>
              <a:gd name="T99" fmla="*/ 2147483647 h 15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6"/>
              <a:gd name="T151" fmla="*/ 0 h 150"/>
              <a:gd name="T152" fmla="*/ 276 w 276"/>
              <a:gd name="T153" fmla="*/ 150 h 150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6" h="150">
                <a:moveTo>
                  <a:pt x="162" y="114"/>
                </a:moveTo>
                <a:lnTo>
                  <a:pt x="162" y="108"/>
                </a:lnTo>
                <a:lnTo>
                  <a:pt x="162" y="102"/>
                </a:lnTo>
                <a:lnTo>
                  <a:pt x="156" y="102"/>
                </a:lnTo>
                <a:lnTo>
                  <a:pt x="156" y="96"/>
                </a:lnTo>
                <a:lnTo>
                  <a:pt x="156" y="90"/>
                </a:lnTo>
                <a:lnTo>
                  <a:pt x="144" y="96"/>
                </a:lnTo>
                <a:lnTo>
                  <a:pt x="126" y="102"/>
                </a:lnTo>
                <a:lnTo>
                  <a:pt x="126" y="96"/>
                </a:lnTo>
                <a:lnTo>
                  <a:pt x="102" y="102"/>
                </a:lnTo>
                <a:lnTo>
                  <a:pt x="72" y="108"/>
                </a:lnTo>
                <a:lnTo>
                  <a:pt x="72" y="114"/>
                </a:lnTo>
                <a:lnTo>
                  <a:pt x="66" y="114"/>
                </a:lnTo>
                <a:lnTo>
                  <a:pt x="54" y="114"/>
                </a:lnTo>
                <a:lnTo>
                  <a:pt x="54" y="120"/>
                </a:lnTo>
                <a:lnTo>
                  <a:pt x="54" y="114"/>
                </a:lnTo>
                <a:lnTo>
                  <a:pt x="36" y="120"/>
                </a:lnTo>
                <a:lnTo>
                  <a:pt x="6" y="126"/>
                </a:lnTo>
                <a:lnTo>
                  <a:pt x="0" y="120"/>
                </a:lnTo>
                <a:lnTo>
                  <a:pt x="6" y="78"/>
                </a:lnTo>
                <a:lnTo>
                  <a:pt x="6" y="54"/>
                </a:lnTo>
                <a:lnTo>
                  <a:pt x="24" y="48"/>
                </a:lnTo>
                <a:lnTo>
                  <a:pt x="30" y="48"/>
                </a:lnTo>
                <a:lnTo>
                  <a:pt x="60" y="42"/>
                </a:lnTo>
                <a:lnTo>
                  <a:pt x="72" y="42"/>
                </a:lnTo>
                <a:lnTo>
                  <a:pt x="96" y="36"/>
                </a:lnTo>
                <a:lnTo>
                  <a:pt x="102" y="36"/>
                </a:lnTo>
                <a:lnTo>
                  <a:pt x="144" y="24"/>
                </a:lnTo>
                <a:lnTo>
                  <a:pt x="144" y="18"/>
                </a:lnTo>
                <a:lnTo>
                  <a:pt x="150" y="18"/>
                </a:lnTo>
                <a:lnTo>
                  <a:pt x="150" y="12"/>
                </a:lnTo>
                <a:lnTo>
                  <a:pt x="150" y="6"/>
                </a:lnTo>
                <a:lnTo>
                  <a:pt x="156" y="12"/>
                </a:lnTo>
                <a:lnTo>
                  <a:pt x="156" y="6"/>
                </a:lnTo>
                <a:lnTo>
                  <a:pt x="162" y="0"/>
                </a:lnTo>
                <a:lnTo>
                  <a:pt x="168" y="0"/>
                </a:lnTo>
                <a:lnTo>
                  <a:pt x="174" y="0"/>
                </a:lnTo>
                <a:lnTo>
                  <a:pt x="180" y="18"/>
                </a:lnTo>
                <a:lnTo>
                  <a:pt x="192" y="18"/>
                </a:lnTo>
                <a:lnTo>
                  <a:pt x="192" y="24"/>
                </a:lnTo>
                <a:lnTo>
                  <a:pt x="180" y="30"/>
                </a:lnTo>
                <a:lnTo>
                  <a:pt x="180" y="42"/>
                </a:lnTo>
                <a:lnTo>
                  <a:pt x="174" y="42"/>
                </a:lnTo>
                <a:lnTo>
                  <a:pt x="174" y="60"/>
                </a:lnTo>
                <a:lnTo>
                  <a:pt x="180" y="60"/>
                </a:lnTo>
                <a:lnTo>
                  <a:pt x="186" y="54"/>
                </a:lnTo>
                <a:lnTo>
                  <a:pt x="192" y="54"/>
                </a:lnTo>
                <a:lnTo>
                  <a:pt x="198" y="66"/>
                </a:lnTo>
                <a:lnTo>
                  <a:pt x="210" y="78"/>
                </a:lnTo>
                <a:lnTo>
                  <a:pt x="216" y="84"/>
                </a:lnTo>
                <a:lnTo>
                  <a:pt x="222" y="96"/>
                </a:lnTo>
                <a:lnTo>
                  <a:pt x="228" y="96"/>
                </a:lnTo>
                <a:lnTo>
                  <a:pt x="240" y="96"/>
                </a:lnTo>
                <a:lnTo>
                  <a:pt x="234" y="102"/>
                </a:lnTo>
                <a:lnTo>
                  <a:pt x="246" y="96"/>
                </a:lnTo>
                <a:lnTo>
                  <a:pt x="258" y="84"/>
                </a:lnTo>
                <a:lnTo>
                  <a:pt x="258" y="78"/>
                </a:lnTo>
                <a:lnTo>
                  <a:pt x="246" y="66"/>
                </a:lnTo>
                <a:lnTo>
                  <a:pt x="234" y="66"/>
                </a:lnTo>
                <a:lnTo>
                  <a:pt x="240" y="60"/>
                </a:lnTo>
                <a:lnTo>
                  <a:pt x="246" y="66"/>
                </a:lnTo>
                <a:lnTo>
                  <a:pt x="258" y="72"/>
                </a:lnTo>
                <a:lnTo>
                  <a:pt x="264" y="84"/>
                </a:lnTo>
                <a:lnTo>
                  <a:pt x="264" y="96"/>
                </a:lnTo>
                <a:lnTo>
                  <a:pt x="234" y="108"/>
                </a:lnTo>
                <a:lnTo>
                  <a:pt x="234" y="114"/>
                </a:lnTo>
                <a:lnTo>
                  <a:pt x="222" y="120"/>
                </a:lnTo>
                <a:lnTo>
                  <a:pt x="216" y="120"/>
                </a:lnTo>
                <a:lnTo>
                  <a:pt x="216" y="102"/>
                </a:lnTo>
                <a:lnTo>
                  <a:pt x="204" y="120"/>
                </a:lnTo>
                <a:lnTo>
                  <a:pt x="198" y="120"/>
                </a:lnTo>
                <a:lnTo>
                  <a:pt x="192" y="132"/>
                </a:lnTo>
                <a:lnTo>
                  <a:pt x="186" y="138"/>
                </a:lnTo>
                <a:lnTo>
                  <a:pt x="180" y="120"/>
                </a:lnTo>
                <a:lnTo>
                  <a:pt x="174" y="120"/>
                </a:lnTo>
                <a:lnTo>
                  <a:pt x="168" y="114"/>
                </a:lnTo>
                <a:lnTo>
                  <a:pt x="162" y="114"/>
                </a:lnTo>
                <a:close/>
                <a:moveTo>
                  <a:pt x="222" y="132"/>
                </a:moveTo>
                <a:lnTo>
                  <a:pt x="228" y="126"/>
                </a:lnTo>
                <a:lnTo>
                  <a:pt x="228" y="132"/>
                </a:lnTo>
                <a:lnTo>
                  <a:pt x="234" y="132"/>
                </a:lnTo>
                <a:lnTo>
                  <a:pt x="234" y="138"/>
                </a:lnTo>
                <a:lnTo>
                  <a:pt x="216" y="144"/>
                </a:lnTo>
                <a:lnTo>
                  <a:pt x="216" y="150"/>
                </a:lnTo>
                <a:lnTo>
                  <a:pt x="210" y="144"/>
                </a:lnTo>
                <a:lnTo>
                  <a:pt x="216" y="144"/>
                </a:lnTo>
                <a:lnTo>
                  <a:pt x="216" y="138"/>
                </a:lnTo>
                <a:lnTo>
                  <a:pt x="222" y="132"/>
                </a:lnTo>
                <a:lnTo>
                  <a:pt x="222" y="126"/>
                </a:lnTo>
                <a:lnTo>
                  <a:pt x="222" y="132"/>
                </a:lnTo>
                <a:close/>
                <a:moveTo>
                  <a:pt x="270" y="132"/>
                </a:moveTo>
                <a:lnTo>
                  <a:pt x="264" y="132"/>
                </a:lnTo>
                <a:lnTo>
                  <a:pt x="270" y="126"/>
                </a:lnTo>
                <a:lnTo>
                  <a:pt x="264" y="126"/>
                </a:lnTo>
                <a:lnTo>
                  <a:pt x="276" y="132"/>
                </a:lnTo>
                <a:lnTo>
                  <a:pt x="276" y="138"/>
                </a:lnTo>
                <a:lnTo>
                  <a:pt x="264" y="138"/>
                </a:lnTo>
                <a:lnTo>
                  <a:pt x="258" y="138"/>
                </a:lnTo>
                <a:lnTo>
                  <a:pt x="264" y="138"/>
                </a:lnTo>
                <a:lnTo>
                  <a:pt x="270" y="132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14" name="Freeform 16"/>
          <p:cNvSpPr>
            <a:spLocks noEditPoints="1"/>
          </p:cNvSpPr>
          <p:nvPr/>
        </p:nvSpPr>
        <p:spPr bwMode="auto">
          <a:xfrm>
            <a:off x="6619877" y="2720975"/>
            <a:ext cx="942975" cy="714375"/>
          </a:xfrm>
          <a:custGeom>
            <a:avLst/>
            <a:gdLst>
              <a:gd name="T0" fmla="*/ 2147483647 w 594"/>
              <a:gd name="T1" fmla="*/ 2147483647 h 450"/>
              <a:gd name="T2" fmla="*/ 2147483647 w 594"/>
              <a:gd name="T3" fmla="*/ 2147483647 h 450"/>
              <a:gd name="T4" fmla="*/ 2147483647 w 594"/>
              <a:gd name="T5" fmla="*/ 2147483647 h 450"/>
              <a:gd name="T6" fmla="*/ 2147483647 w 594"/>
              <a:gd name="T7" fmla="*/ 2147483647 h 450"/>
              <a:gd name="T8" fmla="*/ 2147483647 w 594"/>
              <a:gd name="T9" fmla="*/ 2147483647 h 450"/>
              <a:gd name="T10" fmla="*/ 2147483647 w 594"/>
              <a:gd name="T11" fmla="*/ 2147483647 h 450"/>
              <a:gd name="T12" fmla="*/ 2147483647 w 594"/>
              <a:gd name="T13" fmla="*/ 2147483647 h 450"/>
              <a:gd name="T14" fmla="*/ 2147483647 w 594"/>
              <a:gd name="T15" fmla="*/ 2147483647 h 450"/>
              <a:gd name="T16" fmla="*/ 2147483647 w 594"/>
              <a:gd name="T17" fmla="*/ 2147483647 h 450"/>
              <a:gd name="T18" fmla="*/ 2147483647 w 594"/>
              <a:gd name="T19" fmla="*/ 2147483647 h 450"/>
              <a:gd name="T20" fmla="*/ 2147483647 w 594"/>
              <a:gd name="T21" fmla="*/ 2147483647 h 450"/>
              <a:gd name="T22" fmla="*/ 2147483647 w 594"/>
              <a:gd name="T23" fmla="*/ 2147483647 h 450"/>
              <a:gd name="T24" fmla="*/ 2147483647 w 594"/>
              <a:gd name="T25" fmla="*/ 2147483647 h 450"/>
              <a:gd name="T26" fmla="*/ 2147483647 w 594"/>
              <a:gd name="T27" fmla="*/ 2147483647 h 450"/>
              <a:gd name="T28" fmla="*/ 2147483647 w 594"/>
              <a:gd name="T29" fmla="*/ 2147483647 h 450"/>
              <a:gd name="T30" fmla="*/ 2147483647 w 594"/>
              <a:gd name="T31" fmla="*/ 2147483647 h 450"/>
              <a:gd name="T32" fmla="*/ 2147483647 w 594"/>
              <a:gd name="T33" fmla="*/ 2147483647 h 450"/>
              <a:gd name="T34" fmla="*/ 2147483647 w 594"/>
              <a:gd name="T35" fmla="*/ 2147483647 h 450"/>
              <a:gd name="T36" fmla="*/ 2147483647 w 594"/>
              <a:gd name="T37" fmla="*/ 2147483647 h 450"/>
              <a:gd name="T38" fmla="*/ 2147483647 w 594"/>
              <a:gd name="T39" fmla="*/ 2147483647 h 450"/>
              <a:gd name="T40" fmla="*/ 2147483647 w 594"/>
              <a:gd name="T41" fmla="*/ 2147483647 h 450"/>
              <a:gd name="T42" fmla="*/ 2147483647 w 594"/>
              <a:gd name="T43" fmla="*/ 2147483647 h 450"/>
              <a:gd name="T44" fmla="*/ 2147483647 w 594"/>
              <a:gd name="T45" fmla="*/ 2147483647 h 450"/>
              <a:gd name="T46" fmla="*/ 2147483647 w 594"/>
              <a:gd name="T47" fmla="*/ 2147483647 h 450"/>
              <a:gd name="T48" fmla="*/ 2147483647 w 594"/>
              <a:gd name="T49" fmla="*/ 2147483647 h 450"/>
              <a:gd name="T50" fmla="*/ 2147483647 w 594"/>
              <a:gd name="T51" fmla="*/ 2147483647 h 450"/>
              <a:gd name="T52" fmla="*/ 2147483647 w 594"/>
              <a:gd name="T53" fmla="*/ 2147483647 h 450"/>
              <a:gd name="T54" fmla="*/ 2147483647 w 594"/>
              <a:gd name="T55" fmla="*/ 2147483647 h 450"/>
              <a:gd name="T56" fmla="*/ 2147483647 w 594"/>
              <a:gd name="T57" fmla="*/ 2147483647 h 450"/>
              <a:gd name="T58" fmla="*/ 2147483647 w 594"/>
              <a:gd name="T59" fmla="*/ 2147483647 h 450"/>
              <a:gd name="T60" fmla="*/ 2147483647 w 594"/>
              <a:gd name="T61" fmla="*/ 2147483647 h 450"/>
              <a:gd name="T62" fmla="*/ 2147483647 w 594"/>
              <a:gd name="T63" fmla="*/ 2147483647 h 450"/>
              <a:gd name="T64" fmla="*/ 2147483647 w 594"/>
              <a:gd name="T65" fmla="*/ 2147483647 h 450"/>
              <a:gd name="T66" fmla="*/ 2147483647 w 594"/>
              <a:gd name="T67" fmla="*/ 2147483647 h 450"/>
              <a:gd name="T68" fmla="*/ 2147483647 w 594"/>
              <a:gd name="T69" fmla="*/ 2147483647 h 450"/>
              <a:gd name="T70" fmla="*/ 2147483647 w 594"/>
              <a:gd name="T71" fmla="*/ 2147483647 h 450"/>
              <a:gd name="T72" fmla="*/ 2147483647 w 594"/>
              <a:gd name="T73" fmla="*/ 2147483647 h 450"/>
              <a:gd name="T74" fmla="*/ 2147483647 w 594"/>
              <a:gd name="T75" fmla="*/ 2147483647 h 450"/>
              <a:gd name="T76" fmla="*/ 2147483647 w 594"/>
              <a:gd name="T77" fmla="*/ 2147483647 h 450"/>
              <a:gd name="T78" fmla="*/ 2147483647 w 594"/>
              <a:gd name="T79" fmla="*/ 2147483647 h 450"/>
              <a:gd name="T80" fmla="*/ 2147483647 w 594"/>
              <a:gd name="T81" fmla="*/ 2147483647 h 450"/>
              <a:gd name="T82" fmla="*/ 2147483647 w 594"/>
              <a:gd name="T83" fmla="*/ 2147483647 h 450"/>
              <a:gd name="T84" fmla="*/ 2147483647 w 594"/>
              <a:gd name="T85" fmla="*/ 2147483647 h 450"/>
              <a:gd name="T86" fmla="*/ 2147483647 w 594"/>
              <a:gd name="T87" fmla="*/ 2147483647 h 450"/>
              <a:gd name="T88" fmla="*/ 2147483647 w 594"/>
              <a:gd name="T89" fmla="*/ 2147483647 h 450"/>
              <a:gd name="T90" fmla="*/ 2147483647 w 594"/>
              <a:gd name="T91" fmla="*/ 2147483647 h 450"/>
              <a:gd name="T92" fmla="*/ 2147483647 w 594"/>
              <a:gd name="T93" fmla="*/ 2147483647 h 450"/>
              <a:gd name="T94" fmla="*/ 2147483647 w 594"/>
              <a:gd name="T95" fmla="*/ 2147483647 h 450"/>
              <a:gd name="T96" fmla="*/ 2147483647 w 594"/>
              <a:gd name="T97" fmla="*/ 2147483647 h 450"/>
              <a:gd name="T98" fmla="*/ 2147483647 w 594"/>
              <a:gd name="T99" fmla="*/ 2147483647 h 450"/>
              <a:gd name="T100" fmla="*/ 2147483647 w 594"/>
              <a:gd name="T101" fmla="*/ 2147483647 h 450"/>
              <a:gd name="T102" fmla="*/ 2147483647 w 594"/>
              <a:gd name="T103" fmla="*/ 2147483647 h 450"/>
              <a:gd name="T104" fmla="*/ 2147483647 w 594"/>
              <a:gd name="T105" fmla="*/ 2147483647 h 450"/>
              <a:gd name="T106" fmla="*/ 2147483647 w 594"/>
              <a:gd name="T107" fmla="*/ 2147483647 h 450"/>
              <a:gd name="T108" fmla="*/ 2147483647 w 594"/>
              <a:gd name="T109" fmla="*/ 2147483647 h 450"/>
              <a:gd name="T110" fmla="*/ 2147483647 w 594"/>
              <a:gd name="T111" fmla="*/ 2147483647 h 450"/>
              <a:gd name="T112" fmla="*/ 2147483647 w 594"/>
              <a:gd name="T113" fmla="*/ 2147483647 h 450"/>
              <a:gd name="T114" fmla="*/ 2147483647 w 594"/>
              <a:gd name="T115" fmla="*/ 2147483647 h 45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94"/>
              <a:gd name="T175" fmla="*/ 0 h 450"/>
              <a:gd name="T176" fmla="*/ 594 w 594"/>
              <a:gd name="T177" fmla="*/ 450 h 45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94" h="450">
                <a:moveTo>
                  <a:pt x="0" y="360"/>
                </a:moveTo>
                <a:lnTo>
                  <a:pt x="24" y="342"/>
                </a:lnTo>
                <a:lnTo>
                  <a:pt x="30" y="330"/>
                </a:lnTo>
                <a:lnTo>
                  <a:pt x="42" y="318"/>
                </a:lnTo>
                <a:lnTo>
                  <a:pt x="48" y="306"/>
                </a:lnTo>
                <a:lnTo>
                  <a:pt x="60" y="294"/>
                </a:lnTo>
                <a:lnTo>
                  <a:pt x="48" y="282"/>
                </a:lnTo>
                <a:lnTo>
                  <a:pt x="54" y="276"/>
                </a:lnTo>
                <a:lnTo>
                  <a:pt x="48" y="270"/>
                </a:lnTo>
                <a:lnTo>
                  <a:pt x="36" y="270"/>
                </a:lnTo>
                <a:lnTo>
                  <a:pt x="36" y="264"/>
                </a:lnTo>
                <a:lnTo>
                  <a:pt x="36" y="252"/>
                </a:lnTo>
                <a:lnTo>
                  <a:pt x="78" y="234"/>
                </a:lnTo>
                <a:lnTo>
                  <a:pt x="108" y="228"/>
                </a:lnTo>
                <a:lnTo>
                  <a:pt x="126" y="228"/>
                </a:lnTo>
                <a:lnTo>
                  <a:pt x="138" y="234"/>
                </a:lnTo>
                <a:lnTo>
                  <a:pt x="156" y="228"/>
                </a:lnTo>
                <a:lnTo>
                  <a:pt x="186" y="222"/>
                </a:lnTo>
                <a:lnTo>
                  <a:pt x="198" y="216"/>
                </a:lnTo>
                <a:lnTo>
                  <a:pt x="204" y="204"/>
                </a:lnTo>
                <a:lnTo>
                  <a:pt x="216" y="192"/>
                </a:lnTo>
                <a:lnTo>
                  <a:pt x="228" y="186"/>
                </a:lnTo>
                <a:lnTo>
                  <a:pt x="228" y="174"/>
                </a:lnTo>
                <a:lnTo>
                  <a:pt x="222" y="156"/>
                </a:lnTo>
                <a:lnTo>
                  <a:pt x="222" y="150"/>
                </a:lnTo>
                <a:lnTo>
                  <a:pt x="228" y="150"/>
                </a:lnTo>
                <a:lnTo>
                  <a:pt x="228" y="138"/>
                </a:lnTo>
                <a:lnTo>
                  <a:pt x="222" y="138"/>
                </a:lnTo>
                <a:lnTo>
                  <a:pt x="216" y="138"/>
                </a:lnTo>
                <a:lnTo>
                  <a:pt x="210" y="132"/>
                </a:lnTo>
                <a:lnTo>
                  <a:pt x="240" y="96"/>
                </a:lnTo>
                <a:lnTo>
                  <a:pt x="240" y="84"/>
                </a:lnTo>
                <a:lnTo>
                  <a:pt x="264" y="48"/>
                </a:lnTo>
                <a:lnTo>
                  <a:pt x="288" y="30"/>
                </a:lnTo>
                <a:lnTo>
                  <a:pt x="300" y="24"/>
                </a:lnTo>
                <a:lnTo>
                  <a:pt x="348" y="12"/>
                </a:lnTo>
                <a:lnTo>
                  <a:pt x="396" y="0"/>
                </a:lnTo>
                <a:lnTo>
                  <a:pt x="396" y="6"/>
                </a:lnTo>
                <a:lnTo>
                  <a:pt x="396" y="18"/>
                </a:lnTo>
                <a:lnTo>
                  <a:pt x="402" y="18"/>
                </a:lnTo>
                <a:lnTo>
                  <a:pt x="402" y="30"/>
                </a:lnTo>
                <a:lnTo>
                  <a:pt x="402" y="36"/>
                </a:lnTo>
                <a:lnTo>
                  <a:pt x="402" y="42"/>
                </a:lnTo>
                <a:lnTo>
                  <a:pt x="408" y="42"/>
                </a:lnTo>
                <a:lnTo>
                  <a:pt x="414" y="54"/>
                </a:lnTo>
                <a:lnTo>
                  <a:pt x="414" y="60"/>
                </a:lnTo>
                <a:lnTo>
                  <a:pt x="414" y="72"/>
                </a:lnTo>
                <a:lnTo>
                  <a:pt x="414" y="78"/>
                </a:lnTo>
                <a:lnTo>
                  <a:pt x="414" y="84"/>
                </a:lnTo>
                <a:lnTo>
                  <a:pt x="414" y="90"/>
                </a:lnTo>
                <a:lnTo>
                  <a:pt x="414" y="96"/>
                </a:lnTo>
                <a:lnTo>
                  <a:pt x="414" y="108"/>
                </a:lnTo>
                <a:lnTo>
                  <a:pt x="420" y="108"/>
                </a:lnTo>
                <a:lnTo>
                  <a:pt x="420" y="114"/>
                </a:lnTo>
                <a:lnTo>
                  <a:pt x="426" y="120"/>
                </a:lnTo>
                <a:lnTo>
                  <a:pt x="426" y="126"/>
                </a:lnTo>
                <a:lnTo>
                  <a:pt x="420" y="132"/>
                </a:lnTo>
                <a:lnTo>
                  <a:pt x="426" y="138"/>
                </a:lnTo>
                <a:lnTo>
                  <a:pt x="426" y="132"/>
                </a:lnTo>
                <a:lnTo>
                  <a:pt x="432" y="132"/>
                </a:lnTo>
                <a:lnTo>
                  <a:pt x="432" y="138"/>
                </a:lnTo>
                <a:lnTo>
                  <a:pt x="438" y="138"/>
                </a:lnTo>
                <a:lnTo>
                  <a:pt x="438" y="144"/>
                </a:lnTo>
                <a:lnTo>
                  <a:pt x="444" y="162"/>
                </a:lnTo>
                <a:lnTo>
                  <a:pt x="450" y="198"/>
                </a:lnTo>
                <a:lnTo>
                  <a:pt x="450" y="210"/>
                </a:lnTo>
                <a:lnTo>
                  <a:pt x="456" y="216"/>
                </a:lnTo>
                <a:lnTo>
                  <a:pt x="456" y="240"/>
                </a:lnTo>
                <a:lnTo>
                  <a:pt x="450" y="282"/>
                </a:lnTo>
                <a:lnTo>
                  <a:pt x="456" y="288"/>
                </a:lnTo>
                <a:lnTo>
                  <a:pt x="462" y="324"/>
                </a:lnTo>
                <a:lnTo>
                  <a:pt x="462" y="336"/>
                </a:lnTo>
                <a:lnTo>
                  <a:pt x="468" y="354"/>
                </a:lnTo>
                <a:lnTo>
                  <a:pt x="468" y="360"/>
                </a:lnTo>
                <a:lnTo>
                  <a:pt x="474" y="366"/>
                </a:lnTo>
                <a:lnTo>
                  <a:pt x="462" y="384"/>
                </a:lnTo>
                <a:lnTo>
                  <a:pt x="468" y="390"/>
                </a:lnTo>
                <a:lnTo>
                  <a:pt x="462" y="402"/>
                </a:lnTo>
                <a:lnTo>
                  <a:pt x="462" y="408"/>
                </a:lnTo>
                <a:lnTo>
                  <a:pt x="450" y="414"/>
                </a:lnTo>
                <a:lnTo>
                  <a:pt x="450" y="426"/>
                </a:lnTo>
                <a:lnTo>
                  <a:pt x="450" y="420"/>
                </a:lnTo>
                <a:lnTo>
                  <a:pt x="450" y="414"/>
                </a:lnTo>
                <a:lnTo>
                  <a:pt x="450" y="408"/>
                </a:lnTo>
                <a:lnTo>
                  <a:pt x="450" y="402"/>
                </a:lnTo>
                <a:lnTo>
                  <a:pt x="450" y="396"/>
                </a:lnTo>
                <a:lnTo>
                  <a:pt x="426" y="390"/>
                </a:lnTo>
                <a:lnTo>
                  <a:pt x="420" y="390"/>
                </a:lnTo>
                <a:lnTo>
                  <a:pt x="408" y="384"/>
                </a:lnTo>
                <a:lnTo>
                  <a:pt x="384" y="378"/>
                </a:lnTo>
                <a:lnTo>
                  <a:pt x="384" y="372"/>
                </a:lnTo>
                <a:lnTo>
                  <a:pt x="378" y="372"/>
                </a:lnTo>
                <a:lnTo>
                  <a:pt x="378" y="366"/>
                </a:lnTo>
                <a:lnTo>
                  <a:pt x="372" y="366"/>
                </a:lnTo>
                <a:lnTo>
                  <a:pt x="366" y="372"/>
                </a:lnTo>
                <a:lnTo>
                  <a:pt x="366" y="366"/>
                </a:lnTo>
                <a:lnTo>
                  <a:pt x="360" y="366"/>
                </a:lnTo>
                <a:lnTo>
                  <a:pt x="354" y="360"/>
                </a:lnTo>
                <a:lnTo>
                  <a:pt x="354" y="354"/>
                </a:lnTo>
                <a:lnTo>
                  <a:pt x="348" y="348"/>
                </a:lnTo>
                <a:lnTo>
                  <a:pt x="348" y="342"/>
                </a:lnTo>
                <a:lnTo>
                  <a:pt x="348" y="336"/>
                </a:lnTo>
                <a:lnTo>
                  <a:pt x="342" y="336"/>
                </a:lnTo>
                <a:lnTo>
                  <a:pt x="336" y="330"/>
                </a:lnTo>
                <a:lnTo>
                  <a:pt x="330" y="336"/>
                </a:lnTo>
                <a:lnTo>
                  <a:pt x="330" y="324"/>
                </a:lnTo>
                <a:lnTo>
                  <a:pt x="324" y="324"/>
                </a:lnTo>
                <a:lnTo>
                  <a:pt x="318" y="324"/>
                </a:lnTo>
                <a:lnTo>
                  <a:pt x="312" y="324"/>
                </a:lnTo>
                <a:lnTo>
                  <a:pt x="270" y="336"/>
                </a:lnTo>
                <a:lnTo>
                  <a:pt x="264" y="336"/>
                </a:lnTo>
                <a:lnTo>
                  <a:pt x="234" y="342"/>
                </a:lnTo>
                <a:lnTo>
                  <a:pt x="210" y="348"/>
                </a:lnTo>
                <a:lnTo>
                  <a:pt x="162" y="354"/>
                </a:lnTo>
                <a:lnTo>
                  <a:pt x="150" y="360"/>
                </a:lnTo>
                <a:lnTo>
                  <a:pt x="120" y="366"/>
                </a:lnTo>
                <a:lnTo>
                  <a:pt x="114" y="366"/>
                </a:lnTo>
                <a:lnTo>
                  <a:pt x="66" y="372"/>
                </a:lnTo>
                <a:lnTo>
                  <a:pt x="60" y="378"/>
                </a:lnTo>
                <a:lnTo>
                  <a:pt x="18" y="384"/>
                </a:lnTo>
                <a:lnTo>
                  <a:pt x="6" y="384"/>
                </a:lnTo>
                <a:lnTo>
                  <a:pt x="0" y="360"/>
                </a:lnTo>
                <a:close/>
                <a:moveTo>
                  <a:pt x="468" y="432"/>
                </a:moveTo>
                <a:lnTo>
                  <a:pt x="456" y="438"/>
                </a:lnTo>
                <a:lnTo>
                  <a:pt x="468" y="432"/>
                </a:lnTo>
                <a:lnTo>
                  <a:pt x="468" y="426"/>
                </a:lnTo>
                <a:lnTo>
                  <a:pt x="462" y="426"/>
                </a:lnTo>
                <a:lnTo>
                  <a:pt x="456" y="432"/>
                </a:lnTo>
                <a:lnTo>
                  <a:pt x="462" y="432"/>
                </a:lnTo>
                <a:lnTo>
                  <a:pt x="450" y="438"/>
                </a:lnTo>
                <a:lnTo>
                  <a:pt x="450" y="432"/>
                </a:lnTo>
                <a:lnTo>
                  <a:pt x="450" y="420"/>
                </a:lnTo>
                <a:lnTo>
                  <a:pt x="456" y="414"/>
                </a:lnTo>
                <a:lnTo>
                  <a:pt x="462" y="414"/>
                </a:lnTo>
                <a:lnTo>
                  <a:pt x="462" y="408"/>
                </a:lnTo>
                <a:lnTo>
                  <a:pt x="474" y="402"/>
                </a:lnTo>
                <a:lnTo>
                  <a:pt x="480" y="402"/>
                </a:lnTo>
                <a:lnTo>
                  <a:pt x="486" y="396"/>
                </a:lnTo>
                <a:lnTo>
                  <a:pt x="498" y="396"/>
                </a:lnTo>
                <a:lnTo>
                  <a:pt x="504" y="390"/>
                </a:lnTo>
                <a:lnTo>
                  <a:pt x="516" y="384"/>
                </a:lnTo>
                <a:lnTo>
                  <a:pt x="540" y="378"/>
                </a:lnTo>
                <a:lnTo>
                  <a:pt x="558" y="354"/>
                </a:lnTo>
                <a:lnTo>
                  <a:pt x="564" y="354"/>
                </a:lnTo>
                <a:lnTo>
                  <a:pt x="558" y="360"/>
                </a:lnTo>
                <a:lnTo>
                  <a:pt x="558" y="366"/>
                </a:lnTo>
                <a:lnTo>
                  <a:pt x="546" y="378"/>
                </a:lnTo>
                <a:lnTo>
                  <a:pt x="546" y="384"/>
                </a:lnTo>
                <a:lnTo>
                  <a:pt x="552" y="378"/>
                </a:lnTo>
                <a:lnTo>
                  <a:pt x="564" y="366"/>
                </a:lnTo>
                <a:lnTo>
                  <a:pt x="570" y="360"/>
                </a:lnTo>
                <a:lnTo>
                  <a:pt x="582" y="366"/>
                </a:lnTo>
                <a:lnTo>
                  <a:pt x="588" y="354"/>
                </a:lnTo>
                <a:lnTo>
                  <a:pt x="594" y="354"/>
                </a:lnTo>
                <a:lnTo>
                  <a:pt x="588" y="360"/>
                </a:lnTo>
                <a:lnTo>
                  <a:pt x="552" y="390"/>
                </a:lnTo>
                <a:lnTo>
                  <a:pt x="492" y="420"/>
                </a:lnTo>
                <a:lnTo>
                  <a:pt x="468" y="432"/>
                </a:lnTo>
                <a:close/>
                <a:moveTo>
                  <a:pt x="504" y="420"/>
                </a:moveTo>
                <a:lnTo>
                  <a:pt x="516" y="414"/>
                </a:lnTo>
                <a:lnTo>
                  <a:pt x="528" y="402"/>
                </a:lnTo>
                <a:lnTo>
                  <a:pt x="534" y="396"/>
                </a:lnTo>
                <a:lnTo>
                  <a:pt x="540" y="396"/>
                </a:lnTo>
                <a:lnTo>
                  <a:pt x="534" y="402"/>
                </a:lnTo>
                <a:lnTo>
                  <a:pt x="522" y="408"/>
                </a:lnTo>
                <a:lnTo>
                  <a:pt x="522" y="414"/>
                </a:lnTo>
                <a:lnTo>
                  <a:pt x="504" y="420"/>
                </a:lnTo>
                <a:close/>
                <a:moveTo>
                  <a:pt x="438" y="450"/>
                </a:moveTo>
                <a:lnTo>
                  <a:pt x="438" y="444"/>
                </a:lnTo>
                <a:lnTo>
                  <a:pt x="438" y="438"/>
                </a:lnTo>
                <a:lnTo>
                  <a:pt x="444" y="432"/>
                </a:lnTo>
                <a:lnTo>
                  <a:pt x="444" y="438"/>
                </a:lnTo>
                <a:lnTo>
                  <a:pt x="444" y="444"/>
                </a:lnTo>
                <a:lnTo>
                  <a:pt x="438" y="450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15" name="Freeform 17"/>
          <p:cNvSpPr>
            <a:spLocks/>
          </p:cNvSpPr>
          <p:nvPr/>
        </p:nvSpPr>
        <p:spPr bwMode="auto">
          <a:xfrm>
            <a:off x="6543675" y="3235453"/>
            <a:ext cx="723900" cy="466725"/>
          </a:xfrm>
          <a:custGeom>
            <a:avLst/>
            <a:gdLst>
              <a:gd name="T0" fmla="*/ 2147483647 w 456"/>
              <a:gd name="T1" fmla="*/ 2147483647 h 294"/>
              <a:gd name="T2" fmla="*/ 2147483647 w 456"/>
              <a:gd name="T3" fmla="*/ 2147483647 h 294"/>
              <a:gd name="T4" fmla="*/ 2147483647 w 456"/>
              <a:gd name="T5" fmla="*/ 2147483647 h 294"/>
              <a:gd name="T6" fmla="*/ 2147483647 w 456"/>
              <a:gd name="T7" fmla="*/ 2147483647 h 294"/>
              <a:gd name="T8" fmla="*/ 2147483647 w 456"/>
              <a:gd name="T9" fmla="*/ 2147483647 h 294"/>
              <a:gd name="T10" fmla="*/ 2147483647 w 456"/>
              <a:gd name="T11" fmla="*/ 2147483647 h 294"/>
              <a:gd name="T12" fmla="*/ 2147483647 w 456"/>
              <a:gd name="T13" fmla="*/ 2147483647 h 294"/>
              <a:gd name="T14" fmla="*/ 2147483647 w 456"/>
              <a:gd name="T15" fmla="*/ 2147483647 h 294"/>
              <a:gd name="T16" fmla="*/ 2147483647 w 456"/>
              <a:gd name="T17" fmla="*/ 2147483647 h 294"/>
              <a:gd name="T18" fmla="*/ 2147483647 w 456"/>
              <a:gd name="T19" fmla="*/ 2147483647 h 294"/>
              <a:gd name="T20" fmla="*/ 0 w 456"/>
              <a:gd name="T21" fmla="*/ 2147483647 h 294"/>
              <a:gd name="T22" fmla="*/ 2147483647 w 456"/>
              <a:gd name="T23" fmla="*/ 2147483647 h 294"/>
              <a:gd name="T24" fmla="*/ 2147483647 w 456"/>
              <a:gd name="T25" fmla="*/ 2147483647 h 294"/>
              <a:gd name="T26" fmla="*/ 2147483647 w 456"/>
              <a:gd name="T27" fmla="*/ 2147483647 h 294"/>
              <a:gd name="T28" fmla="*/ 2147483647 w 456"/>
              <a:gd name="T29" fmla="*/ 2147483647 h 294"/>
              <a:gd name="T30" fmla="*/ 2147483647 w 456"/>
              <a:gd name="T31" fmla="*/ 2147483647 h 294"/>
              <a:gd name="T32" fmla="*/ 2147483647 w 456"/>
              <a:gd name="T33" fmla="*/ 2147483647 h 294"/>
              <a:gd name="T34" fmla="*/ 2147483647 w 456"/>
              <a:gd name="T35" fmla="*/ 0 h 294"/>
              <a:gd name="T36" fmla="*/ 2147483647 w 456"/>
              <a:gd name="T37" fmla="*/ 0 h 294"/>
              <a:gd name="T38" fmla="*/ 2147483647 w 456"/>
              <a:gd name="T39" fmla="*/ 2147483647 h 294"/>
              <a:gd name="T40" fmla="*/ 2147483647 w 456"/>
              <a:gd name="T41" fmla="*/ 2147483647 h 294"/>
              <a:gd name="T42" fmla="*/ 2147483647 w 456"/>
              <a:gd name="T43" fmla="*/ 2147483647 h 294"/>
              <a:gd name="T44" fmla="*/ 2147483647 w 456"/>
              <a:gd name="T45" fmla="*/ 2147483647 h 294"/>
              <a:gd name="T46" fmla="*/ 2147483647 w 456"/>
              <a:gd name="T47" fmla="*/ 2147483647 h 294"/>
              <a:gd name="T48" fmla="*/ 2147483647 w 456"/>
              <a:gd name="T49" fmla="*/ 2147483647 h 294"/>
              <a:gd name="T50" fmla="*/ 2147483647 w 456"/>
              <a:gd name="T51" fmla="*/ 2147483647 h 294"/>
              <a:gd name="T52" fmla="*/ 2147483647 w 456"/>
              <a:gd name="T53" fmla="*/ 2147483647 h 294"/>
              <a:gd name="T54" fmla="*/ 2147483647 w 456"/>
              <a:gd name="T55" fmla="*/ 2147483647 h 294"/>
              <a:gd name="T56" fmla="*/ 2147483647 w 456"/>
              <a:gd name="T57" fmla="*/ 2147483647 h 294"/>
              <a:gd name="T58" fmla="*/ 2147483647 w 456"/>
              <a:gd name="T59" fmla="*/ 2147483647 h 294"/>
              <a:gd name="T60" fmla="*/ 2147483647 w 456"/>
              <a:gd name="T61" fmla="*/ 2147483647 h 294"/>
              <a:gd name="T62" fmla="*/ 2147483647 w 456"/>
              <a:gd name="T63" fmla="*/ 2147483647 h 294"/>
              <a:gd name="T64" fmla="*/ 2147483647 w 456"/>
              <a:gd name="T65" fmla="*/ 2147483647 h 294"/>
              <a:gd name="T66" fmla="*/ 2147483647 w 456"/>
              <a:gd name="T67" fmla="*/ 2147483647 h 294"/>
              <a:gd name="T68" fmla="*/ 2147483647 w 456"/>
              <a:gd name="T69" fmla="*/ 2147483647 h 294"/>
              <a:gd name="T70" fmla="*/ 2147483647 w 456"/>
              <a:gd name="T71" fmla="*/ 2147483647 h 294"/>
              <a:gd name="T72" fmla="*/ 2147483647 w 456"/>
              <a:gd name="T73" fmla="*/ 2147483647 h 294"/>
              <a:gd name="T74" fmla="*/ 2147483647 w 456"/>
              <a:gd name="T75" fmla="*/ 2147483647 h 294"/>
              <a:gd name="T76" fmla="*/ 2147483647 w 456"/>
              <a:gd name="T77" fmla="*/ 2147483647 h 294"/>
              <a:gd name="T78" fmla="*/ 2147483647 w 456"/>
              <a:gd name="T79" fmla="*/ 2147483647 h 294"/>
              <a:gd name="T80" fmla="*/ 2147483647 w 456"/>
              <a:gd name="T81" fmla="*/ 2147483647 h 294"/>
              <a:gd name="T82" fmla="*/ 2147483647 w 456"/>
              <a:gd name="T83" fmla="*/ 2147483647 h 294"/>
              <a:gd name="T84" fmla="*/ 2147483647 w 456"/>
              <a:gd name="T85" fmla="*/ 2147483647 h 294"/>
              <a:gd name="T86" fmla="*/ 2147483647 w 456"/>
              <a:gd name="T87" fmla="*/ 2147483647 h 294"/>
              <a:gd name="T88" fmla="*/ 2147483647 w 456"/>
              <a:gd name="T89" fmla="*/ 2147483647 h 294"/>
              <a:gd name="T90" fmla="*/ 2147483647 w 456"/>
              <a:gd name="T91" fmla="*/ 2147483647 h 294"/>
              <a:gd name="T92" fmla="*/ 2147483647 w 456"/>
              <a:gd name="T93" fmla="*/ 2147483647 h 294"/>
              <a:gd name="T94" fmla="*/ 2147483647 w 456"/>
              <a:gd name="T95" fmla="*/ 2147483647 h 294"/>
              <a:gd name="T96" fmla="*/ 2147483647 w 456"/>
              <a:gd name="T97" fmla="*/ 2147483647 h 294"/>
              <a:gd name="T98" fmla="*/ 2147483647 w 456"/>
              <a:gd name="T99" fmla="*/ 2147483647 h 294"/>
              <a:gd name="T100" fmla="*/ 2147483647 w 456"/>
              <a:gd name="T101" fmla="*/ 2147483647 h 294"/>
              <a:gd name="T102" fmla="*/ 2147483647 w 456"/>
              <a:gd name="T103" fmla="*/ 2147483647 h 294"/>
              <a:gd name="T104" fmla="*/ 2147483647 w 456"/>
              <a:gd name="T105" fmla="*/ 2147483647 h 294"/>
              <a:gd name="T106" fmla="*/ 2147483647 w 456"/>
              <a:gd name="T107" fmla="*/ 2147483647 h 294"/>
              <a:gd name="T108" fmla="*/ 2147483647 w 456"/>
              <a:gd name="T109" fmla="*/ 2147483647 h 294"/>
              <a:gd name="T110" fmla="*/ 2147483647 w 456"/>
              <a:gd name="T111" fmla="*/ 2147483647 h 29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56"/>
              <a:gd name="T169" fmla="*/ 0 h 294"/>
              <a:gd name="T170" fmla="*/ 456 w 456"/>
              <a:gd name="T171" fmla="*/ 294 h 29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56" h="294">
                <a:moveTo>
                  <a:pt x="264" y="252"/>
                </a:moveTo>
                <a:lnTo>
                  <a:pt x="216" y="264"/>
                </a:lnTo>
                <a:lnTo>
                  <a:pt x="198" y="264"/>
                </a:lnTo>
                <a:lnTo>
                  <a:pt x="162" y="270"/>
                </a:lnTo>
                <a:lnTo>
                  <a:pt x="156" y="270"/>
                </a:lnTo>
                <a:lnTo>
                  <a:pt x="120" y="282"/>
                </a:lnTo>
                <a:lnTo>
                  <a:pt x="114" y="282"/>
                </a:lnTo>
                <a:lnTo>
                  <a:pt x="96" y="282"/>
                </a:lnTo>
                <a:lnTo>
                  <a:pt x="84" y="288"/>
                </a:lnTo>
                <a:lnTo>
                  <a:pt x="42" y="294"/>
                </a:lnTo>
                <a:lnTo>
                  <a:pt x="36" y="294"/>
                </a:lnTo>
                <a:lnTo>
                  <a:pt x="30" y="270"/>
                </a:lnTo>
                <a:lnTo>
                  <a:pt x="30" y="264"/>
                </a:lnTo>
                <a:lnTo>
                  <a:pt x="30" y="252"/>
                </a:lnTo>
                <a:lnTo>
                  <a:pt x="24" y="228"/>
                </a:lnTo>
                <a:lnTo>
                  <a:pt x="24" y="222"/>
                </a:lnTo>
                <a:lnTo>
                  <a:pt x="24" y="204"/>
                </a:lnTo>
                <a:lnTo>
                  <a:pt x="18" y="180"/>
                </a:lnTo>
                <a:lnTo>
                  <a:pt x="12" y="156"/>
                </a:lnTo>
                <a:lnTo>
                  <a:pt x="6" y="120"/>
                </a:lnTo>
                <a:lnTo>
                  <a:pt x="0" y="84"/>
                </a:lnTo>
                <a:lnTo>
                  <a:pt x="0" y="72"/>
                </a:lnTo>
                <a:lnTo>
                  <a:pt x="48" y="36"/>
                </a:lnTo>
                <a:lnTo>
                  <a:pt x="54" y="60"/>
                </a:lnTo>
                <a:lnTo>
                  <a:pt x="66" y="60"/>
                </a:lnTo>
                <a:lnTo>
                  <a:pt x="108" y="54"/>
                </a:lnTo>
                <a:lnTo>
                  <a:pt x="114" y="48"/>
                </a:lnTo>
                <a:lnTo>
                  <a:pt x="162" y="42"/>
                </a:lnTo>
                <a:lnTo>
                  <a:pt x="168" y="42"/>
                </a:lnTo>
                <a:lnTo>
                  <a:pt x="198" y="36"/>
                </a:lnTo>
                <a:lnTo>
                  <a:pt x="210" y="30"/>
                </a:lnTo>
                <a:lnTo>
                  <a:pt x="258" y="24"/>
                </a:lnTo>
                <a:lnTo>
                  <a:pt x="282" y="18"/>
                </a:lnTo>
                <a:lnTo>
                  <a:pt x="312" y="12"/>
                </a:lnTo>
                <a:lnTo>
                  <a:pt x="318" y="12"/>
                </a:lnTo>
                <a:lnTo>
                  <a:pt x="360" y="0"/>
                </a:lnTo>
                <a:lnTo>
                  <a:pt x="366" y="0"/>
                </a:lnTo>
                <a:lnTo>
                  <a:pt x="372" y="0"/>
                </a:lnTo>
                <a:lnTo>
                  <a:pt x="378" y="0"/>
                </a:lnTo>
                <a:lnTo>
                  <a:pt x="378" y="12"/>
                </a:lnTo>
                <a:lnTo>
                  <a:pt x="384" y="6"/>
                </a:lnTo>
                <a:lnTo>
                  <a:pt x="390" y="12"/>
                </a:lnTo>
                <a:lnTo>
                  <a:pt x="396" y="12"/>
                </a:lnTo>
                <a:lnTo>
                  <a:pt x="396" y="18"/>
                </a:lnTo>
                <a:lnTo>
                  <a:pt x="396" y="24"/>
                </a:lnTo>
                <a:lnTo>
                  <a:pt x="402" y="30"/>
                </a:lnTo>
                <a:lnTo>
                  <a:pt x="402" y="36"/>
                </a:lnTo>
                <a:lnTo>
                  <a:pt x="408" y="42"/>
                </a:lnTo>
                <a:lnTo>
                  <a:pt x="414" y="42"/>
                </a:lnTo>
                <a:lnTo>
                  <a:pt x="414" y="48"/>
                </a:lnTo>
                <a:lnTo>
                  <a:pt x="420" y="42"/>
                </a:lnTo>
                <a:lnTo>
                  <a:pt x="426" y="42"/>
                </a:lnTo>
                <a:lnTo>
                  <a:pt x="426" y="48"/>
                </a:lnTo>
                <a:lnTo>
                  <a:pt x="432" y="48"/>
                </a:lnTo>
                <a:lnTo>
                  <a:pt x="432" y="54"/>
                </a:lnTo>
                <a:lnTo>
                  <a:pt x="426" y="54"/>
                </a:lnTo>
                <a:lnTo>
                  <a:pt x="426" y="60"/>
                </a:lnTo>
                <a:lnTo>
                  <a:pt x="420" y="66"/>
                </a:lnTo>
                <a:lnTo>
                  <a:pt x="426" y="66"/>
                </a:lnTo>
                <a:lnTo>
                  <a:pt x="420" y="72"/>
                </a:lnTo>
                <a:lnTo>
                  <a:pt x="420" y="78"/>
                </a:lnTo>
                <a:lnTo>
                  <a:pt x="414" y="78"/>
                </a:lnTo>
                <a:lnTo>
                  <a:pt x="414" y="84"/>
                </a:lnTo>
                <a:lnTo>
                  <a:pt x="420" y="84"/>
                </a:lnTo>
                <a:lnTo>
                  <a:pt x="414" y="84"/>
                </a:lnTo>
                <a:lnTo>
                  <a:pt x="414" y="90"/>
                </a:lnTo>
                <a:lnTo>
                  <a:pt x="408" y="90"/>
                </a:lnTo>
                <a:lnTo>
                  <a:pt x="408" y="96"/>
                </a:lnTo>
                <a:lnTo>
                  <a:pt x="414" y="102"/>
                </a:lnTo>
                <a:lnTo>
                  <a:pt x="414" y="108"/>
                </a:lnTo>
                <a:lnTo>
                  <a:pt x="414" y="114"/>
                </a:lnTo>
                <a:lnTo>
                  <a:pt x="408" y="114"/>
                </a:lnTo>
                <a:lnTo>
                  <a:pt x="408" y="120"/>
                </a:lnTo>
                <a:lnTo>
                  <a:pt x="408" y="126"/>
                </a:lnTo>
                <a:lnTo>
                  <a:pt x="414" y="126"/>
                </a:lnTo>
                <a:lnTo>
                  <a:pt x="408" y="126"/>
                </a:lnTo>
                <a:lnTo>
                  <a:pt x="414" y="126"/>
                </a:lnTo>
                <a:lnTo>
                  <a:pt x="414" y="132"/>
                </a:lnTo>
                <a:lnTo>
                  <a:pt x="414" y="138"/>
                </a:lnTo>
                <a:lnTo>
                  <a:pt x="420" y="132"/>
                </a:lnTo>
                <a:lnTo>
                  <a:pt x="420" y="138"/>
                </a:lnTo>
                <a:lnTo>
                  <a:pt x="426" y="138"/>
                </a:lnTo>
                <a:lnTo>
                  <a:pt x="426" y="144"/>
                </a:lnTo>
                <a:lnTo>
                  <a:pt x="426" y="150"/>
                </a:lnTo>
                <a:lnTo>
                  <a:pt x="432" y="150"/>
                </a:lnTo>
                <a:lnTo>
                  <a:pt x="438" y="150"/>
                </a:lnTo>
                <a:lnTo>
                  <a:pt x="438" y="156"/>
                </a:lnTo>
                <a:lnTo>
                  <a:pt x="444" y="156"/>
                </a:lnTo>
                <a:lnTo>
                  <a:pt x="444" y="162"/>
                </a:lnTo>
                <a:lnTo>
                  <a:pt x="456" y="168"/>
                </a:lnTo>
                <a:lnTo>
                  <a:pt x="450" y="174"/>
                </a:lnTo>
                <a:lnTo>
                  <a:pt x="450" y="180"/>
                </a:lnTo>
                <a:lnTo>
                  <a:pt x="444" y="180"/>
                </a:lnTo>
                <a:lnTo>
                  <a:pt x="438" y="186"/>
                </a:lnTo>
                <a:lnTo>
                  <a:pt x="432" y="192"/>
                </a:lnTo>
                <a:lnTo>
                  <a:pt x="432" y="198"/>
                </a:lnTo>
                <a:lnTo>
                  <a:pt x="426" y="204"/>
                </a:lnTo>
                <a:lnTo>
                  <a:pt x="420" y="210"/>
                </a:lnTo>
                <a:lnTo>
                  <a:pt x="414" y="216"/>
                </a:lnTo>
                <a:lnTo>
                  <a:pt x="408" y="210"/>
                </a:lnTo>
                <a:lnTo>
                  <a:pt x="402" y="210"/>
                </a:lnTo>
                <a:lnTo>
                  <a:pt x="396" y="216"/>
                </a:lnTo>
                <a:lnTo>
                  <a:pt x="390" y="216"/>
                </a:lnTo>
                <a:lnTo>
                  <a:pt x="390" y="222"/>
                </a:lnTo>
                <a:lnTo>
                  <a:pt x="390" y="228"/>
                </a:lnTo>
                <a:lnTo>
                  <a:pt x="360" y="234"/>
                </a:lnTo>
                <a:lnTo>
                  <a:pt x="354" y="234"/>
                </a:lnTo>
                <a:lnTo>
                  <a:pt x="330" y="240"/>
                </a:lnTo>
                <a:lnTo>
                  <a:pt x="312" y="240"/>
                </a:lnTo>
                <a:lnTo>
                  <a:pt x="300" y="246"/>
                </a:lnTo>
                <a:lnTo>
                  <a:pt x="282" y="246"/>
                </a:lnTo>
                <a:lnTo>
                  <a:pt x="264" y="252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16" name="Freeform 18"/>
          <p:cNvSpPr>
            <a:spLocks/>
          </p:cNvSpPr>
          <p:nvPr/>
        </p:nvSpPr>
        <p:spPr bwMode="auto">
          <a:xfrm>
            <a:off x="7343775" y="3130550"/>
            <a:ext cx="209550" cy="209550"/>
          </a:xfrm>
          <a:custGeom>
            <a:avLst/>
            <a:gdLst>
              <a:gd name="T0" fmla="*/ 2147483647 w 132"/>
              <a:gd name="T1" fmla="*/ 2147483647 h 132"/>
              <a:gd name="T2" fmla="*/ 2147483647 w 132"/>
              <a:gd name="T3" fmla="*/ 2147483647 h 132"/>
              <a:gd name="T4" fmla="*/ 0 w 132"/>
              <a:gd name="T5" fmla="*/ 2147483647 h 132"/>
              <a:gd name="T6" fmla="*/ 2147483647 w 132"/>
              <a:gd name="T7" fmla="*/ 2147483647 h 132"/>
              <a:gd name="T8" fmla="*/ 2147483647 w 132"/>
              <a:gd name="T9" fmla="*/ 2147483647 h 132"/>
              <a:gd name="T10" fmla="*/ 2147483647 w 132"/>
              <a:gd name="T11" fmla="*/ 2147483647 h 132"/>
              <a:gd name="T12" fmla="*/ 2147483647 w 132"/>
              <a:gd name="T13" fmla="*/ 2147483647 h 132"/>
              <a:gd name="T14" fmla="*/ 2147483647 w 132"/>
              <a:gd name="T15" fmla="*/ 2147483647 h 132"/>
              <a:gd name="T16" fmla="*/ 2147483647 w 132"/>
              <a:gd name="T17" fmla="*/ 2147483647 h 132"/>
              <a:gd name="T18" fmla="*/ 2147483647 w 132"/>
              <a:gd name="T19" fmla="*/ 2147483647 h 132"/>
              <a:gd name="T20" fmla="*/ 2147483647 w 132"/>
              <a:gd name="T21" fmla="*/ 2147483647 h 132"/>
              <a:gd name="T22" fmla="*/ 2147483647 w 132"/>
              <a:gd name="T23" fmla="*/ 0 h 132"/>
              <a:gd name="T24" fmla="*/ 2147483647 w 132"/>
              <a:gd name="T25" fmla="*/ 2147483647 h 132"/>
              <a:gd name="T26" fmla="*/ 2147483647 w 132"/>
              <a:gd name="T27" fmla="*/ 2147483647 h 132"/>
              <a:gd name="T28" fmla="*/ 2147483647 w 132"/>
              <a:gd name="T29" fmla="*/ 2147483647 h 132"/>
              <a:gd name="T30" fmla="*/ 2147483647 w 132"/>
              <a:gd name="T31" fmla="*/ 2147483647 h 132"/>
              <a:gd name="T32" fmla="*/ 2147483647 w 132"/>
              <a:gd name="T33" fmla="*/ 2147483647 h 132"/>
              <a:gd name="T34" fmla="*/ 2147483647 w 132"/>
              <a:gd name="T35" fmla="*/ 2147483647 h 132"/>
              <a:gd name="T36" fmla="*/ 2147483647 w 132"/>
              <a:gd name="T37" fmla="*/ 2147483647 h 132"/>
              <a:gd name="T38" fmla="*/ 2147483647 w 132"/>
              <a:gd name="T39" fmla="*/ 2147483647 h 132"/>
              <a:gd name="T40" fmla="*/ 2147483647 w 132"/>
              <a:gd name="T41" fmla="*/ 2147483647 h 132"/>
              <a:gd name="T42" fmla="*/ 2147483647 w 132"/>
              <a:gd name="T43" fmla="*/ 2147483647 h 132"/>
              <a:gd name="T44" fmla="*/ 2147483647 w 132"/>
              <a:gd name="T45" fmla="*/ 2147483647 h 132"/>
              <a:gd name="T46" fmla="*/ 2147483647 w 132"/>
              <a:gd name="T47" fmla="*/ 2147483647 h 132"/>
              <a:gd name="T48" fmla="*/ 2147483647 w 132"/>
              <a:gd name="T49" fmla="*/ 2147483647 h 132"/>
              <a:gd name="T50" fmla="*/ 2147483647 w 132"/>
              <a:gd name="T51" fmla="*/ 2147483647 h 132"/>
              <a:gd name="T52" fmla="*/ 2147483647 w 132"/>
              <a:gd name="T53" fmla="*/ 2147483647 h 132"/>
              <a:gd name="T54" fmla="*/ 2147483647 w 132"/>
              <a:gd name="T55" fmla="*/ 2147483647 h 132"/>
              <a:gd name="T56" fmla="*/ 2147483647 w 132"/>
              <a:gd name="T57" fmla="*/ 2147483647 h 132"/>
              <a:gd name="T58" fmla="*/ 2147483647 w 132"/>
              <a:gd name="T59" fmla="*/ 2147483647 h 132"/>
              <a:gd name="T60" fmla="*/ 2147483647 w 132"/>
              <a:gd name="T61" fmla="*/ 2147483647 h 13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32"/>
              <a:gd name="T94" fmla="*/ 0 h 132"/>
              <a:gd name="T95" fmla="*/ 132 w 132"/>
              <a:gd name="T96" fmla="*/ 132 h 132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32" h="132">
                <a:moveTo>
                  <a:pt x="6" y="78"/>
                </a:moveTo>
                <a:lnTo>
                  <a:pt x="6" y="66"/>
                </a:lnTo>
                <a:lnTo>
                  <a:pt x="0" y="30"/>
                </a:lnTo>
                <a:lnTo>
                  <a:pt x="30" y="24"/>
                </a:lnTo>
                <a:lnTo>
                  <a:pt x="48" y="18"/>
                </a:lnTo>
                <a:lnTo>
                  <a:pt x="48" y="24"/>
                </a:lnTo>
                <a:lnTo>
                  <a:pt x="48" y="18"/>
                </a:lnTo>
                <a:lnTo>
                  <a:pt x="60" y="18"/>
                </a:lnTo>
                <a:lnTo>
                  <a:pt x="66" y="18"/>
                </a:lnTo>
                <a:lnTo>
                  <a:pt x="66" y="12"/>
                </a:lnTo>
                <a:lnTo>
                  <a:pt x="96" y="6"/>
                </a:lnTo>
                <a:lnTo>
                  <a:pt x="120" y="0"/>
                </a:lnTo>
                <a:lnTo>
                  <a:pt x="120" y="6"/>
                </a:lnTo>
                <a:lnTo>
                  <a:pt x="126" y="30"/>
                </a:lnTo>
                <a:lnTo>
                  <a:pt x="126" y="36"/>
                </a:lnTo>
                <a:lnTo>
                  <a:pt x="132" y="42"/>
                </a:lnTo>
                <a:lnTo>
                  <a:pt x="132" y="60"/>
                </a:lnTo>
                <a:lnTo>
                  <a:pt x="132" y="66"/>
                </a:lnTo>
                <a:lnTo>
                  <a:pt x="132" y="72"/>
                </a:lnTo>
                <a:lnTo>
                  <a:pt x="102" y="84"/>
                </a:lnTo>
                <a:lnTo>
                  <a:pt x="96" y="78"/>
                </a:lnTo>
                <a:lnTo>
                  <a:pt x="96" y="84"/>
                </a:lnTo>
                <a:lnTo>
                  <a:pt x="84" y="90"/>
                </a:lnTo>
                <a:lnTo>
                  <a:pt x="60" y="96"/>
                </a:lnTo>
                <a:lnTo>
                  <a:pt x="48" y="108"/>
                </a:lnTo>
                <a:lnTo>
                  <a:pt x="12" y="132"/>
                </a:lnTo>
                <a:lnTo>
                  <a:pt x="6" y="126"/>
                </a:lnTo>
                <a:lnTo>
                  <a:pt x="18" y="108"/>
                </a:lnTo>
                <a:lnTo>
                  <a:pt x="12" y="102"/>
                </a:lnTo>
                <a:lnTo>
                  <a:pt x="12" y="96"/>
                </a:lnTo>
                <a:lnTo>
                  <a:pt x="6" y="78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17" name="Freeform 19"/>
          <p:cNvSpPr>
            <a:spLocks noEditPoints="1"/>
          </p:cNvSpPr>
          <p:nvPr/>
        </p:nvSpPr>
        <p:spPr bwMode="auto">
          <a:xfrm>
            <a:off x="7534275" y="3121153"/>
            <a:ext cx="95250" cy="123825"/>
          </a:xfrm>
          <a:custGeom>
            <a:avLst/>
            <a:gdLst>
              <a:gd name="T0" fmla="*/ 2147483647 w 60"/>
              <a:gd name="T1" fmla="*/ 2147483647 h 78"/>
              <a:gd name="T2" fmla="*/ 2147483647 w 60"/>
              <a:gd name="T3" fmla="*/ 2147483647 h 78"/>
              <a:gd name="T4" fmla="*/ 2147483647 w 60"/>
              <a:gd name="T5" fmla="*/ 2147483647 h 78"/>
              <a:gd name="T6" fmla="*/ 0 w 60"/>
              <a:gd name="T7" fmla="*/ 2147483647 h 78"/>
              <a:gd name="T8" fmla="*/ 2147483647 w 60"/>
              <a:gd name="T9" fmla="*/ 2147483647 h 78"/>
              <a:gd name="T10" fmla="*/ 2147483647 w 60"/>
              <a:gd name="T11" fmla="*/ 0 h 78"/>
              <a:gd name="T12" fmla="*/ 2147483647 w 60"/>
              <a:gd name="T13" fmla="*/ 2147483647 h 78"/>
              <a:gd name="T14" fmla="*/ 2147483647 w 60"/>
              <a:gd name="T15" fmla="*/ 2147483647 h 78"/>
              <a:gd name="T16" fmla="*/ 2147483647 w 60"/>
              <a:gd name="T17" fmla="*/ 2147483647 h 78"/>
              <a:gd name="T18" fmla="*/ 2147483647 w 60"/>
              <a:gd name="T19" fmla="*/ 2147483647 h 78"/>
              <a:gd name="T20" fmla="*/ 2147483647 w 60"/>
              <a:gd name="T21" fmla="*/ 2147483647 h 78"/>
              <a:gd name="T22" fmla="*/ 2147483647 w 60"/>
              <a:gd name="T23" fmla="*/ 2147483647 h 78"/>
              <a:gd name="T24" fmla="*/ 2147483647 w 60"/>
              <a:gd name="T25" fmla="*/ 2147483647 h 78"/>
              <a:gd name="T26" fmla="*/ 2147483647 w 60"/>
              <a:gd name="T27" fmla="*/ 2147483647 h 78"/>
              <a:gd name="T28" fmla="*/ 2147483647 w 60"/>
              <a:gd name="T29" fmla="*/ 2147483647 h 78"/>
              <a:gd name="T30" fmla="*/ 2147483647 w 60"/>
              <a:gd name="T31" fmla="*/ 2147483647 h 78"/>
              <a:gd name="T32" fmla="*/ 2147483647 w 60"/>
              <a:gd name="T33" fmla="*/ 2147483647 h 78"/>
              <a:gd name="T34" fmla="*/ 2147483647 w 60"/>
              <a:gd name="T35" fmla="*/ 2147483647 h 78"/>
              <a:gd name="T36" fmla="*/ 2147483647 w 60"/>
              <a:gd name="T37" fmla="*/ 2147483647 h 78"/>
              <a:gd name="T38" fmla="*/ 2147483647 w 60"/>
              <a:gd name="T39" fmla="*/ 2147483647 h 78"/>
              <a:gd name="T40" fmla="*/ 2147483647 w 60"/>
              <a:gd name="T41" fmla="*/ 2147483647 h 78"/>
              <a:gd name="T42" fmla="*/ 2147483647 w 60"/>
              <a:gd name="T43" fmla="*/ 2147483647 h 78"/>
              <a:gd name="T44" fmla="*/ 2147483647 w 60"/>
              <a:gd name="T45" fmla="*/ 2147483647 h 78"/>
              <a:gd name="T46" fmla="*/ 2147483647 w 60"/>
              <a:gd name="T47" fmla="*/ 2147483647 h 78"/>
              <a:gd name="T48" fmla="*/ 2147483647 w 60"/>
              <a:gd name="T49" fmla="*/ 2147483647 h 78"/>
              <a:gd name="T50" fmla="*/ 2147483647 w 60"/>
              <a:gd name="T51" fmla="*/ 2147483647 h 78"/>
              <a:gd name="T52" fmla="*/ 2147483647 w 60"/>
              <a:gd name="T53" fmla="*/ 2147483647 h 78"/>
              <a:gd name="T54" fmla="*/ 2147483647 w 60"/>
              <a:gd name="T55" fmla="*/ 2147483647 h 78"/>
              <a:gd name="T56" fmla="*/ 2147483647 w 60"/>
              <a:gd name="T57" fmla="*/ 2147483647 h 78"/>
              <a:gd name="T58" fmla="*/ 2147483647 w 60"/>
              <a:gd name="T59" fmla="*/ 2147483647 h 78"/>
              <a:gd name="T60" fmla="*/ 2147483647 w 60"/>
              <a:gd name="T61" fmla="*/ 2147483647 h 78"/>
              <a:gd name="T62" fmla="*/ 2147483647 w 60"/>
              <a:gd name="T63" fmla="*/ 2147483647 h 78"/>
              <a:gd name="T64" fmla="*/ 2147483647 w 60"/>
              <a:gd name="T65" fmla="*/ 2147483647 h 78"/>
              <a:gd name="T66" fmla="*/ 2147483647 w 60"/>
              <a:gd name="T67" fmla="*/ 2147483647 h 7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0"/>
              <a:gd name="T103" fmla="*/ 0 h 78"/>
              <a:gd name="T104" fmla="*/ 60 w 60"/>
              <a:gd name="T105" fmla="*/ 78 h 7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0" h="78">
                <a:moveTo>
                  <a:pt x="12" y="48"/>
                </a:moveTo>
                <a:lnTo>
                  <a:pt x="6" y="42"/>
                </a:lnTo>
                <a:lnTo>
                  <a:pt x="6" y="36"/>
                </a:lnTo>
                <a:lnTo>
                  <a:pt x="0" y="12"/>
                </a:lnTo>
                <a:lnTo>
                  <a:pt x="18" y="6"/>
                </a:lnTo>
                <a:lnTo>
                  <a:pt x="30" y="0"/>
                </a:lnTo>
                <a:lnTo>
                  <a:pt x="30" y="6"/>
                </a:lnTo>
                <a:lnTo>
                  <a:pt x="30" y="12"/>
                </a:lnTo>
                <a:lnTo>
                  <a:pt x="36" y="12"/>
                </a:lnTo>
                <a:lnTo>
                  <a:pt x="36" y="18"/>
                </a:lnTo>
                <a:lnTo>
                  <a:pt x="36" y="24"/>
                </a:lnTo>
                <a:lnTo>
                  <a:pt x="42" y="24"/>
                </a:lnTo>
                <a:lnTo>
                  <a:pt x="48" y="30"/>
                </a:lnTo>
                <a:lnTo>
                  <a:pt x="42" y="30"/>
                </a:lnTo>
                <a:lnTo>
                  <a:pt x="36" y="24"/>
                </a:lnTo>
                <a:lnTo>
                  <a:pt x="36" y="30"/>
                </a:lnTo>
                <a:lnTo>
                  <a:pt x="36" y="36"/>
                </a:lnTo>
                <a:lnTo>
                  <a:pt x="36" y="54"/>
                </a:lnTo>
                <a:lnTo>
                  <a:pt x="36" y="60"/>
                </a:lnTo>
                <a:lnTo>
                  <a:pt x="24" y="72"/>
                </a:lnTo>
                <a:lnTo>
                  <a:pt x="12" y="78"/>
                </a:lnTo>
                <a:lnTo>
                  <a:pt x="12" y="72"/>
                </a:lnTo>
                <a:lnTo>
                  <a:pt x="12" y="66"/>
                </a:lnTo>
                <a:lnTo>
                  <a:pt x="12" y="48"/>
                </a:lnTo>
                <a:close/>
                <a:moveTo>
                  <a:pt x="48" y="30"/>
                </a:moveTo>
                <a:lnTo>
                  <a:pt x="54" y="30"/>
                </a:lnTo>
                <a:lnTo>
                  <a:pt x="60" y="48"/>
                </a:lnTo>
                <a:lnTo>
                  <a:pt x="54" y="48"/>
                </a:lnTo>
                <a:lnTo>
                  <a:pt x="48" y="30"/>
                </a:lnTo>
                <a:close/>
                <a:moveTo>
                  <a:pt x="48" y="36"/>
                </a:moveTo>
                <a:lnTo>
                  <a:pt x="54" y="48"/>
                </a:lnTo>
                <a:lnTo>
                  <a:pt x="48" y="48"/>
                </a:lnTo>
                <a:lnTo>
                  <a:pt x="48" y="54"/>
                </a:lnTo>
                <a:lnTo>
                  <a:pt x="48" y="36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18" name="Freeform 20"/>
          <p:cNvSpPr>
            <a:spLocks/>
          </p:cNvSpPr>
          <p:nvPr/>
        </p:nvSpPr>
        <p:spPr bwMode="auto">
          <a:xfrm>
            <a:off x="7191377" y="3321178"/>
            <a:ext cx="161925" cy="371475"/>
          </a:xfrm>
          <a:custGeom>
            <a:avLst/>
            <a:gdLst>
              <a:gd name="T0" fmla="*/ 0 w 102"/>
              <a:gd name="T1" fmla="*/ 2147483647 h 234"/>
              <a:gd name="T2" fmla="*/ 2147483647 w 102"/>
              <a:gd name="T3" fmla="*/ 2147483647 h 234"/>
              <a:gd name="T4" fmla="*/ 2147483647 w 102"/>
              <a:gd name="T5" fmla="*/ 2147483647 h 234"/>
              <a:gd name="T6" fmla="*/ 2147483647 w 102"/>
              <a:gd name="T7" fmla="*/ 2147483647 h 234"/>
              <a:gd name="T8" fmla="*/ 2147483647 w 102"/>
              <a:gd name="T9" fmla="*/ 2147483647 h 234"/>
              <a:gd name="T10" fmla="*/ 2147483647 w 102"/>
              <a:gd name="T11" fmla="*/ 2147483647 h 234"/>
              <a:gd name="T12" fmla="*/ 2147483647 w 102"/>
              <a:gd name="T13" fmla="*/ 2147483647 h 234"/>
              <a:gd name="T14" fmla="*/ 2147483647 w 102"/>
              <a:gd name="T15" fmla="*/ 2147483647 h 234"/>
              <a:gd name="T16" fmla="*/ 2147483647 w 102"/>
              <a:gd name="T17" fmla="*/ 2147483647 h 234"/>
              <a:gd name="T18" fmla="*/ 2147483647 w 102"/>
              <a:gd name="T19" fmla="*/ 2147483647 h 234"/>
              <a:gd name="T20" fmla="*/ 2147483647 w 102"/>
              <a:gd name="T21" fmla="*/ 2147483647 h 234"/>
              <a:gd name="T22" fmla="*/ 2147483647 w 102"/>
              <a:gd name="T23" fmla="*/ 2147483647 h 234"/>
              <a:gd name="T24" fmla="*/ 0 w 102"/>
              <a:gd name="T25" fmla="*/ 2147483647 h 234"/>
              <a:gd name="T26" fmla="*/ 0 w 102"/>
              <a:gd name="T27" fmla="*/ 2147483647 h 234"/>
              <a:gd name="T28" fmla="*/ 0 w 102"/>
              <a:gd name="T29" fmla="*/ 2147483647 h 234"/>
              <a:gd name="T30" fmla="*/ 2147483647 w 102"/>
              <a:gd name="T31" fmla="*/ 2147483647 h 234"/>
              <a:gd name="T32" fmla="*/ 0 w 102"/>
              <a:gd name="T33" fmla="*/ 2147483647 h 234"/>
              <a:gd name="T34" fmla="*/ 2147483647 w 102"/>
              <a:gd name="T35" fmla="*/ 2147483647 h 234"/>
              <a:gd name="T36" fmla="*/ 2147483647 w 102"/>
              <a:gd name="T37" fmla="*/ 2147483647 h 234"/>
              <a:gd name="T38" fmla="*/ 2147483647 w 102"/>
              <a:gd name="T39" fmla="*/ 2147483647 h 234"/>
              <a:gd name="T40" fmla="*/ 2147483647 w 102"/>
              <a:gd name="T41" fmla="*/ 2147483647 h 234"/>
              <a:gd name="T42" fmla="*/ 2147483647 w 102"/>
              <a:gd name="T43" fmla="*/ 2147483647 h 234"/>
              <a:gd name="T44" fmla="*/ 2147483647 w 102"/>
              <a:gd name="T45" fmla="*/ 0 h 234"/>
              <a:gd name="T46" fmla="*/ 2147483647 w 102"/>
              <a:gd name="T47" fmla="*/ 2147483647 h 234"/>
              <a:gd name="T48" fmla="*/ 2147483647 w 102"/>
              <a:gd name="T49" fmla="*/ 2147483647 h 234"/>
              <a:gd name="T50" fmla="*/ 2147483647 w 102"/>
              <a:gd name="T51" fmla="*/ 2147483647 h 234"/>
              <a:gd name="T52" fmla="*/ 2147483647 w 102"/>
              <a:gd name="T53" fmla="*/ 2147483647 h 234"/>
              <a:gd name="T54" fmla="*/ 2147483647 w 102"/>
              <a:gd name="T55" fmla="*/ 2147483647 h 234"/>
              <a:gd name="T56" fmla="*/ 2147483647 w 102"/>
              <a:gd name="T57" fmla="*/ 2147483647 h 234"/>
              <a:gd name="T58" fmla="*/ 2147483647 w 102"/>
              <a:gd name="T59" fmla="*/ 2147483647 h 234"/>
              <a:gd name="T60" fmla="*/ 2147483647 w 102"/>
              <a:gd name="T61" fmla="*/ 2147483647 h 234"/>
              <a:gd name="T62" fmla="*/ 2147483647 w 102"/>
              <a:gd name="T63" fmla="*/ 2147483647 h 234"/>
              <a:gd name="T64" fmla="*/ 2147483647 w 102"/>
              <a:gd name="T65" fmla="*/ 2147483647 h 234"/>
              <a:gd name="T66" fmla="*/ 2147483647 w 102"/>
              <a:gd name="T67" fmla="*/ 2147483647 h 234"/>
              <a:gd name="T68" fmla="*/ 2147483647 w 102"/>
              <a:gd name="T69" fmla="*/ 2147483647 h 234"/>
              <a:gd name="T70" fmla="*/ 2147483647 w 102"/>
              <a:gd name="T71" fmla="*/ 2147483647 h 234"/>
              <a:gd name="T72" fmla="*/ 2147483647 w 102"/>
              <a:gd name="T73" fmla="*/ 2147483647 h 234"/>
              <a:gd name="T74" fmla="*/ 2147483647 w 102"/>
              <a:gd name="T75" fmla="*/ 2147483647 h 234"/>
              <a:gd name="T76" fmla="*/ 2147483647 w 102"/>
              <a:gd name="T77" fmla="*/ 2147483647 h 234"/>
              <a:gd name="T78" fmla="*/ 2147483647 w 102"/>
              <a:gd name="T79" fmla="*/ 2147483647 h 234"/>
              <a:gd name="T80" fmla="*/ 2147483647 w 102"/>
              <a:gd name="T81" fmla="*/ 2147483647 h 234"/>
              <a:gd name="T82" fmla="*/ 2147483647 w 102"/>
              <a:gd name="T83" fmla="*/ 2147483647 h 234"/>
              <a:gd name="T84" fmla="*/ 2147483647 w 102"/>
              <a:gd name="T85" fmla="*/ 2147483647 h 234"/>
              <a:gd name="T86" fmla="*/ 2147483647 w 102"/>
              <a:gd name="T87" fmla="*/ 2147483647 h 234"/>
              <a:gd name="T88" fmla="*/ 2147483647 w 102"/>
              <a:gd name="T89" fmla="*/ 2147483647 h 234"/>
              <a:gd name="T90" fmla="*/ 0 w 102"/>
              <a:gd name="T91" fmla="*/ 2147483647 h 234"/>
              <a:gd name="T92" fmla="*/ 0 w 102"/>
              <a:gd name="T93" fmla="*/ 2147483647 h 23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02"/>
              <a:gd name="T142" fmla="*/ 0 h 234"/>
              <a:gd name="T143" fmla="*/ 102 w 102"/>
              <a:gd name="T144" fmla="*/ 234 h 23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02" h="234">
                <a:moveTo>
                  <a:pt x="0" y="168"/>
                </a:moveTo>
                <a:lnTo>
                  <a:pt x="0" y="162"/>
                </a:lnTo>
                <a:lnTo>
                  <a:pt x="6" y="162"/>
                </a:lnTo>
                <a:lnTo>
                  <a:pt x="12" y="156"/>
                </a:lnTo>
                <a:lnTo>
                  <a:pt x="18" y="150"/>
                </a:lnTo>
                <a:lnTo>
                  <a:pt x="24" y="144"/>
                </a:lnTo>
                <a:lnTo>
                  <a:pt x="24" y="138"/>
                </a:lnTo>
                <a:lnTo>
                  <a:pt x="30" y="132"/>
                </a:lnTo>
                <a:lnTo>
                  <a:pt x="36" y="126"/>
                </a:lnTo>
                <a:lnTo>
                  <a:pt x="42" y="126"/>
                </a:lnTo>
                <a:lnTo>
                  <a:pt x="42" y="120"/>
                </a:lnTo>
                <a:lnTo>
                  <a:pt x="48" y="114"/>
                </a:lnTo>
                <a:lnTo>
                  <a:pt x="36" y="108"/>
                </a:lnTo>
                <a:lnTo>
                  <a:pt x="36" y="102"/>
                </a:lnTo>
                <a:lnTo>
                  <a:pt x="30" y="102"/>
                </a:lnTo>
                <a:lnTo>
                  <a:pt x="30" y="96"/>
                </a:lnTo>
                <a:lnTo>
                  <a:pt x="24" y="96"/>
                </a:lnTo>
                <a:lnTo>
                  <a:pt x="18" y="96"/>
                </a:lnTo>
                <a:lnTo>
                  <a:pt x="18" y="90"/>
                </a:lnTo>
                <a:lnTo>
                  <a:pt x="18" y="84"/>
                </a:lnTo>
                <a:lnTo>
                  <a:pt x="12" y="84"/>
                </a:lnTo>
                <a:lnTo>
                  <a:pt x="12" y="78"/>
                </a:lnTo>
                <a:lnTo>
                  <a:pt x="6" y="84"/>
                </a:lnTo>
                <a:lnTo>
                  <a:pt x="6" y="78"/>
                </a:lnTo>
                <a:lnTo>
                  <a:pt x="6" y="72"/>
                </a:lnTo>
                <a:lnTo>
                  <a:pt x="0" y="72"/>
                </a:lnTo>
                <a:lnTo>
                  <a:pt x="6" y="72"/>
                </a:lnTo>
                <a:lnTo>
                  <a:pt x="0" y="72"/>
                </a:lnTo>
                <a:lnTo>
                  <a:pt x="0" y="66"/>
                </a:lnTo>
                <a:lnTo>
                  <a:pt x="0" y="60"/>
                </a:lnTo>
                <a:lnTo>
                  <a:pt x="6" y="60"/>
                </a:lnTo>
                <a:lnTo>
                  <a:pt x="6" y="54"/>
                </a:lnTo>
                <a:lnTo>
                  <a:pt x="6" y="48"/>
                </a:lnTo>
                <a:lnTo>
                  <a:pt x="0" y="42"/>
                </a:lnTo>
                <a:lnTo>
                  <a:pt x="0" y="36"/>
                </a:lnTo>
                <a:lnTo>
                  <a:pt x="6" y="36"/>
                </a:lnTo>
                <a:lnTo>
                  <a:pt x="6" y="30"/>
                </a:lnTo>
                <a:lnTo>
                  <a:pt x="12" y="30"/>
                </a:lnTo>
                <a:lnTo>
                  <a:pt x="6" y="30"/>
                </a:lnTo>
                <a:lnTo>
                  <a:pt x="6" y="24"/>
                </a:lnTo>
                <a:lnTo>
                  <a:pt x="12" y="24"/>
                </a:lnTo>
                <a:lnTo>
                  <a:pt x="12" y="18"/>
                </a:lnTo>
                <a:lnTo>
                  <a:pt x="18" y="12"/>
                </a:lnTo>
                <a:lnTo>
                  <a:pt x="12" y="12"/>
                </a:lnTo>
                <a:lnTo>
                  <a:pt x="18" y="6"/>
                </a:lnTo>
                <a:lnTo>
                  <a:pt x="18" y="0"/>
                </a:lnTo>
                <a:lnTo>
                  <a:pt x="24" y="0"/>
                </a:lnTo>
                <a:lnTo>
                  <a:pt x="48" y="6"/>
                </a:lnTo>
                <a:lnTo>
                  <a:pt x="60" y="12"/>
                </a:lnTo>
                <a:lnTo>
                  <a:pt x="66" y="12"/>
                </a:lnTo>
                <a:lnTo>
                  <a:pt x="90" y="18"/>
                </a:lnTo>
                <a:lnTo>
                  <a:pt x="90" y="24"/>
                </a:lnTo>
                <a:lnTo>
                  <a:pt x="90" y="30"/>
                </a:lnTo>
                <a:lnTo>
                  <a:pt x="90" y="36"/>
                </a:lnTo>
                <a:lnTo>
                  <a:pt x="90" y="42"/>
                </a:lnTo>
                <a:lnTo>
                  <a:pt x="90" y="48"/>
                </a:lnTo>
                <a:lnTo>
                  <a:pt x="78" y="54"/>
                </a:lnTo>
                <a:lnTo>
                  <a:pt x="78" y="48"/>
                </a:lnTo>
                <a:lnTo>
                  <a:pt x="78" y="54"/>
                </a:lnTo>
                <a:lnTo>
                  <a:pt x="78" y="60"/>
                </a:lnTo>
                <a:lnTo>
                  <a:pt x="72" y="72"/>
                </a:lnTo>
                <a:lnTo>
                  <a:pt x="72" y="78"/>
                </a:lnTo>
                <a:lnTo>
                  <a:pt x="78" y="78"/>
                </a:lnTo>
                <a:lnTo>
                  <a:pt x="84" y="72"/>
                </a:lnTo>
                <a:lnTo>
                  <a:pt x="96" y="84"/>
                </a:lnTo>
                <a:lnTo>
                  <a:pt x="102" y="108"/>
                </a:lnTo>
                <a:lnTo>
                  <a:pt x="96" y="108"/>
                </a:lnTo>
                <a:lnTo>
                  <a:pt x="102" y="108"/>
                </a:lnTo>
                <a:lnTo>
                  <a:pt x="102" y="114"/>
                </a:lnTo>
                <a:lnTo>
                  <a:pt x="96" y="114"/>
                </a:lnTo>
                <a:lnTo>
                  <a:pt x="96" y="132"/>
                </a:lnTo>
                <a:lnTo>
                  <a:pt x="96" y="144"/>
                </a:lnTo>
                <a:lnTo>
                  <a:pt x="96" y="156"/>
                </a:lnTo>
                <a:lnTo>
                  <a:pt x="90" y="162"/>
                </a:lnTo>
                <a:lnTo>
                  <a:pt x="90" y="168"/>
                </a:lnTo>
                <a:lnTo>
                  <a:pt x="84" y="168"/>
                </a:lnTo>
                <a:lnTo>
                  <a:pt x="84" y="174"/>
                </a:lnTo>
                <a:lnTo>
                  <a:pt x="84" y="180"/>
                </a:lnTo>
                <a:lnTo>
                  <a:pt x="84" y="186"/>
                </a:lnTo>
                <a:lnTo>
                  <a:pt x="72" y="198"/>
                </a:lnTo>
                <a:lnTo>
                  <a:pt x="78" y="198"/>
                </a:lnTo>
                <a:lnTo>
                  <a:pt x="66" y="222"/>
                </a:lnTo>
                <a:lnTo>
                  <a:pt x="60" y="228"/>
                </a:lnTo>
                <a:lnTo>
                  <a:pt x="66" y="234"/>
                </a:lnTo>
                <a:lnTo>
                  <a:pt x="54" y="234"/>
                </a:lnTo>
                <a:lnTo>
                  <a:pt x="60" y="216"/>
                </a:lnTo>
                <a:lnTo>
                  <a:pt x="54" y="210"/>
                </a:lnTo>
                <a:lnTo>
                  <a:pt x="48" y="210"/>
                </a:lnTo>
                <a:lnTo>
                  <a:pt x="42" y="216"/>
                </a:lnTo>
                <a:lnTo>
                  <a:pt x="12" y="198"/>
                </a:lnTo>
                <a:lnTo>
                  <a:pt x="0" y="192"/>
                </a:lnTo>
                <a:lnTo>
                  <a:pt x="0" y="186"/>
                </a:lnTo>
                <a:lnTo>
                  <a:pt x="0" y="180"/>
                </a:lnTo>
                <a:lnTo>
                  <a:pt x="0" y="168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19" name="Freeform 21"/>
          <p:cNvSpPr>
            <a:spLocks/>
          </p:cNvSpPr>
          <p:nvPr/>
        </p:nvSpPr>
        <p:spPr bwMode="auto">
          <a:xfrm>
            <a:off x="5724527" y="3454400"/>
            <a:ext cx="390525" cy="666750"/>
          </a:xfrm>
          <a:custGeom>
            <a:avLst/>
            <a:gdLst>
              <a:gd name="T0" fmla="*/ 2147483647 w 246"/>
              <a:gd name="T1" fmla="*/ 2147483647 h 420"/>
              <a:gd name="T2" fmla="*/ 2147483647 w 246"/>
              <a:gd name="T3" fmla="*/ 2147483647 h 420"/>
              <a:gd name="T4" fmla="*/ 2147483647 w 246"/>
              <a:gd name="T5" fmla="*/ 2147483647 h 420"/>
              <a:gd name="T6" fmla="*/ 2147483647 w 246"/>
              <a:gd name="T7" fmla="*/ 2147483647 h 420"/>
              <a:gd name="T8" fmla="*/ 2147483647 w 246"/>
              <a:gd name="T9" fmla="*/ 2147483647 h 420"/>
              <a:gd name="T10" fmla="*/ 2147483647 w 246"/>
              <a:gd name="T11" fmla="*/ 2147483647 h 420"/>
              <a:gd name="T12" fmla="*/ 2147483647 w 246"/>
              <a:gd name="T13" fmla="*/ 2147483647 h 420"/>
              <a:gd name="T14" fmla="*/ 2147483647 w 246"/>
              <a:gd name="T15" fmla="*/ 2147483647 h 420"/>
              <a:gd name="T16" fmla="*/ 2147483647 w 246"/>
              <a:gd name="T17" fmla="*/ 2147483647 h 420"/>
              <a:gd name="T18" fmla="*/ 2147483647 w 246"/>
              <a:gd name="T19" fmla="*/ 2147483647 h 420"/>
              <a:gd name="T20" fmla="*/ 2147483647 w 246"/>
              <a:gd name="T21" fmla="*/ 2147483647 h 420"/>
              <a:gd name="T22" fmla="*/ 2147483647 w 246"/>
              <a:gd name="T23" fmla="*/ 2147483647 h 420"/>
              <a:gd name="T24" fmla="*/ 2147483647 w 246"/>
              <a:gd name="T25" fmla="*/ 2147483647 h 420"/>
              <a:gd name="T26" fmla="*/ 2147483647 w 246"/>
              <a:gd name="T27" fmla="*/ 2147483647 h 420"/>
              <a:gd name="T28" fmla="*/ 0 w 246"/>
              <a:gd name="T29" fmla="*/ 2147483647 h 420"/>
              <a:gd name="T30" fmla="*/ 2147483647 w 246"/>
              <a:gd name="T31" fmla="*/ 2147483647 h 420"/>
              <a:gd name="T32" fmla="*/ 2147483647 w 246"/>
              <a:gd name="T33" fmla="*/ 2147483647 h 420"/>
              <a:gd name="T34" fmla="*/ 2147483647 w 246"/>
              <a:gd name="T35" fmla="*/ 2147483647 h 420"/>
              <a:gd name="T36" fmla="*/ 2147483647 w 246"/>
              <a:gd name="T37" fmla="*/ 2147483647 h 420"/>
              <a:gd name="T38" fmla="*/ 2147483647 w 246"/>
              <a:gd name="T39" fmla="*/ 2147483647 h 420"/>
              <a:gd name="T40" fmla="*/ 2147483647 w 246"/>
              <a:gd name="T41" fmla="*/ 2147483647 h 420"/>
              <a:gd name="T42" fmla="*/ 2147483647 w 246"/>
              <a:gd name="T43" fmla="*/ 2147483647 h 420"/>
              <a:gd name="T44" fmla="*/ 2147483647 w 246"/>
              <a:gd name="T45" fmla="*/ 2147483647 h 420"/>
              <a:gd name="T46" fmla="*/ 2147483647 w 246"/>
              <a:gd name="T47" fmla="*/ 2147483647 h 420"/>
              <a:gd name="T48" fmla="*/ 2147483647 w 246"/>
              <a:gd name="T49" fmla="*/ 2147483647 h 420"/>
              <a:gd name="T50" fmla="*/ 2147483647 w 246"/>
              <a:gd name="T51" fmla="*/ 2147483647 h 420"/>
              <a:gd name="T52" fmla="*/ 2147483647 w 246"/>
              <a:gd name="T53" fmla="*/ 2147483647 h 420"/>
              <a:gd name="T54" fmla="*/ 2147483647 w 246"/>
              <a:gd name="T55" fmla="*/ 2147483647 h 420"/>
              <a:gd name="T56" fmla="*/ 2147483647 w 246"/>
              <a:gd name="T57" fmla="*/ 2147483647 h 420"/>
              <a:gd name="T58" fmla="*/ 2147483647 w 246"/>
              <a:gd name="T59" fmla="*/ 2147483647 h 420"/>
              <a:gd name="T60" fmla="*/ 2147483647 w 246"/>
              <a:gd name="T61" fmla="*/ 2147483647 h 420"/>
              <a:gd name="T62" fmla="*/ 2147483647 w 246"/>
              <a:gd name="T63" fmla="*/ 2147483647 h 420"/>
              <a:gd name="T64" fmla="*/ 2147483647 w 246"/>
              <a:gd name="T65" fmla="*/ 2147483647 h 420"/>
              <a:gd name="T66" fmla="*/ 2147483647 w 246"/>
              <a:gd name="T67" fmla="*/ 2147483647 h 420"/>
              <a:gd name="T68" fmla="*/ 2147483647 w 246"/>
              <a:gd name="T69" fmla="*/ 2147483647 h 420"/>
              <a:gd name="T70" fmla="*/ 2147483647 w 246"/>
              <a:gd name="T71" fmla="*/ 2147483647 h 420"/>
              <a:gd name="T72" fmla="*/ 2147483647 w 246"/>
              <a:gd name="T73" fmla="*/ 2147483647 h 420"/>
              <a:gd name="T74" fmla="*/ 2147483647 w 246"/>
              <a:gd name="T75" fmla="*/ 2147483647 h 420"/>
              <a:gd name="T76" fmla="*/ 2147483647 w 246"/>
              <a:gd name="T77" fmla="*/ 2147483647 h 420"/>
              <a:gd name="T78" fmla="*/ 2147483647 w 246"/>
              <a:gd name="T79" fmla="*/ 2147483647 h 420"/>
              <a:gd name="T80" fmla="*/ 2147483647 w 246"/>
              <a:gd name="T81" fmla="*/ 2147483647 h 420"/>
              <a:gd name="T82" fmla="*/ 2147483647 w 246"/>
              <a:gd name="T83" fmla="*/ 2147483647 h 420"/>
              <a:gd name="T84" fmla="*/ 2147483647 w 246"/>
              <a:gd name="T85" fmla="*/ 2147483647 h 420"/>
              <a:gd name="T86" fmla="*/ 2147483647 w 246"/>
              <a:gd name="T87" fmla="*/ 2147483647 h 420"/>
              <a:gd name="T88" fmla="*/ 2147483647 w 246"/>
              <a:gd name="T89" fmla="*/ 2147483647 h 420"/>
              <a:gd name="T90" fmla="*/ 2147483647 w 246"/>
              <a:gd name="T91" fmla="*/ 2147483647 h 420"/>
              <a:gd name="T92" fmla="*/ 2147483647 w 246"/>
              <a:gd name="T93" fmla="*/ 2147483647 h 420"/>
              <a:gd name="T94" fmla="*/ 2147483647 w 246"/>
              <a:gd name="T95" fmla="*/ 2147483647 h 420"/>
              <a:gd name="T96" fmla="*/ 2147483647 w 246"/>
              <a:gd name="T97" fmla="*/ 2147483647 h 420"/>
              <a:gd name="T98" fmla="*/ 2147483647 w 246"/>
              <a:gd name="T99" fmla="*/ 2147483647 h 420"/>
              <a:gd name="T100" fmla="*/ 2147483647 w 246"/>
              <a:gd name="T101" fmla="*/ 2147483647 h 420"/>
              <a:gd name="T102" fmla="*/ 2147483647 w 246"/>
              <a:gd name="T103" fmla="*/ 2147483647 h 420"/>
              <a:gd name="T104" fmla="*/ 2147483647 w 246"/>
              <a:gd name="T105" fmla="*/ 2147483647 h 420"/>
              <a:gd name="T106" fmla="*/ 2147483647 w 246"/>
              <a:gd name="T107" fmla="*/ 2147483647 h 42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46"/>
              <a:gd name="T163" fmla="*/ 0 h 420"/>
              <a:gd name="T164" fmla="*/ 246 w 246"/>
              <a:gd name="T165" fmla="*/ 420 h 42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46" h="420">
                <a:moveTo>
                  <a:pt x="132" y="366"/>
                </a:moveTo>
                <a:lnTo>
                  <a:pt x="132" y="372"/>
                </a:lnTo>
                <a:lnTo>
                  <a:pt x="126" y="372"/>
                </a:lnTo>
                <a:lnTo>
                  <a:pt x="126" y="378"/>
                </a:lnTo>
                <a:lnTo>
                  <a:pt x="120" y="378"/>
                </a:lnTo>
                <a:lnTo>
                  <a:pt x="120" y="384"/>
                </a:lnTo>
                <a:lnTo>
                  <a:pt x="120" y="390"/>
                </a:lnTo>
                <a:lnTo>
                  <a:pt x="120" y="396"/>
                </a:lnTo>
                <a:lnTo>
                  <a:pt x="114" y="396"/>
                </a:lnTo>
                <a:lnTo>
                  <a:pt x="114" y="402"/>
                </a:lnTo>
                <a:lnTo>
                  <a:pt x="108" y="402"/>
                </a:lnTo>
                <a:lnTo>
                  <a:pt x="114" y="396"/>
                </a:lnTo>
                <a:lnTo>
                  <a:pt x="108" y="396"/>
                </a:lnTo>
                <a:lnTo>
                  <a:pt x="102" y="396"/>
                </a:lnTo>
                <a:lnTo>
                  <a:pt x="102" y="390"/>
                </a:lnTo>
                <a:lnTo>
                  <a:pt x="96" y="390"/>
                </a:lnTo>
                <a:lnTo>
                  <a:pt x="90" y="390"/>
                </a:lnTo>
                <a:lnTo>
                  <a:pt x="90" y="396"/>
                </a:lnTo>
                <a:lnTo>
                  <a:pt x="84" y="396"/>
                </a:lnTo>
                <a:lnTo>
                  <a:pt x="78" y="408"/>
                </a:lnTo>
                <a:lnTo>
                  <a:pt x="78" y="414"/>
                </a:lnTo>
                <a:lnTo>
                  <a:pt x="78" y="408"/>
                </a:lnTo>
                <a:lnTo>
                  <a:pt x="72" y="408"/>
                </a:lnTo>
                <a:lnTo>
                  <a:pt x="66" y="408"/>
                </a:lnTo>
                <a:lnTo>
                  <a:pt x="66" y="402"/>
                </a:lnTo>
                <a:lnTo>
                  <a:pt x="60" y="402"/>
                </a:lnTo>
                <a:lnTo>
                  <a:pt x="54" y="396"/>
                </a:lnTo>
                <a:lnTo>
                  <a:pt x="48" y="396"/>
                </a:lnTo>
                <a:lnTo>
                  <a:pt x="48" y="402"/>
                </a:lnTo>
                <a:lnTo>
                  <a:pt x="36" y="396"/>
                </a:lnTo>
                <a:lnTo>
                  <a:pt x="36" y="402"/>
                </a:lnTo>
                <a:lnTo>
                  <a:pt x="42" y="402"/>
                </a:lnTo>
                <a:lnTo>
                  <a:pt x="42" y="408"/>
                </a:lnTo>
                <a:lnTo>
                  <a:pt x="36" y="408"/>
                </a:lnTo>
                <a:lnTo>
                  <a:pt x="30" y="402"/>
                </a:lnTo>
                <a:lnTo>
                  <a:pt x="24" y="408"/>
                </a:lnTo>
                <a:lnTo>
                  <a:pt x="18" y="408"/>
                </a:lnTo>
                <a:lnTo>
                  <a:pt x="18" y="402"/>
                </a:lnTo>
                <a:lnTo>
                  <a:pt x="12" y="402"/>
                </a:lnTo>
                <a:lnTo>
                  <a:pt x="12" y="408"/>
                </a:lnTo>
                <a:lnTo>
                  <a:pt x="18" y="414"/>
                </a:lnTo>
                <a:lnTo>
                  <a:pt x="12" y="414"/>
                </a:lnTo>
                <a:lnTo>
                  <a:pt x="12" y="420"/>
                </a:lnTo>
                <a:lnTo>
                  <a:pt x="6" y="414"/>
                </a:lnTo>
                <a:lnTo>
                  <a:pt x="0" y="414"/>
                </a:lnTo>
                <a:lnTo>
                  <a:pt x="6" y="414"/>
                </a:lnTo>
                <a:lnTo>
                  <a:pt x="0" y="408"/>
                </a:lnTo>
                <a:lnTo>
                  <a:pt x="6" y="408"/>
                </a:lnTo>
                <a:lnTo>
                  <a:pt x="6" y="402"/>
                </a:lnTo>
                <a:lnTo>
                  <a:pt x="0" y="402"/>
                </a:lnTo>
                <a:lnTo>
                  <a:pt x="6" y="402"/>
                </a:lnTo>
                <a:lnTo>
                  <a:pt x="6" y="396"/>
                </a:lnTo>
                <a:lnTo>
                  <a:pt x="6" y="390"/>
                </a:lnTo>
                <a:lnTo>
                  <a:pt x="12" y="384"/>
                </a:lnTo>
                <a:lnTo>
                  <a:pt x="6" y="384"/>
                </a:lnTo>
                <a:lnTo>
                  <a:pt x="12" y="384"/>
                </a:lnTo>
                <a:lnTo>
                  <a:pt x="12" y="378"/>
                </a:lnTo>
                <a:lnTo>
                  <a:pt x="6" y="378"/>
                </a:lnTo>
                <a:lnTo>
                  <a:pt x="6" y="372"/>
                </a:lnTo>
                <a:lnTo>
                  <a:pt x="12" y="366"/>
                </a:lnTo>
                <a:lnTo>
                  <a:pt x="18" y="366"/>
                </a:lnTo>
                <a:lnTo>
                  <a:pt x="18" y="360"/>
                </a:lnTo>
                <a:lnTo>
                  <a:pt x="18" y="354"/>
                </a:lnTo>
                <a:lnTo>
                  <a:pt x="24" y="354"/>
                </a:lnTo>
                <a:lnTo>
                  <a:pt x="24" y="348"/>
                </a:lnTo>
                <a:lnTo>
                  <a:pt x="30" y="342"/>
                </a:lnTo>
                <a:lnTo>
                  <a:pt x="30" y="336"/>
                </a:lnTo>
                <a:lnTo>
                  <a:pt x="30" y="330"/>
                </a:lnTo>
                <a:lnTo>
                  <a:pt x="36" y="324"/>
                </a:lnTo>
                <a:lnTo>
                  <a:pt x="36" y="318"/>
                </a:lnTo>
                <a:lnTo>
                  <a:pt x="36" y="312"/>
                </a:lnTo>
                <a:lnTo>
                  <a:pt x="36" y="306"/>
                </a:lnTo>
                <a:lnTo>
                  <a:pt x="36" y="300"/>
                </a:lnTo>
                <a:lnTo>
                  <a:pt x="36" y="294"/>
                </a:lnTo>
                <a:lnTo>
                  <a:pt x="30" y="294"/>
                </a:lnTo>
                <a:lnTo>
                  <a:pt x="30" y="288"/>
                </a:lnTo>
                <a:lnTo>
                  <a:pt x="24" y="288"/>
                </a:lnTo>
                <a:lnTo>
                  <a:pt x="24" y="282"/>
                </a:lnTo>
                <a:lnTo>
                  <a:pt x="24" y="276"/>
                </a:lnTo>
                <a:lnTo>
                  <a:pt x="30" y="276"/>
                </a:lnTo>
                <a:lnTo>
                  <a:pt x="30" y="270"/>
                </a:lnTo>
                <a:lnTo>
                  <a:pt x="24" y="270"/>
                </a:lnTo>
                <a:lnTo>
                  <a:pt x="24" y="264"/>
                </a:lnTo>
                <a:lnTo>
                  <a:pt x="24" y="258"/>
                </a:lnTo>
                <a:lnTo>
                  <a:pt x="30" y="258"/>
                </a:lnTo>
                <a:lnTo>
                  <a:pt x="30" y="246"/>
                </a:lnTo>
                <a:lnTo>
                  <a:pt x="30" y="234"/>
                </a:lnTo>
                <a:lnTo>
                  <a:pt x="24" y="204"/>
                </a:lnTo>
                <a:lnTo>
                  <a:pt x="24" y="180"/>
                </a:lnTo>
                <a:lnTo>
                  <a:pt x="24" y="144"/>
                </a:lnTo>
                <a:lnTo>
                  <a:pt x="18" y="144"/>
                </a:lnTo>
                <a:lnTo>
                  <a:pt x="18" y="120"/>
                </a:lnTo>
                <a:lnTo>
                  <a:pt x="18" y="96"/>
                </a:lnTo>
                <a:lnTo>
                  <a:pt x="18" y="78"/>
                </a:lnTo>
                <a:lnTo>
                  <a:pt x="12" y="66"/>
                </a:lnTo>
                <a:lnTo>
                  <a:pt x="12" y="48"/>
                </a:lnTo>
                <a:lnTo>
                  <a:pt x="12" y="24"/>
                </a:lnTo>
                <a:lnTo>
                  <a:pt x="18" y="30"/>
                </a:lnTo>
                <a:lnTo>
                  <a:pt x="24" y="30"/>
                </a:lnTo>
                <a:lnTo>
                  <a:pt x="36" y="30"/>
                </a:lnTo>
                <a:lnTo>
                  <a:pt x="54" y="18"/>
                </a:lnTo>
                <a:lnTo>
                  <a:pt x="60" y="12"/>
                </a:lnTo>
                <a:lnTo>
                  <a:pt x="84" y="12"/>
                </a:lnTo>
                <a:lnTo>
                  <a:pt x="102" y="12"/>
                </a:lnTo>
                <a:lnTo>
                  <a:pt x="114" y="12"/>
                </a:lnTo>
                <a:lnTo>
                  <a:pt x="138" y="6"/>
                </a:lnTo>
                <a:lnTo>
                  <a:pt x="144" y="6"/>
                </a:lnTo>
                <a:lnTo>
                  <a:pt x="174" y="6"/>
                </a:lnTo>
                <a:lnTo>
                  <a:pt x="180" y="0"/>
                </a:lnTo>
                <a:lnTo>
                  <a:pt x="210" y="0"/>
                </a:lnTo>
                <a:lnTo>
                  <a:pt x="210" y="6"/>
                </a:lnTo>
                <a:lnTo>
                  <a:pt x="210" y="24"/>
                </a:lnTo>
                <a:lnTo>
                  <a:pt x="216" y="30"/>
                </a:lnTo>
                <a:lnTo>
                  <a:pt x="216" y="48"/>
                </a:lnTo>
                <a:lnTo>
                  <a:pt x="222" y="78"/>
                </a:lnTo>
                <a:lnTo>
                  <a:pt x="222" y="102"/>
                </a:lnTo>
                <a:lnTo>
                  <a:pt x="222" y="114"/>
                </a:lnTo>
                <a:lnTo>
                  <a:pt x="228" y="138"/>
                </a:lnTo>
                <a:lnTo>
                  <a:pt x="228" y="144"/>
                </a:lnTo>
                <a:lnTo>
                  <a:pt x="228" y="174"/>
                </a:lnTo>
                <a:lnTo>
                  <a:pt x="228" y="180"/>
                </a:lnTo>
                <a:lnTo>
                  <a:pt x="234" y="198"/>
                </a:lnTo>
                <a:lnTo>
                  <a:pt x="234" y="216"/>
                </a:lnTo>
                <a:lnTo>
                  <a:pt x="234" y="222"/>
                </a:lnTo>
                <a:lnTo>
                  <a:pt x="240" y="240"/>
                </a:lnTo>
                <a:lnTo>
                  <a:pt x="240" y="264"/>
                </a:lnTo>
                <a:lnTo>
                  <a:pt x="234" y="264"/>
                </a:lnTo>
                <a:lnTo>
                  <a:pt x="234" y="270"/>
                </a:lnTo>
                <a:lnTo>
                  <a:pt x="240" y="270"/>
                </a:lnTo>
                <a:lnTo>
                  <a:pt x="240" y="276"/>
                </a:lnTo>
                <a:lnTo>
                  <a:pt x="234" y="282"/>
                </a:lnTo>
                <a:lnTo>
                  <a:pt x="240" y="282"/>
                </a:lnTo>
                <a:lnTo>
                  <a:pt x="246" y="282"/>
                </a:lnTo>
                <a:lnTo>
                  <a:pt x="246" y="288"/>
                </a:lnTo>
                <a:lnTo>
                  <a:pt x="240" y="288"/>
                </a:lnTo>
                <a:lnTo>
                  <a:pt x="240" y="294"/>
                </a:lnTo>
                <a:lnTo>
                  <a:pt x="228" y="294"/>
                </a:lnTo>
                <a:lnTo>
                  <a:pt x="228" y="300"/>
                </a:lnTo>
                <a:lnTo>
                  <a:pt x="222" y="300"/>
                </a:lnTo>
                <a:lnTo>
                  <a:pt x="222" y="306"/>
                </a:lnTo>
                <a:lnTo>
                  <a:pt x="216" y="306"/>
                </a:lnTo>
                <a:lnTo>
                  <a:pt x="210" y="300"/>
                </a:lnTo>
                <a:lnTo>
                  <a:pt x="204" y="300"/>
                </a:lnTo>
                <a:lnTo>
                  <a:pt x="198" y="306"/>
                </a:lnTo>
                <a:lnTo>
                  <a:pt x="198" y="318"/>
                </a:lnTo>
                <a:lnTo>
                  <a:pt x="198" y="324"/>
                </a:lnTo>
                <a:lnTo>
                  <a:pt x="192" y="330"/>
                </a:lnTo>
                <a:lnTo>
                  <a:pt x="186" y="336"/>
                </a:lnTo>
                <a:lnTo>
                  <a:pt x="186" y="342"/>
                </a:lnTo>
                <a:lnTo>
                  <a:pt x="180" y="348"/>
                </a:lnTo>
                <a:lnTo>
                  <a:pt x="180" y="354"/>
                </a:lnTo>
                <a:lnTo>
                  <a:pt x="174" y="354"/>
                </a:lnTo>
                <a:lnTo>
                  <a:pt x="168" y="354"/>
                </a:lnTo>
                <a:lnTo>
                  <a:pt x="168" y="360"/>
                </a:lnTo>
                <a:lnTo>
                  <a:pt x="168" y="372"/>
                </a:lnTo>
                <a:lnTo>
                  <a:pt x="168" y="378"/>
                </a:lnTo>
                <a:lnTo>
                  <a:pt x="162" y="378"/>
                </a:lnTo>
                <a:lnTo>
                  <a:pt x="162" y="384"/>
                </a:lnTo>
                <a:lnTo>
                  <a:pt x="156" y="384"/>
                </a:lnTo>
                <a:lnTo>
                  <a:pt x="150" y="378"/>
                </a:lnTo>
                <a:lnTo>
                  <a:pt x="144" y="378"/>
                </a:lnTo>
                <a:lnTo>
                  <a:pt x="138" y="378"/>
                </a:lnTo>
                <a:lnTo>
                  <a:pt x="138" y="366"/>
                </a:lnTo>
                <a:lnTo>
                  <a:pt x="132" y="36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55k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20" name="Freeform 22"/>
          <p:cNvSpPr>
            <a:spLocks/>
          </p:cNvSpPr>
          <p:nvPr/>
        </p:nvSpPr>
        <p:spPr bwMode="auto">
          <a:xfrm>
            <a:off x="6057902" y="3349625"/>
            <a:ext cx="523875" cy="590550"/>
          </a:xfrm>
          <a:custGeom>
            <a:avLst/>
            <a:gdLst>
              <a:gd name="T0" fmla="*/ 2147483647 w 330"/>
              <a:gd name="T1" fmla="*/ 2147483647 h 372"/>
              <a:gd name="T2" fmla="*/ 2147483647 w 330"/>
              <a:gd name="T3" fmla="*/ 2147483647 h 372"/>
              <a:gd name="T4" fmla="*/ 2147483647 w 330"/>
              <a:gd name="T5" fmla="*/ 2147483647 h 372"/>
              <a:gd name="T6" fmla="*/ 2147483647 w 330"/>
              <a:gd name="T7" fmla="*/ 2147483647 h 372"/>
              <a:gd name="T8" fmla="*/ 2147483647 w 330"/>
              <a:gd name="T9" fmla="*/ 2147483647 h 372"/>
              <a:gd name="T10" fmla="*/ 2147483647 w 330"/>
              <a:gd name="T11" fmla="*/ 2147483647 h 372"/>
              <a:gd name="T12" fmla="*/ 2147483647 w 330"/>
              <a:gd name="T13" fmla="*/ 2147483647 h 372"/>
              <a:gd name="T14" fmla="*/ 2147483647 w 330"/>
              <a:gd name="T15" fmla="*/ 2147483647 h 372"/>
              <a:gd name="T16" fmla="*/ 2147483647 w 330"/>
              <a:gd name="T17" fmla="*/ 2147483647 h 372"/>
              <a:gd name="T18" fmla="*/ 2147483647 w 330"/>
              <a:gd name="T19" fmla="*/ 2147483647 h 372"/>
              <a:gd name="T20" fmla="*/ 2147483647 w 330"/>
              <a:gd name="T21" fmla="*/ 2147483647 h 372"/>
              <a:gd name="T22" fmla="*/ 2147483647 w 330"/>
              <a:gd name="T23" fmla="*/ 2147483647 h 372"/>
              <a:gd name="T24" fmla="*/ 2147483647 w 330"/>
              <a:gd name="T25" fmla="*/ 2147483647 h 372"/>
              <a:gd name="T26" fmla="*/ 0 w 330"/>
              <a:gd name="T27" fmla="*/ 2147483647 h 372"/>
              <a:gd name="T28" fmla="*/ 2147483647 w 330"/>
              <a:gd name="T29" fmla="*/ 2147483647 h 372"/>
              <a:gd name="T30" fmla="*/ 2147483647 w 330"/>
              <a:gd name="T31" fmla="*/ 2147483647 h 372"/>
              <a:gd name="T32" fmla="*/ 2147483647 w 330"/>
              <a:gd name="T33" fmla="*/ 2147483647 h 372"/>
              <a:gd name="T34" fmla="*/ 2147483647 w 330"/>
              <a:gd name="T35" fmla="*/ 2147483647 h 372"/>
              <a:gd name="T36" fmla="*/ 2147483647 w 330"/>
              <a:gd name="T37" fmla="*/ 2147483647 h 372"/>
              <a:gd name="T38" fmla="*/ 2147483647 w 330"/>
              <a:gd name="T39" fmla="*/ 2147483647 h 372"/>
              <a:gd name="T40" fmla="*/ 2147483647 w 330"/>
              <a:gd name="T41" fmla="*/ 0 h 372"/>
              <a:gd name="T42" fmla="*/ 2147483647 w 330"/>
              <a:gd name="T43" fmla="*/ 2147483647 h 372"/>
              <a:gd name="T44" fmla="*/ 2147483647 w 330"/>
              <a:gd name="T45" fmla="*/ 2147483647 h 372"/>
              <a:gd name="T46" fmla="*/ 2147483647 w 330"/>
              <a:gd name="T47" fmla="*/ 2147483647 h 372"/>
              <a:gd name="T48" fmla="*/ 2147483647 w 330"/>
              <a:gd name="T49" fmla="*/ 2147483647 h 372"/>
              <a:gd name="T50" fmla="*/ 2147483647 w 330"/>
              <a:gd name="T51" fmla="*/ 2147483647 h 372"/>
              <a:gd name="T52" fmla="*/ 2147483647 w 330"/>
              <a:gd name="T53" fmla="*/ 2147483647 h 372"/>
              <a:gd name="T54" fmla="*/ 2147483647 w 330"/>
              <a:gd name="T55" fmla="*/ 2147483647 h 372"/>
              <a:gd name="T56" fmla="*/ 2147483647 w 330"/>
              <a:gd name="T57" fmla="*/ 2147483647 h 372"/>
              <a:gd name="T58" fmla="*/ 2147483647 w 330"/>
              <a:gd name="T59" fmla="*/ 2147483647 h 372"/>
              <a:gd name="T60" fmla="*/ 2147483647 w 330"/>
              <a:gd name="T61" fmla="*/ 2147483647 h 372"/>
              <a:gd name="T62" fmla="*/ 2147483647 w 330"/>
              <a:gd name="T63" fmla="*/ 2147483647 h 372"/>
              <a:gd name="T64" fmla="*/ 2147483647 w 330"/>
              <a:gd name="T65" fmla="*/ 2147483647 h 372"/>
              <a:gd name="T66" fmla="*/ 2147483647 w 330"/>
              <a:gd name="T67" fmla="*/ 2147483647 h 372"/>
              <a:gd name="T68" fmla="*/ 2147483647 w 330"/>
              <a:gd name="T69" fmla="*/ 2147483647 h 372"/>
              <a:gd name="T70" fmla="*/ 2147483647 w 330"/>
              <a:gd name="T71" fmla="*/ 2147483647 h 372"/>
              <a:gd name="T72" fmla="*/ 2147483647 w 330"/>
              <a:gd name="T73" fmla="*/ 2147483647 h 372"/>
              <a:gd name="T74" fmla="*/ 2147483647 w 330"/>
              <a:gd name="T75" fmla="*/ 2147483647 h 372"/>
              <a:gd name="T76" fmla="*/ 2147483647 w 330"/>
              <a:gd name="T77" fmla="*/ 2147483647 h 372"/>
              <a:gd name="T78" fmla="*/ 2147483647 w 330"/>
              <a:gd name="T79" fmla="*/ 2147483647 h 372"/>
              <a:gd name="T80" fmla="*/ 2147483647 w 330"/>
              <a:gd name="T81" fmla="*/ 2147483647 h 372"/>
              <a:gd name="T82" fmla="*/ 2147483647 w 330"/>
              <a:gd name="T83" fmla="*/ 2147483647 h 372"/>
              <a:gd name="T84" fmla="*/ 2147483647 w 330"/>
              <a:gd name="T85" fmla="*/ 2147483647 h 372"/>
              <a:gd name="T86" fmla="*/ 2147483647 w 330"/>
              <a:gd name="T87" fmla="*/ 2147483647 h 372"/>
              <a:gd name="T88" fmla="*/ 2147483647 w 330"/>
              <a:gd name="T89" fmla="*/ 2147483647 h 372"/>
              <a:gd name="T90" fmla="*/ 2147483647 w 330"/>
              <a:gd name="T91" fmla="*/ 2147483647 h 372"/>
              <a:gd name="T92" fmla="*/ 2147483647 w 330"/>
              <a:gd name="T93" fmla="*/ 2147483647 h 37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30"/>
              <a:gd name="T142" fmla="*/ 0 h 372"/>
              <a:gd name="T143" fmla="*/ 330 w 330"/>
              <a:gd name="T144" fmla="*/ 372 h 37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30" h="372">
                <a:moveTo>
                  <a:pt x="150" y="360"/>
                </a:moveTo>
                <a:lnTo>
                  <a:pt x="150" y="366"/>
                </a:lnTo>
                <a:lnTo>
                  <a:pt x="150" y="360"/>
                </a:lnTo>
                <a:lnTo>
                  <a:pt x="144" y="360"/>
                </a:lnTo>
                <a:lnTo>
                  <a:pt x="138" y="360"/>
                </a:lnTo>
                <a:lnTo>
                  <a:pt x="132" y="354"/>
                </a:lnTo>
                <a:lnTo>
                  <a:pt x="126" y="360"/>
                </a:lnTo>
                <a:lnTo>
                  <a:pt x="126" y="366"/>
                </a:lnTo>
                <a:lnTo>
                  <a:pt x="120" y="366"/>
                </a:lnTo>
                <a:lnTo>
                  <a:pt x="114" y="360"/>
                </a:lnTo>
                <a:lnTo>
                  <a:pt x="108" y="360"/>
                </a:lnTo>
                <a:lnTo>
                  <a:pt x="108" y="354"/>
                </a:lnTo>
                <a:lnTo>
                  <a:pt x="102" y="354"/>
                </a:lnTo>
                <a:lnTo>
                  <a:pt x="96" y="354"/>
                </a:lnTo>
                <a:lnTo>
                  <a:pt x="90" y="354"/>
                </a:lnTo>
                <a:lnTo>
                  <a:pt x="84" y="354"/>
                </a:lnTo>
                <a:lnTo>
                  <a:pt x="78" y="354"/>
                </a:lnTo>
                <a:lnTo>
                  <a:pt x="78" y="348"/>
                </a:lnTo>
                <a:lnTo>
                  <a:pt x="72" y="342"/>
                </a:lnTo>
                <a:lnTo>
                  <a:pt x="72" y="336"/>
                </a:lnTo>
                <a:lnTo>
                  <a:pt x="66" y="330"/>
                </a:lnTo>
                <a:lnTo>
                  <a:pt x="60" y="330"/>
                </a:lnTo>
                <a:lnTo>
                  <a:pt x="60" y="324"/>
                </a:lnTo>
                <a:lnTo>
                  <a:pt x="54" y="324"/>
                </a:lnTo>
                <a:lnTo>
                  <a:pt x="48" y="330"/>
                </a:lnTo>
                <a:lnTo>
                  <a:pt x="42" y="330"/>
                </a:lnTo>
                <a:lnTo>
                  <a:pt x="36" y="324"/>
                </a:lnTo>
                <a:lnTo>
                  <a:pt x="30" y="330"/>
                </a:lnTo>
                <a:lnTo>
                  <a:pt x="30" y="306"/>
                </a:lnTo>
                <a:lnTo>
                  <a:pt x="24" y="288"/>
                </a:lnTo>
                <a:lnTo>
                  <a:pt x="24" y="282"/>
                </a:lnTo>
                <a:lnTo>
                  <a:pt x="24" y="264"/>
                </a:lnTo>
                <a:lnTo>
                  <a:pt x="18" y="246"/>
                </a:lnTo>
                <a:lnTo>
                  <a:pt x="18" y="240"/>
                </a:lnTo>
                <a:lnTo>
                  <a:pt x="18" y="210"/>
                </a:lnTo>
                <a:lnTo>
                  <a:pt x="18" y="204"/>
                </a:lnTo>
                <a:lnTo>
                  <a:pt x="12" y="180"/>
                </a:lnTo>
                <a:lnTo>
                  <a:pt x="12" y="168"/>
                </a:lnTo>
                <a:lnTo>
                  <a:pt x="12" y="144"/>
                </a:lnTo>
                <a:lnTo>
                  <a:pt x="6" y="114"/>
                </a:lnTo>
                <a:lnTo>
                  <a:pt x="6" y="96"/>
                </a:lnTo>
                <a:lnTo>
                  <a:pt x="0" y="90"/>
                </a:lnTo>
                <a:lnTo>
                  <a:pt x="0" y="72"/>
                </a:lnTo>
                <a:lnTo>
                  <a:pt x="30" y="66"/>
                </a:lnTo>
                <a:lnTo>
                  <a:pt x="66" y="60"/>
                </a:lnTo>
                <a:lnTo>
                  <a:pt x="78" y="60"/>
                </a:lnTo>
                <a:lnTo>
                  <a:pt x="96" y="54"/>
                </a:lnTo>
                <a:lnTo>
                  <a:pt x="120" y="66"/>
                </a:lnTo>
                <a:lnTo>
                  <a:pt x="132" y="72"/>
                </a:lnTo>
                <a:lnTo>
                  <a:pt x="150" y="66"/>
                </a:lnTo>
                <a:lnTo>
                  <a:pt x="150" y="72"/>
                </a:lnTo>
                <a:lnTo>
                  <a:pt x="132" y="78"/>
                </a:lnTo>
                <a:lnTo>
                  <a:pt x="144" y="78"/>
                </a:lnTo>
                <a:lnTo>
                  <a:pt x="156" y="78"/>
                </a:lnTo>
                <a:lnTo>
                  <a:pt x="168" y="78"/>
                </a:lnTo>
                <a:lnTo>
                  <a:pt x="180" y="72"/>
                </a:lnTo>
                <a:lnTo>
                  <a:pt x="204" y="60"/>
                </a:lnTo>
                <a:lnTo>
                  <a:pt x="210" y="66"/>
                </a:lnTo>
                <a:lnTo>
                  <a:pt x="228" y="60"/>
                </a:lnTo>
                <a:lnTo>
                  <a:pt x="240" y="48"/>
                </a:lnTo>
                <a:lnTo>
                  <a:pt x="252" y="36"/>
                </a:lnTo>
                <a:lnTo>
                  <a:pt x="276" y="18"/>
                </a:lnTo>
                <a:lnTo>
                  <a:pt x="306" y="0"/>
                </a:lnTo>
                <a:lnTo>
                  <a:pt x="306" y="12"/>
                </a:lnTo>
                <a:lnTo>
                  <a:pt x="312" y="48"/>
                </a:lnTo>
                <a:lnTo>
                  <a:pt x="318" y="84"/>
                </a:lnTo>
                <a:lnTo>
                  <a:pt x="324" y="108"/>
                </a:lnTo>
                <a:lnTo>
                  <a:pt x="330" y="132"/>
                </a:lnTo>
                <a:lnTo>
                  <a:pt x="324" y="132"/>
                </a:lnTo>
                <a:lnTo>
                  <a:pt x="318" y="138"/>
                </a:lnTo>
                <a:lnTo>
                  <a:pt x="324" y="144"/>
                </a:lnTo>
                <a:lnTo>
                  <a:pt x="324" y="150"/>
                </a:lnTo>
                <a:lnTo>
                  <a:pt x="324" y="156"/>
                </a:lnTo>
                <a:lnTo>
                  <a:pt x="330" y="168"/>
                </a:lnTo>
                <a:lnTo>
                  <a:pt x="324" y="168"/>
                </a:lnTo>
                <a:lnTo>
                  <a:pt x="324" y="174"/>
                </a:lnTo>
                <a:lnTo>
                  <a:pt x="324" y="180"/>
                </a:lnTo>
                <a:lnTo>
                  <a:pt x="324" y="192"/>
                </a:lnTo>
                <a:lnTo>
                  <a:pt x="324" y="198"/>
                </a:lnTo>
                <a:lnTo>
                  <a:pt x="324" y="204"/>
                </a:lnTo>
                <a:lnTo>
                  <a:pt x="318" y="204"/>
                </a:lnTo>
                <a:lnTo>
                  <a:pt x="318" y="210"/>
                </a:lnTo>
                <a:lnTo>
                  <a:pt x="318" y="216"/>
                </a:lnTo>
                <a:lnTo>
                  <a:pt x="318" y="222"/>
                </a:lnTo>
                <a:lnTo>
                  <a:pt x="318" y="228"/>
                </a:lnTo>
                <a:lnTo>
                  <a:pt x="318" y="234"/>
                </a:lnTo>
                <a:lnTo>
                  <a:pt x="318" y="240"/>
                </a:lnTo>
                <a:lnTo>
                  <a:pt x="312" y="240"/>
                </a:lnTo>
                <a:lnTo>
                  <a:pt x="306" y="246"/>
                </a:lnTo>
                <a:lnTo>
                  <a:pt x="306" y="252"/>
                </a:lnTo>
                <a:lnTo>
                  <a:pt x="300" y="252"/>
                </a:lnTo>
                <a:lnTo>
                  <a:pt x="300" y="258"/>
                </a:lnTo>
                <a:lnTo>
                  <a:pt x="294" y="258"/>
                </a:lnTo>
                <a:lnTo>
                  <a:pt x="294" y="264"/>
                </a:lnTo>
                <a:lnTo>
                  <a:pt x="288" y="270"/>
                </a:lnTo>
                <a:lnTo>
                  <a:pt x="282" y="270"/>
                </a:lnTo>
                <a:lnTo>
                  <a:pt x="282" y="264"/>
                </a:lnTo>
                <a:lnTo>
                  <a:pt x="276" y="264"/>
                </a:lnTo>
                <a:lnTo>
                  <a:pt x="270" y="270"/>
                </a:lnTo>
                <a:lnTo>
                  <a:pt x="270" y="276"/>
                </a:lnTo>
                <a:lnTo>
                  <a:pt x="264" y="282"/>
                </a:lnTo>
                <a:lnTo>
                  <a:pt x="258" y="288"/>
                </a:lnTo>
                <a:lnTo>
                  <a:pt x="258" y="294"/>
                </a:lnTo>
                <a:lnTo>
                  <a:pt x="258" y="300"/>
                </a:lnTo>
                <a:lnTo>
                  <a:pt x="258" y="306"/>
                </a:lnTo>
                <a:lnTo>
                  <a:pt x="258" y="312"/>
                </a:lnTo>
                <a:lnTo>
                  <a:pt x="264" y="312"/>
                </a:lnTo>
                <a:lnTo>
                  <a:pt x="258" y="312"/>
                </a:lnTo>
                <a:lnTo>
                  <a:pt x="252" y="318"/>
                </a:lnTo>
                <a:lnTo>
                  <a:pt x="252" y="324"/>
                </a:lnTo>
                <a:lnTo>
                  <a:pt x="252" y="318"/>
                </a:lnTo>
                <a:lnTo>
                  <a:pt x="246" y="312"/>
                </a:lnTo>
                <a:lnTo>
                  <a:pt x="240" y="306"/>
                </a:lnTo>
                <a:lnTo>
                  <a:pt x="240" y="312"/>
                </a:lnTo>
                <a:lnTo>
                  <a:pt x="234" y="312"/>
                </a:lnTo>
                <a:lnTo>
                  <a:pt x="234" y="318"/>
                </a:lnTo>
                <a:lnTo>
                  <a:pt x="234" y="324"/>
                </a:lnTo>
                <a:lnTo>
                  <a:pt x="234" y="330"/>
                </a:lnTo>
                <a:lnTo>
                  <a:pt x="228" y="330"/>
                </a:lnTo>
                <a:lnTo>
                  <a:pt x="228" y="336"/>
                </a:lnTo>
                <a:lnTo>
                  <a:pt x="234" y="342"/>
                </a:lnTo>
                <a:lnTo>
                  <a:pt x="234" y="348"/>
                </a:lnTo>
                <a:lnTo>
                  <a:pt x="234" y="354"/>
                </a:lnTo>
                <a:lnTo>
                  <a:pt x="228" y="354"/>
                </a:lnTo>
                <a:lnTo>
                  <a:pt x="228" y="366"/>
                </a:lnTo>
                <a:lnTo>
                  <a:pt x="222" y="372"/>
                </a:lnTo>
                <a:lnTo>
                  <a:pt x="216" y="372"/>
                </a:lnTo>
                <a:lnTo>
                  <a:pt x="210" y="372"/>
                </a:lnTo>
                <a:lnTo>
                  <a:pt x="204" y="366"/>
                </a:lnTo>
                <a:lnTo>
                  <a:pt x="198" y="366"/>
                </a:lnTo>
                <a:lnTo>
                  <a:pt x="198" y="360"/>
                </a:lnTo>
                <a:lnTo>
                  <a:pt x="192" y="360"/>
                </a:lnTo>
                <a:lnTo>
                  <a:pt x="186" y="360"/>
                </a:lnTo>
                <a:lnTo>
                  <a:pt x="180" y="354"/>
                </a:lnTo>
                <a:lnTo>
                  <a:pt x="180" y="348"/>
                </a:lnTo>
                <a:lnTo>
                  <a:pt x="180" y="342"/>
                </a:lnTo>
                <a:lnTo>
                  <a:pt x="174" y="348"/>
                </a:lnTo>
                <a:lnTo>
                  <a:pt x="168" y="348"/>
                </a:lnTo>
                <a:lnTo>
                  <a:pt x="168" y="354"/>
                </a:lnTo>
                <a:lnTo>
                  <a:pt x="162" y="354"/>
                </a:lnTo>
                <a:lnTo>
                  <a:pt x="162" y="360"/>
                </a:lnTo>
                <a:lnTo>
                  <a:pt x="156" y="360"/>
                </a:lnTo>
                <a:lnTo>
                  <a:pt x="150" y="360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15k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21" name="Freeform 23"/>
          <p:cNvSpPr>
            <a:spLocks/>
          </p:cNvSpPr>
          <p:nvPr/>
        </p:nvSpPr>
        <p:spPr bwMode="auto">
          <a:xfrm>
            <a:off x="7029452" y="3740278"/>
            <a:ext cx="28575" cy="28575"/>
          </a:xfrm>
          <a:custGeom>
            <a:avLst/>
            <a:gdLst>
              <a:gd name="T0" fmla="*/ 2147483647 w 18"/>
              <a:gd name="T1" fmla="*/ 0 h 18"/>
              <a:gd name="T2" fmla="*/ 2147483647 w 18"/>
              <a:gd name="T3" fmla="*/ 2147483647 h 18"/>
              <a:gd name="T4" fmla="*/ 2147483647 w 18"/>
              <a:gd name="T5" fmla="*/ 2147483647 h 18"/>
              <a:gd name="T6" fmla="*/ 2147483647 w 18"/>
              <a:gd name="T7" fmla="*/ 2147483647 h 18"/>
              <a:gd name="T8" fmla="*/ 0 w 18"/>
              <a:gd name="T9" fmla="*/ 2147483647 h 18"/>
              <a:gd name="T10" fmla="*/ 2147483647 w 18"/>
              <a:gd name="T11" fmla="*/ 0 h 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"/>
              <a:gd name="T19" fmla="*/ 0 h 18"/>
              <a:gd name="T20" fmla="*/ 18 w 18"/>
              <a:gd name="T21" fmla="*/ 18 h 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" h="18">
                <a:moveTo>
                  <a:pt x="6" y="0"/>
                </a:moveTo>
                <a:lnTo>
                  <a:pt x="18" y="6"/>
                </a:lnTo>
                <a:lnTo>
                  <a:pt x="6" y="18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  <a:extLst/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22" name="Freeform 24"/>
          <p:cNvSpPr>
            <a:spLocks/>
          </p:cNvSpPr>
          <p:nvPr/>
        </p:nvSpPr>
        <p:spPr bwMode="auto">
          <a:xfrm>
            <a:off x="7162802" y="3568828"/>
            <a:ext cx="123825" cy="219075"/>
          </a:xfrm>
          <a:custGeom>
            <a:avLst/>
            <a:gdLst>
              <a:gd name="T0" fmla="*/ 2147483647 w 78"/>
              <a:gd name="T1" fmla="*/ 2147483647 h 138"/>
              <a:gd name="T2" fmla="*/ 2147483647 w 78"/>
              <a:gd name="T3" fmla="*/ 2147483647 h 138"/>
              <a:gd name="T4" fmla="*/ 2147483647 w 78"/>
              <a:gd name="T5" fmla="*/ 2147483647 h 138"/>
              <a:gd name="T6" fmla="*/ 2147483647 w 78"/>
              <a:gd name="T7" fmla="*/ 2147483647 h 138"/>
              <a:gd name="T8" fmla="*/ 2147483647 w 78"/>
              <a:gd name="T9" fmla="*/ 2147483647 h 138"/>
              <a:gd name="T10" fmla="*/ 2147483647 w 78"/>
              <a:gd name="T11" fmla="*/ 2147483647 h 138"/>
              <a:gd name="T12" fmla="*/ 2147483647 w 78"/>
              <a:gd name="T13" fmla="*/ 2147483647 h 138"/>
              <a:gd name="T14" fmla="*/ 0 w 78"/>
              <a:gd name="T15" fmla="*/ 2147483647 h 138"/>
              <a:gd name="T16" fmla="*/ 0 w 78"/>
              <a:gd name="T17" fmla="*/ 2147483647 h 138"/>
              <a:gd name="T18" fmla="*/ 0 w 78"/>
              <a:gd name="T19" fmla="*/ 2147483647 h 138"/>
              <a:gd name="T20" fmla="*/ 2147483647 w 78"/>
              <a:gd name="T21" fmla="*/ 2147483647 h 138"/>
              <a:gd name="T22" fmla="*/ 2147483647 w 78"/>
              <a:gd name="T23" fmla="*/ 0 h 138"/>
              <a:gd name="T24" fmla="*/ 2147483647 w 78"/>
              <a:gd name="T25" fmla="*/ 0 h 138"/>
              <a:gd name="T26" fmla="*/ 2147483647 w 78"/>
              <a:gd name="T27" fmla="*/ 2147483647 h 138"/>
              <a:gd name="T28" fmla="*/ 2147483647 w 78"/>
              <a:gd name="T29" fmla="*/ 2147483647 h 138"/>
              <a:gd name="T30" fmla="*/ 2147483647 w 78"/>
              <a:gd name="T31" fmla="*/ 2147483647 h 138"/>
              <a:gd name="T32" fmla="*/ 2147483647 w 78"/>
              <a:gd name="T33" fmla="*/ 2147483647 h 138"/>
              <a:gd name="T34" fmla="*/ 2147483647 w 78"/>
              <a:gd name="T35" fmla="*/ 2147483647 h 138"/>
              <a:gd name="T36" fmla="*/ 2147483647 w 78"/>
              <a:gd name="T37" fmla="*/ 2147483647 h 138"/>
              <a:gd name="T38" fmla="*/ 2147483647 w 78"/>
              <a:gd name="T39" fmla="*/ 2147483647 h 138"/>
              <a:gd name="T40" fmla="*/ 2147483647 w 78"/>
              <a:gd name="T41" fmla="*/ 2147483647 h 138"/>
              <a:gd name="T42" fmla="*/ 2147483647 w 78"/>
              <a:gd name="T43" fmla="*/ 2147483647 h 138"/>
              <a:gd name="T44" fmla="*/ 2147483647 w 78"/>
              <a:gd name="T45" fmla="*/ 2147483647 h 138"/>
              <a:gd name="T46" fmla="*/ 2147483647 w 78"/>
              <a:gd name="T47" fmla="*/ 2147483647 h 138"/>
              <a:gd name="T48" fmla="*/ 2147483647 w 78"/>
              <a:gd name="T49" fmla="*/ 2147483647 h 138"/>
              <a:gd name="T50" fmla="*/ 2147483647 w 78"/>
              <a:gd name="T51" fmla="*/ 2147483647 h 138"/>
              <a:gd name="T52" fmla="*/ 2147483647 w 78"/>
              <a:gd name="T53" fmla="*/ 2147483647 h 138"/>
              <a:gd name="T54" fmla="*/ 2147483647 w 78"/>
              <a:gd name="T55" fmla="*/ 2147483647 h 138"/>
              <a:gd name="T56" fmla="*/ 2147483647 w 78"/>
              <a:gd name="T57" fmla="*/ 2147483647 h 138"/>
              <a:gd name="T58" fmla="*/ 2147483647 w 78"/>
              <a:gd name="T59" fmla="*/ 2147483647 h 138"/>
              <a:gd name="T60" fmla="*/ 2147483647 w 78"/>
              <a:gd name="T61" fmla="*/ 2147483647 h 13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78"/>
              <a:gd name="T94" fmla="*/ 0 h 138"/>
              <a:gd name="T95" fmla="*/ 78 w 78"/>
              <a:gd name="T96" fmla="*/ 138 h 13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78" h="138">
                <a:moveTo>
                  <a:pt x="30" y="126"/>
                </a:moveTo>
                <a:lnTo>
                  <a:pt x="24" y="120"/>
                </a:lnTo>
                <a:lnTo>
                  <a:pt x="24" y="102"/>
                </a:lnTo>
                <a:lnTo>
                  <a:pt x="12" y="72"/>
                </a:lnTo>
                <a:lnTo>
                  <a:pt x="12" y="60"/>
                </a:lnTo>
                <a:lnTo>
                  <a:pt x="6" y="60"/>
                </a:lnTo>
                <a:lnTo>
                  <a:pt x="6" y="48"/>
                </a:lnTo>
                <a:lnTo>
                  <a:pt x="0" y="18"/>
                </a:lnTo>
                <a:lnTo>
                  <a:pt x="0" y="12"/>
                </a:lnTo>
                <a:lnTo>
                  <a:pt x="0" y="6"/>
                </a:lnTo>
                <a:lnTo>
                  <a:pt x="6" y="6"/>
                </a:lnTo>
                <a:lnTo>
                  <a:pt x="12" y="0"/>
                </a:lnTo>
                <a:lnTo>
                  <a:pt x="18" y="0"/>
                </a:lnTo>
                <a:lnTo>
                  <a:pt x="24" y="6"/>
                </a:lnTo>
                <a:lnTo>
                  <a:pt x="18" y="6"/>
                </a:lnTo>
                <a:lnTo>
                  <a:pt x="18" y="12"/>
                </a:lnTo>
                <a:lnTo>
                  <a:pt x="12" y="24"/>
                </a:lnTo>
                <a:lnTo>
                  <a:pt x="18" y="30"/>
                </a:lnTo>
                <a:lnTo>
                  <a:pt x="18" y="36"/>
                </a:lnTo>
                <a:lnTo>
                  <a:pt x="24" y="48"/>
                </a:lnTo>
                <a:lnTo>
                  <a:pt x="36" y="54"/>
                </a:lnTo>
                <a:lnTo>
                  <a:pt x="42" y="72"/>
                </a:lnTo>
                <a:lnTo>
                  <a:pt x="48" y="78"/>
                </a:lnTo>
                <a:lnTo>
                  <a:pt x="48" y="84"/>
                </a:lnTo>
                <a:lnTo>
                  <a:pt x="60" y="96"/>
                </a:lnTo>
                <a:lnTo>
                  <a:pt x="72" y="96"/>
                </a:lnTo>
                <a:lnTo>
                  <a:pt x="78" y="126"/>
                </a:lnTo>
                <a:lnTo>
                  <a:pt x="78" y="132"/>
                </a:lnTo>
                <a:lnTo>
                  <a:pt x="60" y="132"/>
                </a:lnTo>
                <a:lnTo>
                  <a:pt x="30" y="138"/>
                </a:lnTo>
                <a:lnTo>
                  <a:pt x="30" y="126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23" name="Freeform 25"/>
          <p:cNvSpPr>
            <a:spLocks/>
          </p:cNvSpPr>
          <p:nvPr/>
        </p:nvSpPr>
        <p:spPr bwMode="auto">
          <a:xfrm>
            <a:off x="6381752" y="3559175"/>
            <a:ext cx="561975" cy="552450"/>
          </a:xfrm>
          <a:custGeom>
            <a:avLst/>
            <a:gdLst>
              <a:gd name="T0" fmla="*/ 2147483647 w 354"/>
              <a:gd name="T1" fmla="*/ 2147483647 h 348"/>
              <a:gd name="T2" fmla="*/ 2147483647 w 354"/>
              <a:gd name="T3" fmla="*/ 2147483647 h 348"/>
              <a:gd name="T4" fmla="*/ 2147483647 w 354"/>
              <a:gd name="T5" fmla="*/ 2147483647 h 348"/>
              <a:gd name="T6" fmla="*/ 2147483647 w 354"/>
              <a:gd name="T7" fmla="*/ 2147483647 h 348"/>
              <a:gd name="T8" fmla="*/ 2147483647 w 354"/>
              <a:gd name="T9" fmla="*/ 2147483647 h 348"/>
              <a:gd name="T10" fmla="*/ 2147483647 w 354"/>
              <a:gd name="T11" fmla="*/ 2147483647 h 348"/>
              <a:gd name="T12" fmla="*/ 2147483647 w 354"/>
              <a:gd name="T13" fmla="*/ 2147483647 h 348"/>
              <a:gd name="T14" fmla="*/ 2147483647 w 354"/>
              <a:gd name="T15" fmla="*/ 2147483647 h 348"/>
              <a:gd name="T16" fmla="*/ 2147483647 w 354"/>
              <a:gd name="T17" fmla="*/ 2147483647 h 348"/>
              <a:gd name="T18" fmla="*/ 2147483647 w 354"/>
              <a:gd name="T19" fmla="*/ 2147483647 h 348"/>
              <a:gd name="T20" fmla="*/ 2147483647 w 354"/>
              <a:gd name="T21" fmla="*/ 2147483647 h 348"/>
              <a:gd name="T22" fmla="*/ 2147483647 w 354"/>
              <a:gd name="T23" fmla="*/ 2147483647 h 348"/>
              <a:gd name="T24" fmla="*/ 2147483647 w 354"/>
              <a:gd name="T25" fmla="*/ 2147483647 h 348"/>
              <a:gd name="T26" fmla="*/ 2147483647 w 354"/>
              <a:gd name="T27" fmla="*/ 2147483647 h 348"/>
              <a:gd name="T28" fmla="*/ 2147483647 w 354"/>
              <a:gd name="T29" fmla="*/ 2147483647 h 348"/>
              <a:gd name="T30" fmla="*/ 2147483647 w 354"/>
              <a:gd name="T31" fmla="*/ 2147483647 h 348"/>
              <a:gd name="T32" fmla="*/ 2147483647 w 354"/>
              <a:gd name="T33" fmla="*/ 2147483647 h 348"/>
              <a:gd name="T34" fmla="*/ 2147483647 w 354"/>
              <a:gd name="T35" fmla="*/ 2147483647 h 348"/>
              <a:gd name="T36" fmla="*/ 2147483647 w 354"/>
              <a:gd name="T37" fmla="*/ 2147483647 h 348"/>
              <a:gd name="T38" fmla="*/ 2147483647 w 354"/>
              <a:gd name="T39" fmla="*/ 2147483647 h 348"/>
              <a:gd name="T40" fmla="*/ 2147483647 w 354"/>
              <a:gd name="T41" fmla="*/ 2147483647 h 348"/>
              <a:gd name="T42" fmla="*/ 2147483647 w 354"/>
              <a:gd name="T43" fmla="*/ 2147483647 h 348"/>
              <a:gd name="T44" fmla="*/ 2147483647 w 354"/>
              <a:gd name="T45" fmla="*/ 2147483647 h 348"/>
              <a:gd name="T46" fmla="*/ 2147483647 w 354"/>
              <a:gd name="T47" fmla="*/ 2147483647 h 348"/>
              <a:gd name="T48" fmla="*/ 2147483647 w 354"/>
              <a:gd name="T49" fmla="*/ 2147483647 h 348"/>
              <a:gd name="T50" fmla="*/ 2147483647 w 354"/>
              <a:gd name="T51" fmla="*/ 2147483647 h 348"/>
              <a:gd name="T52" fmla="*/ 2147483647 w 354"/>
              <a:gd name="T53" fmla="*/ 2147483647 h 348"/>
              <a:gd name="T54" fmla="*/ 2147483647 w 354"/>
              <a:gd name="T55" fmla="*/ 2147483647 h 348"/>
              <a:gd name="T56" fmla="*/ 2147483647 w 354"/>
              <a:gd name="T57" fmla="*/ 2147483647 h 348"/>
              <a:gd name="T58" fmla="*/ 2147483647 w 354"/>
              <a:gd name="T59" fmla="*/ 2147483647 h 348"/>
              <a:gd name="T60" fmla="*/ 2147483647 w 354"/>
              <a:gd name="T61" fmla="*/ 2147483647 h 348"/>
              <a:gd name="T62" fmla="*/ 2147483647 w 354"/>
              <a:gd name="T63" fmla="*/ 2147483647 h 348"/>
              <a:gd name="T64" fmla="*/ 2147483647 w 354"/>
              <a:gd name="T65" fmla="*/ 2147483647 h 348"/>
              <a:gd name="T66" fmla="*/ 2147483647 w 354"/>
              <a:gd name="T67" fmla="*/ 2147483647 h 348"/>
              <a:gd name="T68" fmla="*/ 2147483647 w 354"/>
              <a:gd name="T69" fmla="*/ 2147483647 h 348"/>
              <a:gd name="T70" fmla="*/ 2147483647 w 354"/>
              <a:gd name="T71" fmla="*/ 2147483647 h 348"/>
              <a:gd name="T72" fmla="*/ 2147483647 w 354"/>
              <a:gd name="T73" fmla="*/ 2147483647 h 348"/>
              <a:gd name="T74" fmla="*/ 2147483647 w 354"/>
              <a:gd name="T75" fmla="*/ 2147483647 h 348"/>
              <a:gd name="T76" fmla="*/ 2147483647 w 354"/>
              <a:gd name="T77" fmla="*/ 2147483647 h 348"/>
              <a:gd name="T78" fmla="*/ 2147483647 w 354"/>
              <a:gd name="T79" fmla="*/ 2147483647 h 348"/>
              <a:gd name="T80" fmla="*/ 2147483647 w 354"/>
              <a:gd name="T81" fmla="*/ 2147483647 h 348"/>
              <a:gd name="T82" fmla="*/ 2147483647 w 354"/>
              <a:gd name="T83" fmla="*/ 2147483647 h 348"/>
              <a:gd name="T84" fmla="*/ 2147483647 w 354"/>
              <a:gd name="T85" fmla="*/ 2147483647 h 348"/>
              <a:gd name="T86" fmla="*/ 2147483647 w 354"/>
              <a:gd name="T87" fmla="*/ 2147483647 h 348"/>
              <a:gd name="T88" fmla="*/ 2147483647 w 354"/>
              <a:gd name="T89" fmla="*/ 2147483647 h 348"/>
              <a:gd name="T90" fmla="*/ 2147483647 w 354"/>
              <a:gd name="T91" fmla="*/ 2147483647 h 348"/>
              <a:gd name="T92" fmla="*/ 2147483647 w 354"/>
              <a:gd name="T93" fmla="*/ 2147483647 h 348"/>
              <a:gd name="T94" fmla="*/ 2147483647 w 354"/>
              <a:gd name="T95" fmla="*/ 2147483647 h 348"/>
              <a:gd name="T96" fmla="*/ 2147483647 w 354"/>
              <a:gd name="T97" fmla="*/ 2147483647 h 348"/>
              <a:gd name="T98" fmla="*/ 2147483647 w 354"/>
              <a:gd name="T99" fmla="*/ 2147483647 h 348"/>
              <a:gd name="T100" fmla="*/ 2147483647 w 354"/>
              <a:gd name="T101" fmla="*/ 2147483647 h 348"/>
              <a:gd name="T102" fmla="*/ 2147483647 w 354"/>
              <a:gd name="T103" fmla="*/ 2147483647 h 348"/>
              <a:gd name="T104" fmla="*/ 2147483647 w 354"/>
              <a:gd name="T105" fmla="*/ 2147483647 h 348"/>
              <a:gd name="T106" fmla="*/ 2147483647 w 354"/>
              <a:gd name="T107" fmla="*/ 2147483647 h 348"/>
              <a:gd name="T108" fmla="*/ 2147483647 w 354"/>
              <a:gd name="T109" fmla="*/ 2147483647 h 348"/>
              <a:gd name="T110" fmla="*/ 2147483647 w 354"/>
              <a:gd name="T111" fmla="*/ 2147483647 h 348"/>
              <a:gd name="T112" fmla="*/ 2147483647 w 354"/>
              <a:gd name="T113" fmla="*/ 2147483647 h 348"/>
              <a:gd name="T114" fmla="*/ 2147483647 w 354"/>
              <a:gd name="T115" fmla="*/ 2147483647 h 348"/>
              <a:gd name="T116" fmla="*/ 2147483647 w 354"/>
              <a:gd name="T117" fmla="*/ 2147483647 h 348"/>
              <a:gd name="T118" fmla="*/ 2147483647 w 354"/>
              <a:gd name="T119" fmla="*/ 2147483647 h 34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54"/>
              <a:gd name="T181" fmla="*/ 0 h 348"/>
              <a:gd name="T182" fmla="*/ 354 w 354"/>
              <a:gd name="T183" fmla="*/ 348 h 34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54" h="348">
                <a:moveTo>
                  <a:pt x="258" y="192"/>
                </a:moveTo>
                <a:lnTo>
                  <a:pt x="252" y="198"/>
                </a:lnTo>
                <a:lnTo>
                  <a:pt x="252" y="204"/>
                </a:lnTo>
                <a:lnTo>
                  <a:pt x="240" y="198"/>
                </a:lnTo>
                <a:lnTo>
                  <a:pt x="234" y="192"/>
                </a:lnTo>
                <a:lnTo>
                  <a:pt x="222" y="192"/>
                </a:lnTo>
                <a:lnTo>
                  <a:pt x="222" y="198"/>
                </a:lnTo>
                <a:lnTo>
                  <a:pt x="222" y="204"/>
                </a:lnTo>
                <a:lnTo>
                  <a:pt x="222" y="210"/>
                </a:lnTo>
                <a:lnTo>
                  <a:pt x="222" y="216"/>
                </a:lnTo>
                <a:lnTo>
                  <a:pt x="216" y="216"/>
                </a:lnTo>
                <a:lnTo>
                  <a:pt x="216" y="222"/>
                </a:lnTo>
                <a:lnTo>
                  <a:pt x="216" y="228"/>
                </a:lnTo>
                <a:lnTo>
                  <a:pt x="210" y="234"/>
                </a:lnTo>
                <a:lnTo>
                  <a:pt x="210" y="240"/>
                </a:lnTo>
                <a:lnTo>
                  <a:pt x="210" y="246"/>
                </a:lnTo>
                <a:lnTo>
                  <a:pt x="204" y="252"/>
                </a:lnTo>
                <a:lnTo>
                  <a:pt x="204" y="258"/>
                </a:lnTo>
                <a:lnTo>
                  <a:pt x="198" y="264"/>
                </a:lnTo>
                <a:lnTo>
                  <a:pt x="198" y="270"/>
                </a:lnTo>
                <a:lnTo>
                  <a:pt x="192" y="276"/>
                </a:lnTo>
                <a:lnTo>
                  <a:pt x="192" y="282"/>
                </a:lnTo>
                <a:lnTo>
                  <a:pt x="186" y="288"/>
                </a:lnTo>
                <a:lnTo>
                  <a:pt x="192" y="288"/>
                </a:lnTo>
                <a:lnTo>
                  <a:pt x="186" y="288"/>
                </a:lnTo>
                <a:lnTo>
                  <a:pt x="192" y="294"/>
                </a:lnTo>
                <a:lnTo>
                  <a:pt x="192" y="288"/>
                </a:lnTo>
                <a:lnTo>
                  <a:pt x="198" y="294"/>
                </a:lnTo>
                <a:lnTo>
                  <a:pt x="192" y="294"/>
                </a:lnTo>
                <a:lnTo>
                  <a:pt x="192" y="300"/>
                </a:lnTo>
                <a:lnTo>
                  <a:pt x="192" y="306"/>
                </a:lnTo>
                <a:lnTo>
                  <a:pt x="186" y="306"/>
                </a:lnTo>
                <a:lnTo>
                  <a:pt x="186" y="312"/>
                </a:lnTo>
                <a:lnTo>
                  <a:pt x="180" y="312"/>
                </a:lnTo>
                <a:lnTo>
                  <a:pt x="174" y="312"/>
                </a:lnTo>
                <a:lnTo>
                  <a:pt x="168" y="312"/>
                </a:lnTo>
                <a:lnTo>
                  <a:pt x="162" y="324"/>
                </a:lnTo>
                <a:lnTo>
                  <a:pt x="162" y="318"/>
                </a:lnTo>
                <a:lnTo>
                  <a:pt x="162" y="324"/>
                </a:lnTo>
                <a:lnTo>
                  <a:pt x="156" y="324"/>
                </a:lnTo>
                <a:lnTo>
                  <a:pt x="156" y="318"/>
                </a:lnTo>
                <a:lnTo>
                  <a:pt x="150" y="318"/>
                </a:lnTo>
                <a:lnTo>
                  <a:pt x="150" y="324"/>
                </a:lnTo>
                <a:lnTo>
                  <a:pt x="150" y="330"/>
                </a:lnTo>
                <a:lnTo>
                  <a:pt x="144" y="330"/>
                </a:lnTo>
                <a:lnTo>
                  <a:pt x="144" y="336"/>
                </a:lnTo>
                <a:lnTo>
                  <a:pt x="144" y="330"/>
                </a:lnTo>
                <a:lnTo>
                  <a:pt x="138" y="336"/>
                </a:lnTo>
                <a:lnTo>
                  <a:pt x="132" y="336"/>
                </a:lnTo>
                <a:lnTo>
                  <a:pt x="126" y="342"/>
                </a:lnTo>
                <a:lnTo>
                  <a:pt x="120" y="336"/>
                </a:lnTo>
                <a:lnTo>
                  <a:pt x="114" y="336"/>
                </a:lnTo>
                <a:lnTo>
                  <a:pt x="108" y="336"/>
                </a:lnTo>
                <a:lnTo>
                  <a:pt x="108" y="342"/>
                </a:lnTo>
                <a:lnTo>
                  <a:pt x="102" y="342"/>
                </a:lnTo>
                <a:lnTo>
                  <a:pt x="102" y="348"/>
                </a:lnTo>
                <a:lnTo>
                  <a:pt x="90" y="348"/>
                </a:lnTo>
                <a:lnTo>
                  <a:pt x="84" y="348"/>
                </a:lnTo>
                <a:lnTo>
                  <a:pt x="78" y="342"/>
                </a:lnTo>
                <a:lnTo>
                  <a:pt x="78" y="348"/>
                </a:lnTo>
                <a:lnTo>
                  <a:pt x="78" y="342"/>
                </a:lnTo>
                <a:lnTo>
                  <a:pt x="72" y="342"/>
                </a:lnTo>
                <a:lnTo>
                  <a:pt x="66" y="336"/>
                </a:lnTo>
                <a:lnTo>
                  <a:pt x="66" y="330"/>
                </a:lnTo>
                <a:lnTo>
                  <a:pt x="60" y="330"/>
                </a:lnTo>
                <a:lnTo>
                  <a:pt x="66" y="324"/>
                </a:lnTo>
                <a:lnTo>
                  <a:pt x="60" y="318"/>
                </a:lnTo>
                <a:lnTo>
                  <a:pt x="60" y="324"/>
                </a:lnTo>
                <a:lnTo>
                  <a:pt x="54" y="318"/>
                </a:lnTo>
                <a:lnTo>
                  <a:pt x="54" y="324"/>
                </a:lnTo>
                <a:lnTo>
                  <a:pt x="48" y="324"/>
                </a:lnTo>
                <a:lnTo>
                  <a:pt x="48" y="318"/>
                </a:lnTo>
                <a:lnTo>
                  <a:pt x="42" y="312"/>
                </a:lnTo>
                <a:lnTo>
                  <a:pt x="42" y="318"/>
                </a:lnTo>
                <a:lnTo>
                  <a:pt x="42" y="312"/>
                </a:lnTo>
                <a:lnTo>
                  <a:pt x="36" y="312"/>
                </a:lnTo>
                <a:lnTo>
                  <a:pt x="30" y="306"/>
                </a:lnTo>
                <a:lnTo>
                  <a:pt x="30" y="300"/>
                </a:lnTo>
                <a:lnTo>
                  <a:pt x="24" y="300"/>
                </a:lnTo>
                <a:lnTo>
                  <a:pt x="24" y="294"/>
                </a:lnTo>
                <a:lnTo>
                  <a:pt x="18" y="288"/>
                </a:lnTo>
                <a:lnTo>
                  <a:pt x="18" y="282"/>
                </a:lnTo>
                <a:lnTo>
                  <a:pt x="12" y="282"/>
                </a:lnTo>
                <a:lnTo>
                  <a:pt x="6" y="270"/>
                </a:lnTo>
                <a:lnTo>
                  <a:pt x="0" y="270"/>
                </a:lnTo>
                <a:lnTo>
                  <a:pt x="0" y="264"/>
                </a:lnTo>
                <a:lnTo>
                  <a:pt x="6" y="264"/>
                </a:lnTo>
                <a:lnTo>
                  <a:pt x="6" y="258"/>
                </a:lnTo>
                <a:lnTo>
                  <a:pt x="6" y="252"/>
                </a:lnTo>
                <a:lnTo>
                  <a:pt x="0" y="246"/>
                </a:lnTo>
                <a:lnTo>
                  <a:pt x="6" y="240"/>
                </a:lnTo>
                <a:lnTo>
                  <a:pt x="12" y="240"/>
                </a:lnTo>
                <a:lnTo>
                  <a:pt x="18" y="240"/>
                </a:lnTo>
                <a:lnTo>
                  <a:pt x="24" y="234"/>
                </a:lnTo>
                <a:lnTo>
                  <a:pt x="24" y="222"/>
                </a:lnTo>
                <a:lnTo>
                  <a:pt x="30" y="222"/>
                </a:lnTo>
                <a:lnTo>
                  <a:pt x="30" y="216"/>
                </a:lnTo>
                <a:lnTo>
                  <a:pt x="30" y="210"/>
                </a:lnTo>
                <a:lnTo>
                  <a:pt x="24" y="204"/>
                </a:lnTo>
                <a:lnTo>
                  <a:pt x="24" y="198"/>
                </a:lnTo>
                <a:lnTo>
                  <a:pt x="30" y="198"/>
                </a:lnTo>
                <a:lnTo>
                  <a:pt x="30" y="192"/>
                </a:lnTo>
                <a:lnTo>
                  <a:pt x="30" y="186"/>
                </a:lnTo>
                <a:lnTo>
                  <a:pt x="30" y="180"/>
                </a:lnTo>
                <a:lnTo>
                  <a:pt x="36" y="180"/>
                </a:lnTo>
                <a:lnTo>
                  <a:pt x="36" y="174"/>
                </a:lnTo>
                <a:lnTo>
                  <a:pt x="42" y="180"/>
                </a:lnTo>
                <a:lnTo>
                  <a:pt x="48" y="186"/>
                </a:lnTo>
                <a:lnTo>
                  <a:pt x="48" y="192"/>
                </a:lnTo>
                <a:lnTo>
                  <a:pt x="48" y="186"/>
                </a:lnTo>
                <a:lnTo>
                  <a:pt x="54" y="180"/>
                </a:lnTo>
                <a:lnTo>
                  <a:pt x="60" y="180"/>
                </a:lnTo>
                <a:lnTo>
                  <a:pt x="54" y="180"/>
                </a:lnTo>
                <a:lnTo>
                  <a:pt x="54" y="174"/>
                </a:lnTo>
                <a:lnTo>
                  <a:pt x="54" y="168"/>
                </a:lnTo>
                <a:lnTo>
                  <a:pt x="54" y="162"/>
                </a:lnTo>
                <a:lnTo>
                  <a:pt x="54" y="156"/>
                </a:lnTo>
                <a:lnTo>
                  <a:pt x="60" y="150"/>
                </a:lnTo>
                <a:lnTo>
                  <a:pt x="66" y="144"/>
                </a:lnTo>
                <a:lnTo>
                  <a:pt x="66" y="138"/>
                </a:lnTo>
                <a:lnTo>
                  <a:pt x="72" y="132"/>
                </a:lnTo>
                <a:lnTo>
                  <a:pt x="78" y="132"/>
                </a:lnTo>
                <a:lnTo>
                  <a:pt x="78" y="138"/>
                </a:lnTo>
                <a:lnTo>
                  <a:pt x="84" y="138"/>
                </a:lnTo>
                <a:lnTo>
                  <a:pt x="90" y="132"/>
                </a:lnTo>
                <a:lnTo>
                  <a:pt x="90" y="126"/>
                </a:lnTo>
                <a:lnTo>
                  <a:pt x="96" y="126"/>
                </a:lnTo>
                <a:lnTo>
                  <a:pt x="96" y="120"/>
                </a:lnTo>
                <a:lnTo>
                  <a:pt x="102" y="120"/>
                </a:lnTo>
                <a:lnTo>
                  <a:pt x="102" y="114"/>
                </a:lnTo>
                <a:lnTo>
                  <a:pt x="108" y="108"/>
                </a:lnTo>
                <a:lnTo>
                  <a:pt x="114" y="108"/>
                </a:lnTo>
                <a:lnTo>
                  <a:pt x="114" y="102"/>
                </a:lnTo>
                <a:lnTo>
                  <a:pt x="114" y="96"/>
                </a:lnTo>
                <a:lnTo>
                  <a:pt x="114" y="90"/>
                </a:lnTo>
                <a:lnTo>
                  <a:pt x="114" y="84"/>
                </a:lnTo>
                <a:lnTo>
                  <a:pt x="114" y="78"/>
                </a:lnTo>
                <a:lnTo>
                  <a:pt x="114" y="72"/>
                </a:lnTo>
                <a:lnTo>
                  <a:pt x="120" y="72"/>
                </a:lnTo>
                <a:lnTo>
                  <a:pt x="120" y="66"/>
                </a:lnTo>
                <a:lnTo>
                  <a:pt x="120" y="60"/>
                </a:lnTo>
                <a:lnTo>
                  <a:pt x="120" y="48"/>
                </a:lnTo>
                <a:lnTo>
                  <a:pt x="120" y="42"/>
                </a:lnTo>
                <a:lnTo>
                  <a:pt x="120" y="36"/>
                </a:lnTo>
                <a:lnTo>
                  <a:pt x="126" y="36"/>
                </a:lnTo>
                <a:lnTo>
                  <a:pt x="120" y="24"/>
                </a:lnTo>
                <a:lnTo>
                  <a:pt x="120" y="18"/>
                </a:lnTo>
                <a:lnTo>
                  <a:pt x="120" y="12"/>
                </a:lnTo>
                <a:lnTo>
                  <a:pt x="114" y="6"/>
                </a:lnTo>
                <a:lnTo>
                  <a:pt x="120" y="0"/>
                </a:lnTo>
                <a:lnTo>
                  <a:pt x="126" y="0"/>
                </a:lnTo>
                <a:lnTo>
                  <a:pt x="126" y="18"/>
                </a:lnTo>
                <a:lnTo>
                  <a:pt x="126" y="24"/>
                </a:lnTo>
                <a:lnTo>
                  <a:pt x="132" y="48"/>
                </a:lnTo>
                <a:lnTo>
                  <a:pt x="132" y="60"/>
                </a:lnTo>
                <a:lnTo>
                  <a:pt x="132" y="66"/>
                </a:lnTo>
                <a:lnTo>
                  <a:pt x="138" y="90"/>
                </a:lnTo>
                <a:lnTo>
                  <a:pt x="144" y="90"/>
                </a:lnTo>
                <a:lnTo>
                  <a:pt x="186" y="84"/>
                </a:lnTo>
                <a:lnTo>
                  <a:pt x="198" y="78"/>
                </a:lnTo>
                <a:lnTo>
                  <a:pt x="216" y="78"/>
                </a:lnTo>
                <a:lnTo>
                  <a:pt x="222" y="126"/>
                </a:lnTo>
                <a:lnTo>
                  <a:pt x="228" y="126"/>
                </a:lnTo>
                <a:lnTo>
                  <a:pt x="234" y="120"/>
                </a:lnTo>
                <a:lnTo>
                  <a:pt x="234" y="114"/>
                </a:lnTo>
                <a:lnTo>
                  <a:pt x="240" y="114"/>
                </a:lnTo>
                <a:lnTo>
                  <a:pt x="240" y="108"/>
                </a:lnTo>
                <a:lnTo>
                  <a:pt x="246" y="102"/>
                </a:lnTo>
                <a:lnTo>
                  <a:pt x="246" y="96"/>
                </a:lnTo>
                <a:lnTo>
                  <a:pt x="252" y="96"/>
                </a:lnTo>
                <a:lnTo>
                  <a:pt x="246" y="96"/>
                </a:lnTo>
                <a:lnTo>
                  <a:pt x="252" y="96"/>
                </a:lnTo>
                <a:lnTo>
                  <a:pt x="258" y="96"/>
                </a:lnTo>
                <a:lnTo>
                  <a:pt x="264" y="90"/>
                </a:lnTo>
                <a:lnTo>
                  <a:pt x="264" y="84"/>
                </a:lnTo>
                <a:lnTo>
                  <a:pt x="270" y="84"/>
                </a:lnTo>
                <a:lnTo>
                  <a:pt x="270" y="78"/>
                </a:lnTo>
                <a:lnTo>
                  <a:pt x="270" y="72"/>
                </a:lnTo>
                <a:lnTo>
                  <a:pt x="270" y="78"/>
                </a:lnTo>
                <a:lnTo>
                  <a:pt x="276" y="78"/>
                </a:lnTo>
                <a:lnTo>
                  <a:pt x="270" y="78"/>
                </a:lnTo>
                <a:lnTo>
                  <a:pt x="276" y="78"/>
                </a:lnTo>
                <a:lnTo>
                  <a:pt x="276" y="84"/>
                </a:lnTo>
                <a:lnTo>
                  <a:pt x="282" y="84"/>
                </a:lnTo>
                <a:lnTo>
                  <a:pt x="288" y="84"/>
                </a:lnTo>
                <a:lnTo>
                  <a:pt x="294" y="84"/>
                </a:lnTo>
                <a:lnTo>
                  <a:pt x="294" y="78"/>
                </a:lnTo>
                <a:lnTo>
                  <a:pt x="300" y="78"/>
                </a:lnTo>
                <a:lnTo>
                  <a:pt x="294" y="78"/>
                </a:lnTo>
                <a:lnTo>
                  <a:pt x="300" y="72"/>
                </a:lnTo>
                <a:lnTo>
                  <a:pt x="294" y="72"/>
                </a:lnTo>
                <a:lnTo>
                  <a:pt x="300" y="72"/>
                </a:lnTo>
                <a:lnTo>
                  <a:pt x="300" y="66"/>
                </a:lnTo>
                <a:lnTo>
                  <a:pt x="306" y="72"/>
                </a:lnTo>
                <a:lnTo>
                  <a:pt x="306" y="66"/>
                </a:lnTo>
                <a:lnTo>
                  <a:pt x="312" y="66"/>
                </a:lnTo>
                <a:lnTo>
                  <a:pt x="312" y="60"/>
                </a:lnTo>
                <a:lnTo>
                  <a:pt x="318" y="60"/>
                </a:lnTo>
                <a:lnTo>
                  <a:pt x="324" y="66"/>
                </a:lnTo>
                <a:lnTo>
                  <a:pt x="330" y="66"/>
                </a:lnTo>
                <a:lnTo>
                  <a:pt x="336" y="66"/>
                </a:lnTo>
                <a:lnTo>
                  <a:pt x="330" y="66"/>
                </a:lnTo>
                <a:lnTo>
                  <a:pt x="336" y="66"/>
                </a:lnTo>
                <a:lnTo>
                  <a:pt x="342" y="66"/>
                </a:lnTo>
                <a:lnTo>
                  <a:pt x="342" y="72"/>
                </a:lnTo>
                <a:lnTo>
                  <a:pt x="336" y="72"/>
                </a:lnTo>
                <a:lnTo>
                  <a:pt x="342" y="72"/>
                </a:lnTo>
                <a:lnTo>
                  <a:pt x="342" y="78"/>
                </a:lnTo>
                <a:lnTo>
                  <a:pt x="348" y="72"/>
                </a:lnTo>
                <a:lnTo>
                  <a:pt x="348" y="78"/>
                </a:lnTo>
                <a:lnTo>
                  <a:pt x="348" y="84"/>
                </a:lnTo>
                <a:lnTo>
                  <a:pt x="354" y="84"/>
                </a:lnTo>
                <a:lnTo>
                  <a:pt x="348" y="84"/>
                </a:lnTo>
                <a:lnTo>
                  <a:pt x="354" y="90"/>
                </a:lnTo>
                <a:lnTo>
                  <a:pt x="354" y="96"/>
                </a:lnTo>
                <a:lnTo>
                  <a:pt x="354" y="102"/>
                </a:lnTo>
                <a:lnTo>
                  <a:pt x="348" y="102"/>
                </a:lnTo>
                <a:lnTo>
                  <a:pt x="348" y="108"/>
                </a:lnTo>
                <a:lnTo>
                  <a:pt x="348" y="114"/>
                </a:lnTo>
                <a:lnTo>
                  <a:pt x="330" y="102"/>
                </a:lnTo>
                <a:lnTo>
                  <a:pt x="318" y="90"/>
                </a:lnTo>
                <a:lnTo>
                  <a:pt x="312" y="90"/>
                </a:lnTo>
                <a:lnTo>
                  <a:pt x="306" y="84"/>
                </a:lnTo>
                <a:lnTo>
                  <a:pt x="306" y="96"/>
                </a:lnTo>
                <a:lnTo>
                  <a:pt x="306" y="108"/>
                </a:lnTo>
                <a:lnTo>
                  <a:pt x="306" y="114"/>
                </a:lnTo>
                <a:lnTo>
                  <a:pt x="306" y="120"/>
                </a:lnTo>
                <a:lnTo>
                  <a:pt x="300" y="120"/>
                </a:lnTo>
                <a:lnTo>
                  <a:pt x="300" y="126"/>
                </a:lnTo>
                <a:lnTo>
                  <a:pt x="294" y="132"/>
                </a:lnTo>
                <a:lnTo>
                  <a:pt x="300" y="132"/>
                </a:lnTo>
                <a:lnTo>
                  <a:pt x="294" y="138"/>
                </a:lnTo>
                <a:lnTo>
                  <a:pt x="288" y="144"/>
                </a:lnTo>
                <a:lnTo>
                  <a:pt x="282" y="150"/>
                </a:lnTo>
                <a:lnTo>
                  <a:pt x="282" y="156"/>
                </a:lnTo>
                <a:lnTo>
                  <a:pt x="276" y="162"/>
                </a:lnTo>
                <a:lnTo>
                  <a:pt x="270" y="156"/>
                </a:lnTo>
                <a:lnTo>
                  <a:pt x="264" y="162"/>
                </a:lnTo>
                <a:lnTo>
                  <a:pt x="264" y="168"/>
                </a:lnTo>
                <a:lnTo>
                  <a:pt x="264" y="174"/>
                </a:lnTo>
                <a:lnTo>
                  <a:pt x="258" y="192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24" name="Freeform 26"/>
          <p:cNvSpPr>
            <a:spLocks noEditPoints="1"/>
          </p:cNvSpPr>
          <p:nvPr/>
        </p:nvSpPr>
        <p:spPr bwMode="auto">
          <a:xfrm>
            <a:off x="6724652" y="3597275"/>
            <a:ext cx="561975" cy="266700"/>
          </a:xfrm>
          <a:custGeom>
            <a:avLst/>
            <a:gdLst>
              <a:gd name="T0" fmla="*/ 2147483647 w 354"/>
              <a:gd name="T1" fmla="*/ 2147483647 h 168"/>
              <a:gd name="T2" fmla="*/ 2147483647 w 354"/>
              <a:gd name="T3" fmla="*/ 2147483647 h 168"/>
              <a:gd name="T4" fmla="*/ 2147483647 w 354"/>
              <a:gd name="T5" fmla="*/ 2147483647 h 168"/>
              <a:gd name="T6" fmla="*/ 2147483647 w 354"/>
              <a:gd name="T7" fmla="*/ 2147483647 h 168"/>
              <a:gd name="T8" fmla="*/ 2147483647 w 354"/>
              <a:gd name="T9" fmla="*/ 2147483647 h 168"/>
              <a:gd name="T10" fmla="*/ 2147483647 w 354"/>
              <a:gd name="T11" fmla="*/ 2147483647 h 168"/>
              <a:gd name="T12" fmla="*/ 2147483647 w 354"/>
              <a:gd name="T13" fmla="*/ 2147483647 h 168"/>
              <a:gd name="T14" fmla="*/ 2147483647 w 354"/>
              <a:gd name="T15" fmla="*/ 2147483647 h 168"/>
              <a:gd name="T16" fmla="*/ 2147483647 w 354"/>
              <a:gd name="T17" fmla="*/ 2147483647 h 168"/>
              <a:gd name="T18" fmla="*/ 2147483647 w 354"/>
              <a:gd name="T19" fmla="*/ 2147483647 h 168"/>
              <a:gd name="T20" fmla="*/ 2147483647 w 354"/>
              <a:gd name="T21" fmla="*/ 2147483647 h 168"/>
              <a:gd name="T22" fmla="*/ 2147483647 w 354"/>
              <a:gd name="T23" fmla="*/ 2147483647 h 168"/>
              <a:gd name="T24" fmla="*/ 2147483647 w 354"/>
              <a:gd name="T25" fmla="*/ 2147483647 h 168"/>
              <a:gd name="T26" fmla="*/ 2147483647 w 354"/>
              <a:gd name="T27" fmla="*/ 2147483647 h 168"/>
              <a:gd name="T28" fmla="*/ 2147483647 w 354"/>
              <a:gd name="T29" fmla="*/ 2147483647 h 168"/>
              <a:gd name="T30" fmla="*/ 2147483647 w 354"/>
              <a:gd name="T31" fmla="*/ 2147483647 h 168"/>
              <a:gd name="T32" fmla="*/ 2147483647 w 354"/>
              <a:gd name="T33" fmla="*/ 2147483647 h 168"/>
              <a:gd name="T34" fmla="*/ 2147483647 w 354"/>
              <a:gd name="T35" fmla="*/ 2147483647 h 168"/>
              <a:gd name="T36" fmla="*/ 2147483647 w 354"/>
              <a:gd name="T37" fmla="*/ 2147483647 h 168"/>
              <a:gd name="T38" fmla="*/ 2147483647 w 354"/>
              <a:gd name="T39" fmla="*/ 2147483647 h 168"/>
              <a:gd name="T40" fmla="*/ 2147483647 w 354"/>
              <a:gd name="T41" fmla="*/ 2147483647 h 168"/>
              <a:gd name="T42" fmla="*/ 2147483647 w 354"/>
              <a:gd name="T43" fmla="*/ 2147483647 h 168"/>
              <a:gd name="T44" fmla="*/ 2147483647 w 354"/>
              <a:gd name="T45" fmla="*/ 2147483647 h 168"/>
              <a:gd name="T46" fmla="*/ 2147483647 w 354"/>
              <a:gd name="T47" fmla="*/ 2147483647 h 168"/>
              <a:gd name="T48" fmla="*/ 2147483647 w 354"/>
              <a:gd name="T49" fmla="*/ 2147483647 h 168"/>
              <a:gd name="T50" fmla="*/ 2147483647 w 354"/>
              <a:gd name="T51" fmla="*/ 2147483647 h 168"/>
              <a:gd name="T52" fmla="*/ 2147483647 w 354"/>
              <a:gd name="T53" fmla="*/ 2147483647 h 168"/>
              <a:gd name="T54" fmla="*/ 2147483647 w 354"/>
              <a:gd name="T55" fmla="*/ 2147483647 h 168"/>
              <a:gd name="T56" fmla="*/ 2147483647 w 354"/>
              <a:gd name="T57" fmla="*/ 2147483647 h 168"/>
              <a:gd name="T58" fmla="*/ 2147483647 w 354"/>
              <a:gd name="T59" fmla="*/ 2147483647 h 168"/>
              <a:gd name="T60" fmla="*/ 2147483647 w 354"/>
              <a:gd name="T61" fmla="*/ 2147483647 h 168"/>
              <a:gd name="T62" fmla="*/ 2147483647 w 354"/>
              <a:gd name="T63" fmla="*/ 2147483647 h 168"/>
              <a:gd name="T64" fmla="*/ 2147483647 w 354"/>
              <a:gd name="T65" fmla="*/ 2147483647 h 168"/>
              <a:gd name="T66" fmla="*/ 2147483647 w 354"/>
              <a:gd name="T67" fmla="*/ 2147483647 h 168"/>
              <a:gd name="T68" fmla="*/ 2147483647 w 354"/>
              <a:gd name="T69" fmla="*/ 2147483647 h 168"/>
              <a:gd name="T70" fmla="*/ 2147483647 w 354"/>
              <a:gd name="T71" fmla="*/ 2147483647 h 168"/>
              <a:gd name="T72" fmla="*/ 2147483647 w 354"/>
              <a:gd name="T73" fmla="*/ 2147483647 h 168"/>
              <a:gd name="T74" fmla="*/ 2147483647 w 354"/>
              <a:gd name="T75" fmla="*/ 2147483647 h 168"/>
              <a:gd name="T76" fmla="*/ 2147483647 w 354"/>
              <a:gd name="T77" fmla="*/ 2147483647 h 168"/>
              <a:gd name="T78" fmla="*/ 2147483647 w 354"/>
              <a:gd name="T79" fmla="*/ 2147483647 h 168"/>
              <a:gd name="T80" fmla="*/ 2147483647 w 354"/>
              <a:gd name="T81" fmla="*/ 2147483647 h 168"/>
              <a:gd name="T82" fmla="*/ 2147483647 w 354"/>
              <a:gd name="T83" fmla="*/ 0 h 168"/>
              <a:gd name="T84" fmla="*/ 2147483647 w 354"/>
              <a:gd name="T85" fmla="*/ 2147483647 h 168"/>
              <a:gd name="T86" fmla="*/ 2147483647 w 354"/>
              <a:gd name="T87" fmla="*/ 2147483647 h 168"/>
              <a:gd name="T88" fmla="*/ 2147483647 w 354"/>
              <a:gd name="T89" fmla="*/ 2147483647 h 168"/>
              <a:gd name="T90" fmla="*/ 2147483647 w 354"/>
              <a:gd name="T91" fmla="*/ 2147483647 h 168"/>
              <a:gd name="T92" fmla="*/ 2147483647 w 354"/>
              <a:gd name="T93" fmla="*/ 2147483647 h 168"/>
              <a:gd name="T94" fmla="*/ 2147483647 w 354"/>
              <a:gd name="T95" fmla="*/ 2147483647 h 16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54"/>
              <a:gd name="T145" fmla="*/ 0 h 168"/>
              <a:gd name="T146" fmla="*/ 354 w 354"/>
              <a:gd name="T147" fmla="*/ 168 h 16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54" h="168">
                <a:moveTo>
                  <a:pt x="300" y="102"/>
                </a:moveTo>
                <a:lnTo>
                  <a:pt x="306" y="108"/>
                </a:lnTo>
                <a:lnTo>
                  <a:pt x="306" y="120"/>
                </a:lnTo>
                <a:lnTo>
                  <a:pt x="336" y="114"/>
                </a:lnTo>
                <a:lnTo>
                  <a:pt x="354" y="114"/>
                </a:lnTo>
                <a:lnTo>
                  <a:pt x="348" y="120"/>
                </a:lnTo>
                <a:lnTo>
                  <a:pt x="354" y="132"/>
                </a:lnTo>
                <a:lnTo>
                  <a:pt x="348" y="138"/>
                </a:lnTo>
                <a:lnTo>
                  <a:pt x="342" y="150"/>
                </a:lnTo>
                <a:lnTo>
                  <a:pt x="342" y="156"/>
                </a:lnTo>
                <a:lnTo>
                  <a:pt x="324" y="162"/>
                </a:lnTo>
                <a:lnTo>
                  <a:pt x="318" y="168"/>
                </a:lnTo>
                <a:lnTo>
                  <a:pt x="306" y="168"/>
                </a:lnTo>
                <a:lnTo>
                  <a:pt x="312" y="156"/>
                </a:lnTo>
                <a:lnTo>
                  <a:pt x="300" y="150"/>
                </a:lnTo>
                <a:lnTo>
                  <a:pt x="300" y="144"/>
                </a:lnTo>
                <a:lnTo>
                  <a:pt x="306" y="138"/>
                </a:lnTo>
                <a:lnTo>
                  <a:pt x="294" y="144"/>
                </a:lnTo>
                <a:lnTo>
                  <a:pt x="294" y="132"/>
                </a:lnTo>
                <a:lnTo>
                  <a:pt x="294" y="144"/>
                </a:lnTo>
                <a:lnTo>
                  <a:pt x="288" y="144"/>
                </a:lnTo>
                <a:lnTo>
                  <a:pt x="288" y="138"/>
                </a:lnTo>
                <a:lnTo>
                  <a:pt x="282" y="144"/>
                </a:lnTo>
                <a:lnTo>
                  <a:pt x="264" y="132"/>
                </a:lnTo>
                <a:lnTo>
                  <a:pt x="264" y="126"/>
                </a:lnTo>
                <a:lnTo>
                  <a:pt x="270" y="120"/>
                </a:lnTo>
                <a:lnTo>
                  <a:pt x="264" y="114"/>
                </a:lnTo>
                <a:lnTo>
                  <a:pt x="282" y="114"/>
                </a:lnTo>
                <a:lnTo>
                  <a:pt x="276" y="108"/>
                </a:lnTo>
                <a:lnTo>
                  <a:pt x="276" y="114"/>
                </a:lnTo>
                <a:lnTo>
                  <a:pt x="270" y="102"/>
                </a:lnTo>
                <a:lnTo>
                  <a:pt x="264" y="102"/>
                </a:lnTo>
                <a:lnTo>
                  <a:pt x="258" y="102"/>
                </a:lnTo>
                <a:lnTo>
                  <a:pt x="252" y="108"/>
                </a:lnTo>
                <a:lnTo>
                  <a:pt x="258" y="90"/>
                </a:lnTo>
                <a:lnTo>
                  <a:pt x="264" y="96"/>
                </a:lnTo>
                <a:lnTo>
                  <a:pt x="264" y="84"/>
                </a:lnTo>
                <a:lnTo>
                  <a:pt x="270" y="84"/>
                </a:lnTo>
                <a:lnTo>
                  <a:pt x="264" y="78"/>
                </a:lnTo>
                <a:lnTo>
                  <a:pt x="264" y="84"/>
                </a:lnTo>
                <a:lnTo>
                  <a:pt x="258" y="78"/>
                </a:lnTo>
                <a:lnTo>
                  <a:pt x="264" y="60"/>
                </a:lnTo>
                <a:lnTo>
                  <a:pt x="252" y="66"/>
                </a:lnTo>
                <a:lnTo>
                  <a:pt x="252" y="54"/>
                </a:lnTo>
                <a:lnTo>
                  <a:pt x="258" y="42"/>
                </a:lnTo>
                <a:lnTo>
                  <a:pt x="264" y="36"/>
                </a:lnTo>
                <a:lnTo>
                  <a:pt x="276" y="36"/>
                </a:lnTo>
                <a:lnTo>
                  <a:pt x="264" y="36"/>
                </a:lnTo>
                <a:lnTo>
                  <a:pt x="264" y="24"/>
                </a:lnTo>
                <a:lnTo>
                  <a:pt x="258" y="18"/>
                </a:lnTo>
                <a:lnTo>
                  <a:pt x="252" y="36"/>
                </a:lnTo>
                <a:lnTo>
                  <a:pt x="246" y="42"/>
                </a:lnTo>
                <a:lnTo>
                  <a:pt x="240" y="42"/>
                </a:lnTo>
                <a:lnTo>
                  <a:pt x="240" y="54"/>
                </a:lnTo>
                <a:lnTo>
                  <a:pt x="228" y="60"/>
                </a:lnTo>
                <a:lnTo>
                  <a:pt x="222" y="54"/>
                </a:lnTo>
                <a:lnTo>
                  <a:pt x="228" y="60"/>
                </a:lnTo>
                <a:lnTo>
                  <a:pt x="222" y="66"/>
                </a:lnTo>
                <a:lnTo>
                  <a:pt x="228" y="66"/>
                </a:lnTo>
                <a:lnTo>
                  <a:pt x="228" y="60"/>
                </a:lnTo>
                <a:lnTo>
                  <a:pt x="240" y="66"/>
                </a:lnTo>
                <a:lnTo>
                  <a:pt x="240" y="90"/>
                </a:lnTo>
                <a:lnTo>
                  <a:pt x="234" y="102"/>
                </a:lnTo>
                <a:lnTo>
                  <a:pt x="240" y="108"/>
                </a:lnTo>
                <a:lnTo>
                  <a:pt x="246" y="126"/>
                </a:lnTo>
                <a:lnTo>
                  <a:pt x="258" y="138"/>
                </a:lnTo>
                <a:lnTo>
                  <a:pt x="258" y="144"/>
                </a:lnTo>
                <a:lnTo>
                  <a:pt x="252" y="144"/>
                </a:lnTo>
                <a:lnTo>
                  <a:pt x="246" y="138"/>
                </a:lnTo>
                <a:lnTo>
                  <a:pt x="234" y="138"/>
                </a:lnTo>
                <a:lnTo>
                  <a:pt x="264" y="156"/>
                </a:lnTo>
                <a:lnTo>
                  <a:pt x="270" y="168"/>
                </a:lnTo>
                <a:lnTo>
                  <a:pt x="246" y="156"/>
                </a:lnTo>
                <a:lnTo>
                  <a:pt x="234" y="156"/>
                </a:lnTo>
                <a:lnTo>
                  <a:pt x="222" y="144"/>
                </a:lnTo>
                <a:lnTo>
                  <a:pt x="222" y="156"/>
                </a:lnTo>
                <a:lnTo>
                  <a:pt x="216" y="150"/>
                </a:lnTo>
                <a:lnTo>
                  <a:pt x="210" y="144"/>
                </a:lnTo>
                <a:lnTo>
                  <a:pt x="192" y="150"/>
                </a:lnTo>
                <a:lnTo>
                  <a:pt x="186" y="144"/>
                </a:lnTo>
                <a:lnTo>
                  <a:pt x="198" y="126"/>
                </a:lnTo>
                <a:lnTo>
                  <a:pt x="198" y="120"/>
                </a:lnTo>
                <a:lnTo>
                  <a:pt x="198" y="114"/>
                </a:lnTo>
                <a:lnTo>
                  <a:pt x="198" y="108"/>
                </a:lnTo>
                <a:lnTo>
                  <a:pt x="210" y="96"/>
                </a:lnTo>
                <a:lnTo>
                  <a:pt x="198" y="90"/>
                </a:lnTo>
                <a:lnTo>
                  <a:pt x="192" y="96"/>
                </a:lnTo>
                <a:lnTo>
                  <a:pt x="186" y="96"/>
                </a:lnTo>
                <a:lnTo>
                  <a:pt x="180" y="96"/>
                </a:lnTo>
                <a:lnTo>
                  <a:pt x="180" y="90"/>
                </a:lnTo>
                <a:lnTo>
                  <a:pt x="174" y="84"/>
                </a:lnTo>
                <a:lnTo>
                  <a:pt x="162" y="90"/>
                </a:lnTo>
                <a:lnTo>
                  <a:pt x="162" y="84"/>
                </a:lnTo>
                <a:lnTo>
                  <a:pt x="156" y="84"/>
                </a:lnTo>
                <a:lnTo>
                  <a:pt x="156" y="78"/>
                </a:lnTo>
                <a:lnTo>
                  <a:pt x="162" y="78"/>
                </a:lnTo>
                <a:lnTo>
                  <a:pt x="162" y="72"/>
                </a:lnTo>
                <a:lnTo>
                  <a:pt x="156" y="72"/>
                </a:lnTo>
                <a:lnTo>
                  <a:pt x="150" y="72"/>
                </a:lnTo>
                <a:lnTo>
                  <a:pt x="150" y="66"/>
                </a:lnTo>
                <a:lnTo>
                  <a:pt x="144" y="66"/>
                </a:lnTo>
                <a:lnTo>
                  <a:pt x="138" y="66"/>
                </a:lnTo>
                <a:lnTo>
                  <a:pt x="132" y="60"/>
                </a:lnTo>
                <a:lnTo>
                  <a:pt x="138" y="60"/>
                </a:lnTo>
                <a:lnTo>
                  <a:pt x="132" y="60"/>
                </a:lnTo>
                <a:lnTo>
                  <a:pt x="132" y="54"/>
                </a:lnTo>
                <a:lnTo>
                  <a:pt x="132" y="48"/>
                </a:lnTo>
                <a:lnTo>
                  <a:pt x="126" y="54"/>
                </a:lnTo>
                <a:lnTo>
                  <a:pt x="126" y="48"/>
                </a:lnTo>
                <a:lnTo>
                  <a:pt x="120" y="48"/>
                </a:lnTo>
                <a:lnTo>
                  <a:pt x="126" y="48"/>
                </a:lnTo>
                <a:lnTo>
                  <a:pt x="126" y="42"/>
                </a:lnTo>
                <a:lnTo>
                  <a:pt x="120" y="42"/>
                </a:lnTo>
                <a:lnTo>
                  <a:pt x="114" y="42"/>
                </a:lnTo>
                <a:lnTo>
                  <a:pt x="120" y="42"/>
                </a:lnTo>
                <a:lnTo>
                  <a:pt x="114" y="42"/>
                </a:lnTo>
                <a:lnTo>
                  <a:pt x="108" y="42"/>
                </a:lnTo>
                <a:lnTo>
                  <a:pt x="102" y="36"/>
                </a:lnTo>
                <a:lnTo>
                  <a:pt x="96" y="36"/>
                </a:lnTo>
                <a:lnTo>
                  <a:pt x="96" y="42"/>
                </a:lnTo>
                <a:lnTo>
                  <a:pt x="90" y="42"/>
                </a:lnTo>
                <a:lnTo>
                  <a:pt x="90" y="48"/>
                </a:lnTo>
                <a:lnTo>
                  <a:pt x="84" y="42"/>
                </a:lnTo>
                <a:lnTo>
                  <a:pt x="84" y="48"/>
                </a:lnTo>
                <a:lnTo>
                  <a:pt x="78" y="48"/>
                </a:lnTo>
                <a:lnTo>
                  <a:pt x="84" y="48"/>
                </a:lnTo>
                <a:lnTo>
                  <a:pt x="78" y="54"/>
                </a:lnTo>
                <a:lnTo>
                  <a:pt x="84" y="54"/>
                </a:lnTo>
                <a:lnTo>
                  <a:pt x="78" y="54"/>
                </a:lnTo>
                <a:lnTo>
                  <a:pt x="78" y="60"/>
                </a:lnTo>
                <a:lnTo>
                  <a:pt x="72" y="60"/>
                </a:lnTo>
                <a:lnTo>
                  <a:pt x="66" y="60"/>
                </a:lnTo>
                <a:lnTo>
                  <a:pt x="60" y="60"/>
                </a:lnTo>
                <a:lnTo>
                  <a:pt x="60" y="54"/>
                </a:lnTo>
                <a:lnTo>
                  <a:pt x="54" y="54"/>
                </a:lnTo>
                <a:lnTo>
                  <a:pt x="60" y="54"/>
                </a:lnTo>
                <a:lnTo>
                  <a:pt x="54" y="54"/>
                </a:lnTo>
                <a:lnTo>
                  <a:pt x="54" y="48"/>
                </a:lnTo>
                <a:lnTo>
                  <a:pt x="54" y="54"/>
                </a:lnTo>
                <a:lnTo>
                  <a:pt x="54" y="60"/>
                </a:lnTo>
                <a:lnTo>
                  <a:pt x="48" y="60"/>
                </a:lnTo>
                <a:lnTo>
                  <a:pt x="48" y="66"/>
                </a:lnTo>
                <a:lnTo>
                  <a:pt x="42" y="72"/>
                </a:lnTo>
                <a:lnTo>
                  <a:pt x="36" y="72"/>
                </a:lnTo>
                <a:lnTo>
                  <a:pt x="30" y="72"/>
                </a:lnTo>
                <a:lnTo>
                  <a:pt x="36" y="72"/>
                </a:lnTo>
                <a:lnTo>
                  <a:pt x="30" y="72"/>
                </a:lnTo>
                <a:lnTo>
                  <a:pt x="30" y="78"/>
                </a:lnTo>
                <a:lnTo>
                  <a:pt x="24" y="84"/>
                </a:lnTo>
                <a:lnTo>
                  <a:pt x="24" y="90"/>
                </a:lnTo>
                <a:lnTo>
                  <a:pt x="18" y="90"/>
                </a:lnTo>
                <a:lnTo>
                  <a:pt x="18" y="96"/>
                </a:lnTo>
                <a:lnTo>
                  <a:pt x="12" y="102"/>
                </a:lnTo>
                <a:lnTo>
                  <a:pt x="6" y="102"/>
                </a:lnTo>
                <a:lnTo>
                  <a:pt x="0" y="54"/>
                </a:lnTo>
                <a:lnTo>
                  <a:pt x="6" y="54"/>
                </a:lnTo>
                <a:lnTo>
                  <a:pt x="42" y="42"/>
                </a:lnTo>
                <a:lnTo>
                  <a:pt x="48" y="42"/>
                </a:lnTo>
                <a:lnTo>
                  <a:pt x="84" y="36"/>
                </a:lnTo>
                <a:lnTo>
                  <a:pt x="102" y="36"/>
                </a:lnTo>
                <a:lnTo>
                  <a:pt x="150" y="24"/>
                </a:lnTo>
                <a:lnTo>
                  <a:pt x="168" y="18"/>
                </a:lnTo>
                <a:lnTo>
                  <a:pt x="186" y="18"/>
                </a:lnTo>
                <a:lnTo>
                  <a:pt x="198" y="12"/>
                </a:lnTo>
                <a:lnTo>
                  <a:pt x="216" y="12"/>
                </a:lnTo>
                <a:lnTo>
                  <a:pt x="240" y="6"/>
                </a:lnTo>
                <a:lnTo>
                  <a:pt x="246" y="6"/>
                </a:lnTo>
                <a:lnTo>
                  <a:pt x="276" y="0"/>
                </a:lnTo>
                <a:lnTo>
                  <a:pt x="282" y="30"/>
                </a:lnTo>
                <a:lnTo>
                  <a:pt x="282" y="42"/>
                </a:lnTo>
                <a:lnTo>
                  <a:pt x="288" y="42"/>
                </a:lnTo>
                <a:lnTo>
                  <a:pt x="288" y="54"/>
                </a:lnTo>
                <a:lnTo>
                  <a:pt x="300" y="84"/>
                </a:lnTo>
                <a:lnTo>
                  <a:pt x="300" y="102"/>
                </a:lnTo>
                <a:close/>
                <a:moveTo>
                  <a:pt x="252" y="84"/>
                </a:moveTo>
                <a:lnTo>
                  <a:pt x="252" y="78"/>
                </a:lnTo>
                <a:lnTo>
                  <a:pt x="246" y="84"/>
                </a:lnTo>
                <a:lnTo>
                  <a:pt x="252" y="84"/>
                </a:lnTo>
                <a:lnTo>
                  <a:pt x="246" y="84"/>
                </a:lnTo>
                <a:lnTo>
                  <a:pt x="252" y="90"/>
                </a:lnTo>
                <a:lnTo>
                  <a:pt x="246" y="90"/>
                </a:lnTo>
                <a:lnTo>
                  <a:pt x="246" y="84"/>
                </a:lnTo>
                <a:lnTo>
                  <a:pt x="252" y="72"/>
                </a:lnTo>
                <a:lnTo>
                  <a:pt x="252" y="78"/>
                </a:lnTo>
                <a:lnTo>
                  <a:pt x="258" y="84"/>
                </a:lnTo>
                <a:lnTo>
                  <a:pt x="252" y="84"/>
                </a:lnTo>
                <a:close/>
                <a:moveTo>
                  <a:pt x="348" y="156"/>
                </a:moveTo>
                <a:lnTo>
                  <a:pt x="354" y="150"/>
                </a:lnTo>
                <a:lnTo>
                  <a:pt x="354" y="138"/>
                </a:lnTo>
                <a:lnTo>
                  <a:pt x="354" y="126"/>
                </a:lnTo>
                <a:lnTo>
                  <a:pt x="354" y="144"/>
                </a:lnTo>
                <a:lnTo>
                  <a:pt x="348" y="156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25" name="Freeform 27"/>
          <p:cNvSpPr>
            <a:spLocks/>
          </p:cNvSpPr>
          <p:nvPr/>
        </p:nvSpPr>
        <p:spPr bwMode="auto">
          <a:xfrm>
            <a:off x="3143252" y="3549778"/>
            <a:ext cx="904875" cy="714375"/>
          </a:xfrm>
          <a:custGeom>
            <a:avLst/>
            <a:gdLst>
              <a:gd name="T0" fmla="*/ 2147483647 w 570"/>
              <a:gd name="T1" fmla="*/ 2147483647 h 450"/>
              <a:gd name="T2" fmla="*/ 2147483647 w 570"/>
              <a:gd name="T3" fmla="*/ 2147483647 h 450"/>
              <a:gd name="T4" fmla="*/ 2147483647 w 570"/>
              <a:gd name="T5" fmla="*/ 2147483647 h 450"/>
              <a:gd name="T6" fmla="*/ 2147483647 w 570"/>
              <a:gd name="T7" fmla="*/ 2147483647 h 450"/>
              <a:gd name="T8" fmla="*/ 2147483647 w 570"/>
              <a:gd name="T9" fmla="*/ 2147483647 h 450"/>
              <a:gd name="T10" fmla="*/ 2147483647 w 570"/>
              <a:gd name="T11" fmla="*/ 2147483647 h 450"/>
              <a:gd name="T12" fmla="*/ 2147483647 w 570"/>
              <a:gd name="T13" fmla="*/ 2147483647 h 450"/>
              <a:gd name="T14" fmla="*/ 2147483647 w 570"/>
              <a:gd name="T15" fmla="*/ 2147483647 h 450"/>
              <a:gd name="T16" fmla="*/ 2147483647 w 570"/>
              <a:gd name="T17" fmla="*/ 2147483647 h 450"/>
              <a:gd name="T18" fmla="*/ 2147483647 w 570"/>
              <a:gd name="T19" fmla="*/ 2147483647 h 450"/>
              <a:gd name="T20" fmla="*/ 2147483647 w 570"/>
              <a:gd name="T21" fmla="*/ 2147483647 h 450"/>
              <a:gd name="T22" fmla="*/ 2147483647 w 570"/>
              <a:gd name="T23" fmla="*/ 2147483647 h 450"/>
              <a:gd name="T24" fmla="*/ 2147483647 w 570"/>
              <a:gd name="T25" fmla="*/ 2147483647 h 450"/>
              <a:gd name="T26" fmla="*/ 2147483647 w 570"/>
              <a:gd name="T27" fmla="*/ 2147483647 h 450"/>
              <a:gd name="T28" fmla="*/ 2147483647 w 570"/>
              <a:gd name="T29" fmla="*/ 2147483647 h 450"/>
              <a:gd name="T30" fmla="*/ 0 w 570"/>
              <a:gd name="T31" fmla="*/ 2147483647 h 450"/>
              <a:gd name="T32" fmla="*/ 2147483647 w 570"/>
              <a:gd name="T33" fmla="*/ 2147483647 h 450"/>
              <a:gd name="T34" fmla="*/ 2147483647 w 570"/>
              <a:gd name="T35" fmla="*/ 2147483647 h 450"/>
              <a:gd name="T36" fmla="*/ 2147483647 w 570"/>
              <a:gd name="T37" fmla="*/ 2147483647 h 450"/>
              <a:gd name="T38" fmla="*/ 2147483647 w 570"/>
              <a:gd name="T39" fmla="*/ 2147483647 h 450"/>
              <a:gd name="T40" fmla="*/ 2147483647 w 570"/>
              <a:gd name="T41" fmla="*/ 2147483647 h 450"/>
              <a:gd name="T42" fmla="*/ 2147483647 w 570"/>
              <a:gd name="T43" fmla="*/ 2147483647 h 450"/>
              <a:gd name="T44" fmla="*/ 2147483647 w 570"/>
              <a:gd name="T45" fmla="*/ 2147483647 h 450"/>
              <a:gd name="T46" fmla="*/ 2147483647 w 570"/>
              <a:gd name="T47" fmla="*/ 2147483647 h 450"/>
              <a:gd name="T48" fmla="*/ 2147483647 w 570"/>
              <a:gd name="T49" fmla="*/ 2147483647 h 450"/>
              <a:gd name="T50" fmla="*/ 2147483647 w 570"/>
              <a:gd name="T51" fmla="*/ 2147483647 h 450"/>
              <a:gd name="T52" fmla="*/ 2147483647 w 570"/>
              <a:gd name="T53" fmla="*/ 0 h 450"/>
              <a:gd name="T54" fmla="*/ 2147483647 w 570"/>
              <a:gd name="T55" fmla="*/ 2147483647 h 450"/>
              <a:gd name="T56" fmla="*/ 2147483647 w 570"/>
              <a:gd name="T57" fmla="*/ 2147483647 h 450"/>
              <a:gd name="T58" fmla="*/ 2147483647 w 570"/>
              <a:gd name="T59" fmla="*/ 2147483647 h 450"/>
              <a:gd name="T60" fmla="*/ 2147483647 w 570"/>
              <a:gd name="T61" fmla="*/ 2147483647 h 450"/>
              <a:gd name="T62" fmla="*/ 2147483647 w 570"/>
              <a:gd name="T63" fmla="*/ 2147483647 h 450"/>
              <a:gd name="T64" fmla="*/ 2147483647 w 570"/>
              <a:gd name="T65" fmla="*/ 2147483647 h 450"/>
              <a:gd name="T66" fmla="*/ 2147483647 w 570"/>
              <a:gd name="T67" fmla="*/ 2147483647 h 450"/>
              <a:gd name="T68" fmla="*/ 2147483647 w 570"/>
              <a:gd name="T69" fmla="*/ 2147483647 h 450"/>
              <a:gd name="T70" fmla="*/ 2147483647 w 570"/>
              <a:gd name="T71" fmla="*/ 2147483647 h 450"/>
              <a:gd name="T72" fmla="*/ 2147483647 w 570"/>
              <a:gd name="T73" fmla="*/ 2147483647 h 450"/>
              <a:gd name="T74" fmla="*/ 2147483647 w 570"/>
              <a:gd name="T75" fmla="*/ 2147483647 h 450"/>
              <a:gd name="T76" fmla="*/ 2147483647 w 570"/>
              <a:gd name="T77" fmla="*/ 2147483647 h 450"/>
              <a:gd name="T78" fmla="*/ 2147483647 w 570"/>
              <a:gd name="T79" fmla="*/ 2147483647 h 450"/>
              <a:gd name="T80" fmla="*/ 2147483647 w 570"/>
              <a:gd name="T81" fmla="*/ 2147483647 h 450"/>
              <a:gd name="T82" fmla="*/ 2147483647 w 570"/>
              <a:gd name="T83" fmla="*/ 2147483647 h 450"/>
              <a:gd name="T84" fmla="*/ 2147483647 w 570"/>
              <a:gd name="T85" fmla="*/ 2147483647 h 450"/>
              <a:gd name="T86" fmla="*/ 2147483647 w 570"/>
              <a:gd name="T87" fmla="*/ 2147483647 h 450"/>
              <a:gd name="T88" fmla="*/ 2147483647 w 570"/>
              <a:gd name="T89" fmla="*/ 2147483647 h 450"/>
              <a:gd name="T90" fmla="*/ 2147483647 w 570"/>
              <a:gd name="T91" fmla="*/ 2147483647 h 450"/>
              <a:gd name="T92" fmla="*/ 2147483647 w 570"/>
              <a:gd name="T93" fmla="*/ 2147483647 h 450"/>
              <a:gd name="T94" fmla="*/ 2147483647 w 570"/>
              <a:gd name="T95" fmla="*/ 2147483647 h 450"/>
              <a:gd name="T96" fmla="*/ 2147483647 w 570"/>
              <a:gd name="T97" fmla="*/ 2147483647 h 450"/>
              <a:gd name="T98" fmla="*/ 2147483647 w 570"/>
              <a:gd name="T99" fmla="*/ 2147483647 h 450"/>
              <a:gd name="T100" fmla="*/ 2147483647 w 570"/>
              <a:gd name="T101" fmla="*/ 2147483647 h 450"/>
              <a:gd name="T102" fmla="*/ 2147483647 w 570"/>
              <a:gd name="T103" fmla="*/ 2147483647 h 450"/>
              <a:gd name="T104" fmla="*/ 2147483647 w 570"/>
              <a:gd name="T105" fmla="*/ 2147483647 h 450"/>
              <a:gd name="T106" fmla="*/ 2147483647 w 570"/>
              <a:gd name="T107" fmla="*/ 2147483647 h 45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570"/>
              <a:gd name="T163" fmla="*/ 0 h 450"/>
              <a:gd name="T164" fmla="*/ 570 w 570"/>
              <a:gd name="T165" fmla="*/ 450 h 45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570" h="450">
                <a:moveTo>
                  <a:pt x="546" y="384"/>
                </a:moveTo>
                <a:lnTo>
                  <a:pt x="546" y="408"/>
                </a:lnTo>
                <a:lnTo>
                  <a:pt x="546" y="450"/>
                </a:lnTo>
                <a:lnTo>
                  <a:pt x="468" y="444"/>
                </a:lnTo>
                <a:lnTo>
                  <a:pt x="462" y="438"/>
                </a:lnTo>
                <a:lnTo>
                  <a:pt x="390" y="438"/>
                </a:lnTo>
                <a:lnTo>
                  <a:pt x="300" y="426"/>
                </a:lnTo>
                <a:lnTo>
                  <a:pt x="294" y="426"/>
                </a:lnTo>
                <a:lnTo>
                  <a:pt x="258" y="426"/>
                </a:lnTo>
                <a:lnTo>
                  <a:pt x="234" y="420"/>
                </a:lnTo>
                <a:lnTo>
                  <a:pt x="198" y="420"/>
                </a:lnTo>
                <a:lnTo>
                  <a:pt x="168" y="414"/>
                </a:lnTo>
                <a:lnTo>
                  <a:pt x="126" y="408"/>
                </a:lnTo>
                <a:lnTo>
                  <a:pt x="120" y="408"/>
                </a:lnTo>
                <a:lnTo>
                  <a:pt x="48" y="396"/>
                </a:lnTo>
                <a:lnTo>
                  <a:pt x="0" y="390"/>
                </a:lnTo>
                <a:lnTo>
                  <a:pt x="6" y="330"/>
                </a:lnTo>
                <a:lnTo>
                  <a:pt x="12" y="306"/>
                </a:lnTo>
                <a:lnTo>
                  <a:pt x="12" y="276"/>
                </a:lnTo>
                <a:lnTo>
                  <a:pt x="12" y="270"/>
                </a:lnTo>
                <a:lnTo>
                  <a:pt x="18" y="246"/>
                </a:lnTo>
                <a:lnTo>
                  <a:pt x="30" y="156"/>
                </a:lnTo>
                <a:lnTo>
                  <a:pt x="30" y="144"/>
                </a:lnTo>
                <a:lnTo>
                  <a:pt x="36" y="132"/>
                </a:lnTo>
                <a:lnTo>
                  <a:pt x="42" y="72"/>
                </a:lnTo>
                <a:lnTo>
                  <a:pt x="48" y="30"/>
                </a:lnTo>
                <a:lnTo>
                  <a:pt x="54" y="0"/>
                </a:lnTo>
                <a:lnTo>
                  <a:pt x="138" y="6"/>
                </a:lnTo>
                <a:lnTo>
                  <a:pt x="180" y="12"/>
                </a:lnTo>
                <a:lnTo>
                  <a:pt x="210" y="18"/>
                </a:lnTo>
                <a:lnTo>
                  <a:pt x="252" y="24"/>
                </a:lnTo>
                <a:lnTo>
                  <a:pt x="264" y="24"/>
                </a:lnTo>
                <a:lnTo>
                  <a:pt x="330" y="30"/>
                </a:lnTo>
                <a:lnTo>
                  <a:pt x="354" y="30"/>
                </a:lnTo>
                <a:lnTo>
                  <a:pt x="420" y="36"/>
                </a:lnTo>
                <a:lnTo>
                  <a:pt x="456" y="42"/>
                </a:lnTo>
                <a:lnTo>
                  <a:pt x="468" y="42"/>
                </a:lnTo>
                <a:lnTo>
                  <a:pt x="522" y="48"/>
                </a:lnTo>
                <a:lnTo>
                  <a:pt x="528" y="48"/>
                </a:lnTo>
                <a:lnTo>
                  <a:pt x="570" y="48"/>
                </a:lnTo>
                <a:lnTo>
                  <a:pt x="564" y="72"/>
                </a:lnTo>
                <a:lnTo>
                  <a:pt x="564" y="78"/>
                </a:lnTo>
                <a:lnTo>
                  <a:pt x="564" y="108"/>
                </a:lnTo>
                <a:lnTo>
                  <a:pt x="564" y="114"/>
                </a:lnTo>
                <a:lnTo>
                  <a:pt x="564" y="150"/>
                </a:lnTo>
                <a:lnTo>
                  <a:pt x="558" y="192"/>
                </a:lnTo>
                <a:lnTo>
                  <a:pt x="558" y="234"/>
                </a:lnTo>
                <a:lnTo>
                  <a:pt x="558" y="246"/>
                </a:lnTo>
                <a:lnTo>
                  <a:pt x="552" y="276"/>
                </a:lnTo>
                <a:lnTo>
                  <a:pt x="552" y="288"/>
                </a:lnTo>
                <a:lnTo>
                  <a:pt x="552" y="318"/>
                </a:lnTo>
                <a:lnTo>
                  <a:pt x="552" y="324"/>
                </a:lnTo>
                <a:lnTo>
                  <a:pt x="546" y="372"/>
                </a:lnTo>
                <a:lnTo>
                  <a:pt x="546" y="384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26" name="Freeform 28"/>
          <p:cNvSpPr>
            <a:spLocks noEditPoints="1"/>
          </p:cNvSpPr>
          <p:nvPr/>
        </p:nvSpPr>
        <p:spPr bwMode="auto">
          <a:xfrm>
            <a:off x="6296027" y="3692525"/>
            <a:ext cx="981075" cy="552450"/>
          </a:xfrm>
          <a:custGeom>
            <a:avLst/>
            <a:gdLst>
              <a:gd name="T0" fmla="*/ 2147483647 w 618"/>
              <a:gd name="T1" fmla="*/ 2147483647 h 348"/>
              <a:gd name="T2" fmla="*/ 2147483647 w 618"/>
              <a:gd name="T3" fmla="*/ 2147483647 h 348"/>
              <a:gd name="T4" fmla="*/ 2147483647 w 618"/>
              <a:gd name="T5" fmla="*/ 2147483647 h 348"/>
              <a:gd name="T6" fmla="*/ 2147483647 w 618"/>
              <a:gd name="T7" fmla="*/ 2147483647 h 348"/>
              <a:gd name="T8" fmla="*/ 2147483647 w 618"/>
              <a:gd name="T9" fmla="*/ 2147483647 h 348"/>
              <a:gd name="T10" fmla="*/ 2147483647 w 618"/>
              <a:gd name="T11" fmla="*/ 2147483647 h 348"/>
              <a:gd name="T12" fmla="*/ 2147483647 w 618"/>
              <a:gd name="T13" fmla="*/ 2147483647 h 348"/>
              <a:gd name="T14" fmla="*/ 2147483647 w 618"/>
              <a:gd name="T15" fmla="*/ 2147483647 h 348"/>
              <a:gd name="T16" fmla="*/ 2147483647 w 618"/>
              <a:gd name="T17" fmla="*/ 2147483647 h 348"/>
              <a:gd name="T18" fmla="*/ 2147483647 w 618"/>
              <a:gd name="T19" fmla="*/ 2147483647 h 348"/>
              <a:gd name="T20" fmla="*/ 2147483647 w 618"/>
              <a:gd name="T21" fmla="*/ 2147483647 h 348"/>
              <a:gd name="T22" fmla="*/ 2147483647 w 618"/>
              <a:gd name="T23" fmla="*/ 2147483647 h 348"/>
              <a:gd name="T24" fmla="*/ 2147483647 w 618"/>
              <a:gd name="T25" fmla="*/ 2147483647 h 348"/>
              <a:gd name="T26" fmla="*/ 2147483647 w 618"/>
              <a:gd name="T27" fmla="*/ 2147483647 h 348"/>
              <a:gd name="T28" fmla="*/ 2147483647 w 618"/>
              <a:gd name="T29" fmla="*/ 2147483647 h 348"/>
              <a:gd name="T30" fmla="*/ 2147483647 w 618"/>
              <a:gd name="T31" fmla="*/ 2147483647 h 348"/>
              <a:gd name="T32" fmla="*/ 2147483647 w 618"/>
              <a:gd name="T33" fmla="*/ 2147483647 h 348"/>
              <a:gd name="T34" fmla="*/ 2147483647 w 618"/>
              <a:gd name="T35" fmla="*/ 2147483647 h 348"/>
              <a:gd name="T36" fmla="*/ 2147483647 w 618"/>
              <a:gd name="T37" fmla="*/ 2147483647 h 348"/>
              <a:gd name="T38" fmla="*/ 2147483647 w 618"/>
              <a:gd name="T39" fmla="*/ 2147483647 h 348"/>
              <a:gd name="T40" fmla="*/ 2147483647 w 618"/>
              <a:gd name="T41" fmla="*/ 2147483647 h 348"/>
              <a:gd name="T42" fmla="*/ 2147483647 w 618"/>
              <a:gd name="T43" fmla="*/ 2147483647 h 348"/>
              <a:gd name="T44" fmla="*/ 2147483647 w 618"/>
              <a:gd name="T45" fmla="*/ 2147483647 h 348"/>
              <a:gd name="T46" fmla="*/ 2147483647 w 618"/>
              <a:gd name="T47" fmla="*/ 2147483647 h 348"/>
              <a:gd name="T48" fmla="*/ 2147483647 w 618"/>
              <a:gd name="T49" fmla="*/ 0 h 348"/>
              <a:gd name="T50" fmla="*/ 2147483647 w 618"/>
              <a:gd name="T51" fmla="*/ 2147483647 h 348"/>
              <a:gd name="T52" fmla="*/ 2147483647 w 618"/>
              <a:gd name="T53" fmla="*/ 2147483647 h 348"/>
              <a:gd name="T54" fmla="*/ 2147483647 w 618"/>
              <a:gd name="T55" fmla="*/ 2147483647 h 348"/>
              <a:gd name="T56" fmla="*/ 2147483647 w 618"/>
              <a:gd name="T57" fmla="*/ 2147483647 h 348"/>
              <a:gd name="T58" fmla="*/ 2147483647 w 618"/>
              <a:gd name="T59" fmla="*/ 2147483647 h 348"/>
              <a:gd name="T60" fmla="*/ 2147483647 w 618"/>
              <a:gd name="T61" fmla="*/ 2147483647 h 348"/>
              <a:gd name="T62" fmla="*/ 2147483647 w 618"/>
              <a:gd name="T63" fmla="*/ 2147483647 h 348"/>
              <a:gd name="T64" fmla="*/ 2147483647 w 618"/>
              <a:gd name="T65" fmla="*/ 2147483647 h 348"/>
              <a:gd name="T66" fmla="*/ 2147483647 w 618"/>
              <a:gd name="T67" fmla="*/ 2147483647 h 348"/>
              <a:gd name="T68" fmla="*/ 2147483647 w 618"/>
              <a:gd name="T69" fmla="*/ 2147483647 h 348"/>
              <a:gd name="T70" fmla="*/ 2147483647 w 618"/>
              <a:gd name="T71" fmla="*/ 2147483647 h 348"/>
              <a:gd name="T72" fmla="*/ 2147483647 w 618"/>
              <a:gd name="T73" fmla="*/ 2147483647 h 348"/>
              <a:gd name="T74" fmla="*/ 2147483647 w 618"/>
              <a:gd name="T75" fmla="*/ 2147483647 h 348"/>
              <a:gd name="T76" fmla="*/ 2147483647 w 618"/>
              <a:gd name="T77" fmla="*/ 2147483647 h 348"/>
              <a:gd name="T78" fmla="*/ 2147483647 w 618"/>
              <a:gd name="T79" fmla="*/ 2147483647 h 348"/>
              <a:gd name="T80" fmla="*/ 2147483647 w 618"/>
              <a:gd name="T81" fmla="*/ 2147483647 h 348"/>
              <a:gd name="T82" fmla="*/ 2147483647 w 618"/>
              <a:gd name="T83" fmla="*/ 2147483647 h 348"/>
              <a:gd name="T84" fmla="*/ 2147483647 w 618"/>
              <a:gd name="T85" fmla="*/ 2147483647 h 348"/>
              <a:gd name="T86" fmla="*/ 2147483647 w 618"/>
              <a:gd name="T87" fmla="*/ 2147483647 h 348"/>
              <a:gd name="T88" fmla="*/ 2147483647 w 618"/>
              <a:gd name="T89" fmla="*/ 2147483647 h 348"/>
              <a:gd name="T90" fmla="*/ 2147483647 w 618"/>
              <a:gd name="T91" fmla="*/ 2147483647 h 348"/>
              <a:gd name="T92" fmla="*/ 2147483647 w 618"/>
              <a:gd name="T93" fmla="*/ 2147483647 h 348"/>
              <a:gd name="T94" fmla="*/ 2147483647 w 618"/>
              <a:gd name="T95" fmla="*/ 2147483647 h 348"/>
              <a:gd name="T96" fmla="*/ 2147483647 w 618"/>
              <a:gd name="T97" fmla="*/ 2147483647 h 348"/>
              <a:gd name="T98" fmla="*/ 2147483647 w 618"/>
              <a:gd name="T99" fmla="*/ 2147483647 h 348"/>
              <a:gd name="T100" fmla="*/ 2147483647 w 618"/>
              <a:gd name="T101" fmla="*/ 2147483647 h 348"/>
              <a:gd name="T102" fmla="*/ 2147483647 w 618"/>
              <a:gd name="T103" fmla="*/ 2147483647 h 348"/>
              <a:gd name="T104" fmla="*/ 2147483647 w 618"/>
              <a:gd name="T105" fmla="*/ 2147483647 h 348"/>
              <a:gd name="T106" fmla="*/ 2147483647 w 618"/>
              <a:gd name="T107" fmla="*/ 2147483647 h 348"/>
              <a:gd name="T108" fmla="*/ 2147483647 w 618"/>
              <a:gd name="T109" fmla="*/ 2147483647 h 348"/>
              <a:gd name="T110" fmla="*/ 2147483647 w 618"/>
              <a:gd name="T111" fmla="*/ 2147483647 h 348"/>
              <a:gd name="T112" fmla="*/ 2147483647 w 618"/>
              <a:gd name="T113" fmla="*/ 2147483647 h 348"/>
              <a:gd name="T114" fmla="*/ 2147483647 w 618"/>
              <a:gd name="T115" fmla="*/ 2147483647 h 348"/>
              <a:gd name="T116" fmla="*/ 2147483647 w 618"/>
              <a:gd name="T117" fmla="*/ 2147483647 h 348"/>
              <a:gd name="T118" fmla="*/ 2147483647 w 618"/>
              <a:gd name="T119" fmla="*/ 2147483647 h 34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618"/>
              <a:gd name="T181" fmla="*/ 0 h 348"/>
              <a:gd name="T182" fmla="*/ 618 w 618"/>
              <a:gd name="T183" fmla="*/ 348 h 34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618" h="348">
                <a:moveTo>
                  <a:pt x="348" y="300"/>
                </a:moveTo>
                <a:lnTo>
                  <a:pt x="324" y="306"/>
                </a:lnTo>
                <a:lnTo>
                  <a:pt x="306" y="306"/>
                </a:lnTo>
                <a:lnTo>
                  <a:pt x="282" y="312"/>
                </a:lnTo>
                <a:lnTo>
                  <a:pt x="252" y="318"/>
                </a:lnTo>
                <a:lnTo>
                  <a:pt x="234" y="318"/>
                </a:lnTo>
                <a:lnTo>
                  <a:pt x="222" y="318"/>
                </a:lnTo>
                <a:lnTo>
                  <a:pt x="216" y="318"/>
                </a:lnTo>
                <a:lnTo>
                  <a:pt x="180" y="324"/>
                </a:lnTo>
                <a:lnTo>
                  <a:pt x="156" y="330"/>
                </a:lnTo>
                <a:lnTo>
                  <a:pt x="156" y="324"/>
                </a:lnTo>
                <a:lnTo>
                  <a:pt x="144" y="324"/>
                </a:lnTo>
                <a:lnTo>
                  <a:pt x="132" y="330"/>
                </a:lnTo>
                <a:lnTo>
                  <a:pt x="114" y="330"/>
                </a:lnTo>
                <a:lnTo>
                  <a:pt x="114" y="336"/>
                </a:lnTo>
                <a:lnTo>
                  <a:pt x="108" y="336"/>
                </a:lnTo>
                <a:lnTo>
                  <a:pt x="78" y="336"/>
                </a:lnTo>
                <a:lnTo>
                  <a:pt x="60" y="342"/>
                </a:lnTo>
                <a:lnTo>
                  <a:pt x="54" y="342"/>
                </a:lnTo>
                <a:lnTo>
                  <a:pt x="36" y="342"/>
                </a:lnTo>
                <a:lnTo>
                  <a:pt x="30" y="342"/>
                </a:lnTo>
                <a:lnTo>
                  <a:pt x="12" y="348"/>
                </a:lnTo>
                <a:lnTo>
                  <a:pt x="0" y="348"/>
                </a:lnTo>
                <a:lnTo>
                  <a:pt x="6" y="342"/>
                </a:lnTo>
                <a:lnTo>
                  <a:pt x="12" y="342"/>
                </a:lnTo>
                <a:lnTo>
                  <a:pt x="18" y="336"/>
                </a:lnTo>
                <a:lnTo>
                  <a:pt x="24" y="336"/>
                </a:lnTo>
                <a:lnTo>
                  <a:pt x="30" y="330"/>
                </a:lnTo>
                <a:lnTo>
                  <a:pt x="36" y="330"/>
                </a:lnTo>
                <a:lnTo>
                  <a:pt x="36" y="324"/>
                </a:lnTo>
                <a:lnTo>
                  <a:pt x="42" y="318"/>
                </a:lnTo>
                <a:lnTo>
                  <a:pt x="48" y="312"/>
                </a:lnTo>
                <a:lnTo>
                  <a:pt x="54" y="312"/>
                </a:lnTo>
                <a:lnTo>
                  <a:pt x="54" y="306"/>
                </a:lnTo>
                <a:lnTo>
                  <a:pt x="54" y="300"/>
                </a:lnTo>
                <a:lnTo>
                  <a:pt x="60" y="300"/>
                </a:lnTo>
                <a:lnTo>
                  <a:pt x="66" y="294"/>
                </a:lnTo>
                <a:lnTo>
                  <a:pt x="66" y="288"/>
                </a:lnTo>
                <a:lnTo>
                  <a:pt x="78" y="276"/>
                </a:lnTo>
                <a:lnTo>
                  <a:pt x="90" y="270"/>
                </a:lnTo>
                <a:lnTo>
                  <a:pt x="96" y="264"/>
                </a:lnTo>
                <a:lnTo>
                  <a:pt x="120" y="240"/>
                </a:lnTo>
                <a:lnTo>
                  <a:pt x="114" y="246"/>
                </a:lnTo>
                <a:lnTo>
                  <a:pt x="120" y="246"/>
                </a:lnTo>
                <a:lnTo>
                  <a:pt x="120" y="252"/>
                </a:lnTo>
                <a:lnTo>
                  <a:pt x="126" y="258"/>
                </a:lnTo>
                <a:lnTo>
                  <a:pt x="132" y="258"/>
                </a:lnTo>
                <a:lnTo>
                  <a:pt x="132" y="264"/>
                </a:lnTo>
                <a:lnTo>
                  <a:pt x="132" y="258"/>
                </a:lnTo>
                <a:lnTo>
                  <a:pt x="138" y="264"/>
                </a:lnTo>
                <a:lnTo>
                  <a:pt x="144" y="264"/>
                </a:lnTo>
                <a:lnTo>
                  <a:pt x="156" y="264"/>
                </a:lnTo>
                <a:lnTo>
                  <a:pt x="156" y="258"/>
                </a:lnTo>
                <a:lnTo>
                  <a:pt x="162" y="258"/>
                </a:lnTo>
                <a:lnTo>
                  <a:pt x="162" y="252"/>
                </a:lnTo>
                <a:lnTo>
                  <a:pt x="168" y="252"/>
                </a:lnTo>
                <a:lnTo>
                  <a:pt x="174" y="252"/>
                </a:lnTo>
                <a:lnTo>
                  <a:pt x="180" y="258"/>
                </a:lnTo>
                <a:lnTo>
                  <a:pt x="186" y="252"/>
                </a:lnTo>
                <a:lnTo>
                  <a:pt x="192" y="252"/>
                </a:lnTo>
                <a:lnTo>
                  <a:pt x="198" y="246"/>
                </a:lnTo>
                <a:lnTo>
                  <a:pt x="198" y="252"/>
                </a:lnTo>
                <a:lnTo>
                  <a:pt x="198" y="246"/>
                </a:lnTo>
                <a:lnTo>
                  <a:pt x="204" y="246"/>
                </a:lnTo>
                <a:lnTo>
                  <a:pt x="204" y="240"/>
                </a:lnTo>
                <a:lnTo>
                  <a:pt x="204" y="234"/>
                </a:lnTo>
                <a:lnTo>
                  <a:pt x="210" y="234"/>
                </a:lnTo>
                <a:lnTo>
                  <a:pt x="210" y="240"/>
                </a:lnTo>
                <a:lnTo>
                  <a:pt x="216" y="240"/>
                </a:lnTo>
                <a:lnTo>
                  <a:pt x="216" y="234"/>
                </a:lnTo>
                <a:lnTo>
                  <a:pt x="216" y="240"/>
                </a:lnTo>
                <a:lnTo>
                  <a:pt x="222" y="228"/>
                </a:lnTo>
                <a:lnTo>
                  <a:pt x="228" y="228"/>
                </a:lnTo>
                <a:lnTo>
                  <a:pt x="234" y="228"/>
                </a:lnTo>
                <a:lnTo>
                  <a:pt x="240" y="228"/>
                </a:lnTo>
                <a:lnTo>
                  <a:pt x="240" y="222"/>
                </a:lnTo>
                <a:lnTo>
                  <a:pt x="246" y="222"/>
                </a:lnTo>
                <a:lnTo>
                  <a:pt x="246" y="216"/>
                </a:lnTo>
                <a:lnTo>
                  <a:pt x="246" y="210"/>
                </a:lnTo>
                <a:lnTo>
                  <a:pt x="252" y="210"/>
                </a:lnTo>
                <a:lnTo>
                  <a:pt x="246" y="204"/>
                </a:lnTo>
                <a:lnTo>
                  <a:pt x="246" y="210"/>
                </a:lnTo>
                <a:lnTo>
                  <a:pt x="240" y="204"/>
                </a:lnTo>
                <a:lnTo>
                  <a:pt x="246" y="204"/>
                </a:lnTo>
                <a:lnTo>
                  <a:pt x="240" y="204"/>
                </a:lnTo>
                <a:lnTo>
                  <a:pt x="246" y="198"/>
                </a:lnTo>
                <a:lnTo>
                  <a:pt x="246" y="192"/>
                </a:lnTo>
                <a:lnTo>
                  <a:pt x="252" y="186"/>
                </a:lnTo>
                <a:lnTo>
                  <a:pt x="252" y="180"/>
                </a:lnTo>
                <a:lnTo>
                  <a:pt x="258" y="174"/>
                </a:lnTo>
                <a:lnTo>
                  <a:pt x="258" y="168"/>
                </a:lnTo>
                <a:lnTo>
                  <a:pt x="264" y="162"/>
                </a:lnTo>
                <a:lnTo>
                  <a:pt x="264" y="156"/>
                </a:lnTo>
                <a:lnTo>
                  <a:pt x="264" y="150"/>
                </a:lnTo>
                <a:lnTo>
                  <a:pt x="270" y="144"/>
                </a:lnTo>
                <a:lnTo>
                  <a:pt x="270" y="138"/>
                </a:lnTo>
                <a:lnTo>
                  <a:pt x="270" y="132"/>
                </a:lnTo>
                <a:lnTo>
                  <a:pt x="276" y="132"/>
                </a:lnTo>
                <a:lnTo>
                  <a:pt x="276" y="126"/>
                </a:lnTo>
                <a:lnTo>
                  <a:pt x="276" y="120"/>
                </a:lnTo>
                <a:lnTo>
                  <a:pt x="276" y="114"/>
                </a:lnTo>
                <a:lnTo>
                  <a:pt x="276" y="108"/>
                </a:lnTo>
                <a:lnTo>
                  <a:pt x="288" y="108"/>
                </a:lnTo>
                <a:lnTo>
                  <a:pt x="294" y="114"/>
                </a:lnTo>
                <a:lnTo>
                  <a:pt x="306" y="120"/>
                </a:lnTo>
                <a:lnTo>
                  <a:pt x="306" y="114"/>
                </a:lnTo>
                <a:lnTo>
                  <a:pt x="312" y="108"/>
                </a:lnTo>
                <a:lnTo>
                  <a:pt x="318" y="90"/>
                </a:lnTo>
                <a:lnTo>
                  <a:pt x="318" y="84"/>
                </a:lnTo>
                <a:lnTo>
                  <a:pt x="318" y="78"/>
                </a:lnTo>
                <a:lnTo>
                  <a:pt x="324" y="72"/>
                </a:lnTo>
                <a:lnTo>
                  <a:pt x="330" y="78"/>
                </a:lnTo>
                <a:lnTo>
                  <a:pt x="336" y="72"/>
                </a:lnTo>
                <a:lnTo>
                  <a:pt x="336" y="66"/>
                </a:lnTo>
                <a:lnTo>
                  <a:pt x="342" y="60"/>
                </a:lnTo>
                <a:lnTo>
                  <a:pt x="348" y="54"/>
                </a:lnTo>
                <a:lnTo>
                  <a:pt x="354" y="48"/>
                </a:lnTo>
                <a:lnTo>
                  <a:pt x="348" y="48"/>
                </a:lnTo>
                <a:lnTo>
                  <a:pt x="354" y="42"/>
                </a:lnTo>
                <a:lnTo>
                  <a:pt x="354" y="36"/>
                </a:lnTo>
                <a:lnTo>
                  <a:pt x="360" y="36"/>
                </a:lnTo>
                <a:lnTo>
                  <a:pt x="360" y="30"/>
                </a:lnTo>
                <a:lnTo>
                  <a:pt x="360" y="24"/>
                </a:lnTo>
                <a:lnTo>
                  <a:pt x="360" y="12"/>
                </a:lnTo>
                <a:lnTo>
                  <a:pt x="360" y="0"/>
                </a:lnTo>
                <a:lnTo>
                  <a:pt x="366" y="6"/>
                </a:lnTo>
                <a:lnTo>
                  <a:pt x="372" y="6"/>
                </a:lnTo>
                <a:lnTo>
                  <a:pt x="384" y="18"/>
                </a:lnTo>
                <a:lnTo>
                  <a:pt x="402" y="30"/>
                </a:lnTo>
                <a:lnTo>
                  <a:pt x="402" y="24"/>
                </a:lnTo>
                <a:lnTo>
                  <a:pt x="402" y="18"/>
                </a:lnTo>
                <a:lnTo>
                  <a:pt x="408" y="18"/>
                </a:lnTo>
                <a:lnTo>
                  <a:pt x="408" y="12"/>
                </a:lnTo>
                <a:lnTo>
                  <a:pt x="408" y="6"/>
                </a:lnTo>
                <a:lnTo>
                  <a:pt x="414" y="6"/>
                </a:lnTo>
                <a:lnTo>
                  <a:pt x="420" y="6"/>
                </a:lnTo>
                <a:lnTo>
                  <a:pt x="420" y="12"/>
                </a:lnTo>
                <a:lnTo>
                  <a:pt x="426" y="12"/>
                </a:lnTo>
                <a:lnTo>
                  <a:pt x="432" y="12"/>
                </a:lnTo>
                <a:lnTo>
                  <a:pt x="432" y="18"/>
                </a:lnTo>
                <a:lnTo>
                  <a:pt x="426" y="18"/>
                </a:lnTo>
                <a:lnTo>
                  <a:pt x="426" y="24"/>
                </a:lnTo>
                <a:lnTo>
                  <a:pt x="432" y="24"/>
                </a:lnTo>
                <a:lnTo>
                  <a:pt x="432" y="30"/>
                </a:lnTo>
                <a:lnTo>
                  <a:pt x="444" y="24"/>
                </a:lnTo>
                <a:lnTo>
                  <a:pt x="450" y="30"/>
                </a:lnTo>
                <a:lnTo>
                  <a:pt x="450" y="36"/>
                </a:lnTo>
                <a:lnTo>
                  <a:pt x="456" y="36"/>
                </a:lnTo>
                <a:lnTo>
                  <a:pt x="462" y="36"/>
                </a:lnTo>
                <a:lnTo>
                  <a:pt x="468" y="42"/>
                </a:lnTo>
                <a:lnTo>
                  <a:pt x="468" y="48"/>
                </a:lnTo>
                <a:lnTo>
                  <a:pt x="468" y="54"/>
                </a:lnTo>
                <a:lnTo>
                  <a:pt x="468" y="60"/>
                </a:lnTo>
                <a:lnTo>
                  <a:pt x="468" y="66"/>
                </a:lnTo>
                <a:lnTo>
                  <a:pt x="462" y="66"/>
                </a:lnTo>
                <a:lnTo>
                  <a:pt x="456" y="66"/>
                </a:lnTo>
                <a:lnTo>
                  <a:pt x="456" y="84"/>
                </a:lnTo>
                <a:lnTo>
                  <a:pt x="456" y="90"/>
                </a:lnTo>
                <a:lnTo>
                  <a:pt x="462" y="96"/>
                </a:lnTo>
                <a:lnTo>
                  <a:pt x="456" y="96"/>
                </a:lnTo>
                <a:lnTo>
                  <a:pt x="462" y="96"/>
                </a:lnTo>
                <a:lnTo>
                  <a:pt x="474" y="90"/>
                </a:lnTo>
                <a:lnTo>
                  <a:pt x="480" y="96"/>
                </a:lnTo>
                <a:lnTo>
                  <a:pt x="486" y="102"/>
                </a:lnTo>
                <a:lnTo>
                  <a:pt x="516" y="108"/>
                </a:lnTo>
                <a:lnTo>
                  <a:pt x="522" y="114"/>
                </a:lnTo>
                <a:lnTo>
                  <a:pt x="522" y="120"/>
                </a:lnTo>
                <a:lnTo>
                  <a:pt x="522" y="114"/>
                </a:lnTo>
                <a:lnTo>
                  <a:pt x="534" y="120"/>
                </a:lnTo>
                <a:lnTo>
                  <a:pt x="546" y="126"/>
                </a:lnTo>
                <a:lnTo>
                  <a:pt x="546" y="132"/>
                </a:lnTo>
                <a:lnTo>
                  <a:pt x="546" y="144"/>
                </a:lnTo>
                <a:lnTo>
                  <a:pt x="540" y="144"/>
                </a:lnTo>
                <a:lnTo>
                  <a:pt x="546" y="144"/>
                </a:lnTo>
                <a:lnTo>
                  <a:pt x="546" y="150"/>
                </a:lnTo>
                <a:lnTo>
                  <a:pt x="534" y="150"/>
                </a:lnTo>
                <a:lnTo>
                  <a:pt x="522" y="144"/>
                </a:lnTo>
                <a:lnTo>
                  <a:pt x="522" y="138"/>
                </a:lnTo>
                <a:lnTo>
                  <a:pt x="510" y="132"/>
                </a:lnTo>
                <a:lnTo>
                  <a:pt x="504" y="132"/>
                </a:lnTo>
                <a:lnTo>
                  <a:pt x="510" y="144"/>
                </a:lnTo>
                <a:lnTo>
                  <a:pt x="516" y="144"/>
                </a:lnTo>
                <a:lnTo>
                  <a:pt x="528" y="156"/>
                </a:lnTo>
                <a:lnTo>
                  <a:pt x="552" y="156"/>
                </a:lnTo>
                <a:lnTo>
                  <a:pt x="546" y="162"/>
                </a:lnTo>
                <a:lnTo>
                  <a:pt x="534" y="162"/>
                </a:lnTo>
                <a:lnTo>
                  <a:pt x="540" y="162"/>
                </a:lnTo>
                <a:lnTo>
                  <a:pt x="546" y="162"/>
                </a:lnTo>
                <a:lnTo>
                  <a:pt x="558" y="174"/>
                </a:lnTo>
                <a:lnTo>
                  <a:pt x="558" y="180"/>
                </a:lnTo>
                <a:lnTo>
                  <a:pt x="552" y="180"/>
                </a:lnTo>
                <a:lnTo>
                  <a:pt x="552" y="174"/>
                </a:lnTo>
                <a:lnTo>
                  <a:pt x="540" y="168"/>
                </a:lnTo>
                <a:lnTo>
                  <a:pt x="540" y="174"/>
                </a:lnTo>
                <a:lnTo>
                  <a:pt x="546" y="174"/>
                </a:lnTo>
                <a:lnTo>
                  <a:pt x="546" y="180"/>
                </a:lnTo>
                <a:lnTo>
                  <a:pt x="540" y="180"/>
                </a:lnTo>
                <a:lnTo>
                  <a:pt x="546" y="186"/>
                </a:lnTo>
                <a:lnTo>
                  <a:pt x="546" y="192"/>
                </a:lnTo>
                <a:lnTo>
                  <a:pt x="528" y="180"/>
                </a:lnTo>
                <a:lnTo>
                  <a:pt x="522" y="180"/>
                </a:lnTo>
                <a:lnTo>
                  <a:pt x="528" y="180"/>
                </a:lnTo>
                <a:lnTo>
                  <a:pt x="534" y="186"/>
                </a:lnTo>
                <a:lnTo>
                  <a:pt x="546" y="192"/>
                </a:lnTo>
                <a:lnTo>
                  <a:pt x="552" y="198"/>
                </a:lnTo>
                <a:lnTo>
                  <a:pt x="558" y="198"/>
                </a:lnTo>
                <a:lnTo>
                  <a:pt x="552" y="204"/>
                </a:lnTo>
                <a:lnTo>
                  <a:pt x="564" y="204"/>
                </a:lnTo>
                <a:lnTo>
                  <a:pt x="564" y="210"/>
                </a:lnTo>
                <a:lnTo>
                  <a:pt x="558" y="216"/>
                </a:lnTo>
                <a:lnTo>
                  <a:pt x="552" y="216"/>
                </a:lnTo>
                <a:lnTo>
                  <a:pt x="540" y="210"/>
                </a:lnTo>
                <a:lnTo>
                  <a:pt x="546" y="204"/>
                </a:lnTo>
                <a:lnTo>
                  <a:pt x="540" y="204"/>
                </a:lnTo>
                <a:lnTo>
                  <a:pt x="540" y="210"/>
                </a:lnTo>
                <a:lnTo>
                  <a:pt x="534" y="204"/>
                </a:lnTo>
                <a:lnTo>
                  <a:pt x="534" y="198"/>
                </a:lnTo>
                <a:lnTo>
                  <a:pt x="528" y="198"/>
                </a:lnTo>
                <a:lnTo>
                  <a:pt x="522" y="198"/>
                </a:lnTo>
                <a:lnTo>
                  <a:pt x="516" y="198"/>
                </a:lnTo>
                <a:lnTo>
                  <a:pt x="510" y="192"/>
                </a:lnTo>
                <a:lnTo>
                  <a:pt x="510" y="198"/>
                </a:lnTo>
                <a:lnTo>
                  <a:pt x="510" y="204"/>
                </a:lnTo>
                <a:lnTo>
                  <a:pt x="522" y="198"/>
                </a:lnTo>
                <a:lnTo>
                  <a:pt x="528" y="204"/>
                </a:lnTo>
                <a:lnTo>
                  <a:pt x="528" y="198"/>
                </a:lnTo>
                <a:lnTo>
                  <a:pt x="528" y="204"/>
                </a:lnTo>
                <a:lnTo>
                  <a:pt x="534" y="210"/>
                </a:lnTo>
                <a:lnTo>
                  <a:pt x="540" y="216"/>
                </a:lnTo>
                <a:lnTo>
                  <a:pt x="546" y="216"/>
                </a:lnTo>
                <a:lnTo>
                  <a:pt x="546" y="222"/>
                </a:lnTo>
                <a:lnTo>
                  <a:pt x="552" y="222"/>
                </a:lnTo>
                <a:lnTo>
                  <a:pt x="552" y="228"/>
                </a:lnTo>
                <a:lnTo>
                  <a:pt x="546" y="234"/>
                </a:lnTo>
                <a:lnTo>
                  <a:pt x="546" y="228"/>
                </a:lnTo>
                <a:lnTo>
                  <a:pt x="558" y="222"/>
                </a:lnTo>
                <a:lnTo>
                  <a:pt x="564" y="228"/>
                </a:lnTo>
                <a:lnTo>
                  <a:pt x="558" y="228"/>
                </a:lnTo>
                <a:lnTo>
                  <a:pt x="564" y="228"/>
                </a:lnTo>
                <a:lnTo>
                  <a:pt x="564" y="216"/>
                </a:lnTo>
                <a:lnTo>
                  <a:pt x="570" y="216"/>
                </a:lnTo>
                <a:lnTo>
                  <a:pt x="570" y="222"/>
                </a:lnTo>
                <a:lnTo>
                  <a:pt x="576" y="216"/>
                </a:lnTo>
                <a:lnTo>
                  <a:pt x="588" y="216"/>
                </a:lnTo>
                <a:lnTo>
                  <a:pt x="606" y="246"/>
                </a:lnTo>
                <a:lnTo>
                  <a:pt x="600" y="246"/>
                </a:lnTo>
                <a:lnTo>
                  <a:pt x="594" y="234"/>
                </a:lnTo>
                <a:lnTo>
                  <a:pt x="594" y="252"/>
                </a:lnTo>
                <a:lnTo>
                  <a:pt x="588" y="246"/>
                </a:lnTo>
                <a:lnTo>
                  <a:pt x="588" y="252"/>
                </a:lnTo>
                <a:lnTo>
                  <a:pt x="582" y="252"/>
                </a:lnTo>
                <a:lnTo>
                  <a:pt x="570" y="258"/>
                </a:lnTo>
                <a:lnTo>
                  <a:pt x="558" y="258"/>
                </a:lnTo>
                <a:lnTo>
                  <a:pt x="552" y="258"/>
                </a:lnTo>
                <a:lnTo>
                  <a:pt x="522" y="264"/>
                </a:lnTo>
                <a:lnTo>
                  <a:pt x="504" y="270"/>
                </a:lnTo>
                <a:lnTo>
                  <a:pt x="492" y="270"/>
                </a:lnTo>
                <a:lnTo>
                  <a:pt x="456" y="276"/>
                </a:lnTo>
                <a:lnTo>
                  <a:pt x="450" y="282"/>
                </a:lnTo>
                <a:lnTo>
                  <a:pt x="438" y="282"/>
                </a:lnTo>
                <a:lnTo>
                  <a:pt x="414" y="288"/>
                </a:lnTo>
                <a:lnTo>
                  <a:pt x="402" y="288"/>
                </a:lnTo>
                <a:lnTo>
                  <a:pt x="384" y="294"/>
                </a:lnTo>
                <a:lnTo>
                  <a:pt x="378" y="294"/>
                </a:lnTo>
                <a:lnTo>
                  <a:pt x="348" y="300"/>
                </a:lnTo>
                <a:close/>
                <a:moveTo>
                  <a:pt x="618" y="96"/>
                </a:moveTo>
                <a:lnTo>
                  <a:pt x="618" y="102"/>
                </a:lnTo>
                <a:lnTo>
                  <a:pt x="618" y="108"/>
                </a:lnTo>
                <a:lnTo>
                  <a:pt x="612" y="114"/>
                </a:lnTo>
                <a:lnTo>
                  <a:pt x="618" y="108"/>
                </a:lnTo>
                <a:lnTo>
                  <a:pt x="612" y="108"/>
                </a:lnTo>
                <a:lnTo>
                  <a:pt x="618" y="96"/>
                </a:lnTo>
                <a:close/>
                <a:moveTo>
                  <a:pt x="582" y="150"/>
                </a:moveTo>
                <a:lnTo>
                  <a:pt x="576" y="150"/>
                </a:lnTo>
                <a:lnTo>
                  <a:pt x="582" y="150"/>
                </a:lnTo>
                <a:lnTo>
                  <a:pt x="582" y="132"/>
                </a:lnTo>
                <a:lnTo>
                  <a:pt x="582" y="126"/>
                </a:lnTo>
                <a:lnTo>
                  <a:pt x="588" y="120"/>
                </a:lnTo>
                <a:lnTo>
                  <a:pt x="588" y="114"/>
                </a:lnTo>
                <a:lnTo>
                  <a:pt x="588" y="108"/>
                </a:lnTo>
                <a:lnTo>
                  <a:pt x="594" y="102"/>
                </a:lnTo>
                <a:lnTo>
                  <a:pt x="612" y="96"/>
                </a:lnTo>
                <a:lnTo>
                  <a:pt x="600" y="132"/>
                </a:lnTo>
                <a:lnTo>
                  <a:pt x="594" y="144"/>
                </a:lnTo>
                <a:lnTo>
                  <a:pt x="600" y="144"/>
                </a:lnTo>
                <a:lnTo>
                  <a:pt x="594" y="150"/>
                </a:lnTo>
                <a:lnTo>
                  <a:pt x="594" y="156"/>
                </a:lnTo>
                <a:lnTo>
                  <a:pt x="588" y="156"/>
                </a:lnTo>
                <a:lnTo>
                  <a:pt x="588" y="162"/>
                </a:lnTo>
                <a:lnTo>
                  <a:pt x="594" y="162"/>
                </a:lnTo>
                <a:lnTo>
                  <a:pt x="588" y="162"/>
                </a:lnTo>
                <a:lnTo>
                  <a:pt x="582" y="168"/>
                </a:lnTo>
                <a:lnTo>
                  <a:pt x="588" y="192"/>
                </a:lnTo>
                <a:lnTo>
                  <a:pt x="582" y="192"/>
                </a:lnTo>
                <a:lnTo>
                  <a:pt x="576" y="180"/>
                </a:lnTo>
                <a:lnTo>
                  <a:pt x="582" y="156"/>
                </a:lnTo>
                <a:lnTo>
                  <a:pt x="576" y="162"/>
                </a:lnTo>
                <a:lnTo>
                  <a:pt x="576" y="156"/>
                </a:lnTo>
                <a:lnTo>
                  <a:pt x="576" y="150"/>
                </a:lnTo>
                <a:lnTo>
                  <a:pt x="582" y="150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Candara"/>
                <a:ea typeface="ＭＳ Ｐゴシック" charset="0"/>
                <a:cs typeface="Candara"/>
              </a:rPr>
              <a:t>   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Candara"/>
                <a:ea typeface="ＭＳ Ｐゴシック" charset="0"/>
                <a:cs typeface="Candara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andara"/>
                <a:ea typeface="ＭＳ Ｐゴシック" charset="0"/>
                <a:cs typeface="Candara"/>
              </a:rPr>
              <a:t>     </a:t>
            </a: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1k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27" name="Freeform 29"/>
          <p:cNvSpPr>
            <a:spLocks noEditPoints="1"/>
          </p:cNvSpPr>
          <p:nvPr/>
        </p:nvSpPr>
        <p:spPr bwMode="auto">
          <a:xfrm>
            <a:off x="6238875" y="4083178"/>
            <a:ext cx="1104900" cy="485775"/>
          </a:xfrm>
          <a:custGeom>
            <a:avLst/>
            <a:gdLst>
              <a:gd name="T0" fmla="*/ 2147483647 w 696"/>
              <a:gd name="T1" fmla="*/ 2147483647 h 306"/>
              <a:gd name="T2" fmla="*/ 2147483647 w 696"/>
              <a:gd name="T3" fmla="*/ 2147483647 h 306"/>
              <a:gd name="T4" fmla="*/ 2147483647 w 696"/>
              <a:gd name="T5" fmla="*/ 2147483647 h 306"/>
              <a:gd name="T6" fmla="*/ 2147483647 w 696"/>
              <a:gd name="T7" fmla="*/ 2147483647 h 306"/>
              <a:gd name="T8" fmla="*/ 2147483647 w 696"/>
              <a:gd name="T9" fmla="*/ 2147483647 h 306"/>
              <a:gd name="T10" fmla="*/ 2147483647 w 696"/>
              <a:gd name="T11" fmla="*/ 2147483647 h 306"/>
              <a:gd name="T12" fmla="*/ 2147483647 w 696"/>
              <a:gd name="T13" fmla="*/ 2147483647 h 306"/>
              <a:gd name="T14" fmla="*/ 2147483647 w 696"/>
              <a:gd name="T15" fmla="*/ 2147483647 h 306"/>
              <a:gd name="T16" fmla="*/ 2147483647 w 696"/>
              <a:gd name="T17" fmla="*/ 2147483647 h 306"/>
              <a:gd name="T18" fmla="*/ 2147483647 w 696"/>
              <a:gd name="T19" fmla="*/ 2147483647 h 306"/>
              <a:gd name="T20" fmla="*/ 2147483647 w 696"/>
              <a:gd name="T21" fmla="*/ 2147483647 h 306"/>
              <a:gd name="T22" fmla="*/ 2147483647 w 696"/>
              <a:gd name="T23" fmla="*/ 2147483647 h 306"/>
              <a:gd name="T24" fmla="*/ 2147483647 w 696"/>
              <a:gd name="T25" fmla="*/ 2147483647 h 306"/>
              <a:gd name="T26" fmla="*/ 2147483647 w 696"/>
              <a:gd name="T27" fmla="*/ 2147483647 h 306"/>
              <a:gd name="T28" fmla="*/ 2147483647 w 696"/>
              <a:gd name="T29" fmla="*/ 2147483647 h 306"/>
              <a:gd name="T30" fmla="*/ 2147483647 w 696"/>
              <a:gd name="T31" fmla="*/ 2147483647 h 306"/>
              <a:gd name="T32" fmla="*/ 2147483647 w 696"/>
              <a:gd name="T33" fmla="*/ 2147483647 h 306"/>
              <a:gd name="T34" fmla="*/ 2147483647 w 696"/>
              <a:gd name="T35" fmla="*/ 2147483647 h 306"/>
              <a:gd name="T36" fmla="*/ 2147483647 w 696"/>
              <a:gd name="T37" fmla="*/ 2147483647 h 306"/>
              <a:gd name="T38" fmla="*/ 2147483647 w 696"/>
              <a:gd name="T39" fmla="*/ 2147483647 h 306"/>
              <a:gd name="T40" fmla="*/ 2147483647 w 696"/>
              <a:gd name="T41" fmla="*/ 2147483647 h 306"/>
              <a:gd name="T42" fmla="*/ 2147483647 w 696"/>
              <a:gd name="T43" fmla="*/ 2147483647 h 306"/>
              <a:gd name="T44" fmla="*/ 2147483647 w 696"/>
              <a:gd name="T45" fmla="*/ 2147483647 h 306"/>
              <a:gd name="T46" fmla="*/ 2147483647 w 696"/>
              <a:gd name="T47" fmla="*/ 2147483647 h 306"/>
              <a:gd name="T48" fmla="*/ 2147483647 w 696"/>
              <a:gd name="T49" fmla="*/ 2147483647 h 306"/>
              <a:gd name="T50" fmla="*/ 2147483647 w 696"/>
              <a:gd name="T51" fmla="*/ 2147483647 h 306"/>
              <a:gd name="T52" fmla="*/ 2147483647 w 696"/>
              <a:gd name="T53" fmla="*/ 2147483647 h 306"/>
              <a:gd name="T54" fmla="*/ 2147483647 w 696"/>
              <a:gd name="T55" fmla="*/ 2147483647 h 306"/>
              <a:gd name="T56" fmla="*/ 2147483647 w 696"/>
              <a:gd name="T57" fmla="*/ 2147483647 h 306"/>
              <a:gd name="T58" fmla="*/ 2147483647 w 696"/>
              <a:gd name="T59" fmla="*/ 2147483647 h 306"/>
              <a:gd name="T60" fmla="*/ 2147483647 w 696"/>
              <a:gd name="T61" fmla="*/ 2147483647 h 306"/>
              <a:gd name="T62" fmla="*/ 2147483647 w 696"/>
              <a:gd name="T63" fmla="*/ 2147483647 h 306"/>
              <a:gd name="T64" fmla="*/ 2147483647 w 696"/>
              <a:gd name="T65" fmla="*/ 2147483647 h 306"/>
              <a:gd name="T66" fmla="*/ 2147483647 w 696"/>
              <a:gd name="T67" fmla="*/ 2147483647 h 306"/>
              <a:gd name="T68" fmla="*/ 2147483647 w 696"/>
              <a:gd name="T69" fmla="*/ 2147483647 h 306"/>
              <a:gd name="T70" fmla="*/ 2147483647 w 696"/>
              <a:gd name="T71" fmla="*/ 2147483647 h 306"/>
              <a:gd name="T72" fmla="*/ 2147483647 w 696"/>
              <a:gd name="T73" fmla="*/ 2147483647 h 306"/>
              <a:gd name="T74" fmla="*/ 2147483647 w 696"/>
              <a:gd name="T75" fmla="*/ 2147483647 h 306"/>
              <a:gd name="T76" fmla="*/ 2147483647 w 696"/>
              <a:gd name="T77" fmla="*/ 2147483647 h 306"/>
              <a:gd name="T78" fmla="*/ 2147483647 w 696"/>
              <a:gd name="T79" fmla="*/ 2147483647 h 306"/>
              <a:gd name="T80" fmla="*/ 2147483647 w 696"/>
              <a:gd name="T81" fmla="*/ 2147483647 h 306"/>
              <a:gd name="T82" fmla="*/ 2147483647 w 696"/>
              <a:gd name="T83" fmla="*/ 2147483647 h 306"/>
              <a:gd name="T84" fmla="*/ 2147483647 w 696"/>
              <a:gd name="T85" fmla="*/ 2147483647 h 306"/>
              <a:gd name="T86" fmla="*/ 2147483647 w 696"/>
              <a:gd name="T87" fmla="*/ 2147483647 h 306"/>
              <a:gd name="T88" fmla="*/ 2147483647 w 696"/>
              <a:gd name="T89" fmla="*/ 2147483647 h 306"/>
              <a:gd name="T90" fmla="*/ 2147483647 w 696"/>
              <a:gd name="T91" fmla="*/ 0 h 306"/>
              <a:gd name="T92" fmla="*/ 2147483647 w 696"/>
              <a:gd name="T93" fmla="*/ 2147483647 h 306"/>
              <a:gd name="T94" fmla="*/ 2147483647 w 696"/>
              <a:gd name="T95" fmla="*/ 2147483647 h 306"/>
              <a:gd name="T96" fmla="*/ 2147483647 w 696"/>
              <a:gd name="T97" fmla="*/ 2147483647 h 306"/>
              <a:gd name="T98" fmla="*/ 2147483647 w 696"/>
              <a:gd name="T99" fmla="*/ 2147483647 h 306"/>
              <a:gd name="T100" fmla="*/ 2147483647 w 696"/>
              <a:gd name="T101" fmla="*/ 2147483647 h 306"/>
              <a:gd name="T102" fmla="*/ 2147483647 w 696"/>
              <a:gd name="T103" fmla="*/ 2147483647 h 30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696"/>
              <a:gd name="T157" fmla="*/ 0 h 306"/>
              <a:gd name="T158" fmla="*/ 696 w 696"/>
              <a:gd name="T159" fmla="*/ 306 h 30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696" h="306">
                <a:moveTo>
                  <a:pt x="30" y="264"/>
                </a:moveTo>
                <a:lnTo>
                  <a:pt x="18" y="264"/>
                </a:lnTo>
                <a:lnTo>
                  <a:pt x="0" y="270"/>
                </a:lnTo>
                <a:lnTo>
                  <a:pt x="0" y="246"/>
                </a:lnTo>
                <a:lnTo>
                  <a:pt x="6" y="240"/>
                </a:lnTo>
                <a:lnTo>
                  <a:pt x="12" y="240"/>
                </a:lnTo>
                <a:lnTo>
                  <a:pt x="18" y="240"/>
                </a:lnTo>
                <a:lnTo>
                  <a:pt x="24" y="234"/>
                </a:lnTo>
                <a:lnTo>
                  <a:pt x="24" y="228"/>
                </a:lnTo>
                <a:lnTo>
                  <a:pt x="24" y="222"/>
                </a:lnTo>
                <a:lnTo>
                  <a:pt x="24" y="216"/>
                </a:lnTo>
                <a:lnTo>
                  <a:pt x="30" y="216"/>
                </a:lnTo>
                <a:lnTo>
                  <a:pt x="30" y="210"/>
                </a:lnTo>
                <a:lnTo>
                  <a:pt x="36" y="210"/>
                </a:lnTo>
                <a:lnTo>
                  <a:pt x="42" y="204"/>
                </a:lnTo>
                <a:lnTo>
                  <a:pt x="48" y="204"/>
                </a:lnTo>
                <a:lnTo>
                  <a:pt x="54" y="204"/>
                </a:lnTo>
                <a:lnTo>
                  <a:pt x="60" y="204"/>
                </a:lnTo>
                <a:lnTo>
                  <a:pt x="66" y="198"/>
                </a:lnTo>
                <a:lnTo>
                  <a:pt x="72" y="192"/>
                </a:lnTo>
                <a:lnTo>
                  <a:pt x="78" y="192"/>
                </a:lnTo>
                <a:lnTo>
                  <a:pt x="78" y="186"/>
                </a:lnTo>
                <a:lnTo>
                  <a:pt x="84" y="186"/>
                </a:lnTo>
                <a:lnTo>
                  <a:pt x="84" y="180"/>
                </a:lnTo>
                <a:lnTo>
                  <a:pt x="90" y="180"/>
                </a:lnTo>
                <a:lnTo>
                  <a:pt x="90" y="174"/>
                </a:lnTo>
                <a:lnTo>
                  <a:pt x="96" y="174"/>
                </a:lnTo>
                <a:lnTo>
                  <a:pt x="102" y="174"/>
                </a:lnTo>
                <a:lnTo>
                  <a:pt x="102" y="168"/>
                </a:lnTo>
                <a:lnTo>
                  <a:pt x="102" y="162"/>
                </a:lnTo>
                <a:lnTo>
                  <a:pt x="102" y="156"/>
                </a:lnTo>
                <a:lnTo>
                  <a:pt x="108" y="156"/>
                </a:lnTo>
                <a:lnTo>
                  <a:pt x="108" y="162"/>
                </a:lnTo>
                <a:lnTo>
                  <a:pt x="114" y="156"/>
                </a:lnTo>
                <a:lnTo>
                  <a:pt x="114" y="150"/>
                </a:lnTo>
                <a:lnTo>
                  <a:pt x="120" y="144"/>
                </a:lnTo>
                <a:lnTo>
                  <a:pt x="126" y="144"/>
                </a:lnTo>
                <a:lnTo>
                  <a:pt x="126" y="150"/>
                </a:lnTo>
                <a:lnTo>
                  <a:pt x="126" y="156"/>
                </a:lnTo>
                <a:lnTo>
                  <a:pt x="132" y="156"/>
                </a:lnTo>
                <a:lnTo>
                  <a:pt x="132" y="150"/>
                </a:lnTo>
                <a:lnTo>
                  <a:pt x="138" y="150"/>
                </a:lnTo>
                <a:lnTo>
                  <a:pt x="138" y="138"/>
                </a:lnTo>
                <a:lnTo>
                  <a:pt x="144" y="138"/>
                </a:lnTo>
                <a:lnTo>
                  <a:pt x="144" y="132"/>
                </a:lnTo>
                <a:lnTo>
                  <a:pt x="150" y="132"/>
                </a:lnTo>
                <a:lnTo>
                  <a:pt x="156" y="132"/>
                </a:lnTo>
                <a:lnTo>
                  <a:pt x="162" y="138"/>
                </a:lnTo>
                <a:lnTo>
                  <a:pt x="168" y="132"/>
                </a:lnTo>
                <a:lnTo>
                  <a:pt x="174" y="114"/>
                </a:lnTo>
                <a:lnTo>
                  <a:pt x="180" y="108"/>
                </a:lnTo>
                <a:lnTo>
                  <a:pt x="192" y="108"/>
                </a:lnTo>
                <a:lnTo>
                  <a:pt x="186" y="102"/>
                </a:lnTo>
                <a:lnTo>
                  <a:pt x="192" y="96"/>
                </a:lnTo>
                <a:lnTo>
                  <a:pt x="186" y="90"/>
                </a:lnTo>
                <a:lnTo>
                  <a:pt x="192" y="84"/>
                </a:lnTo>
                <a:lnTo>
                  <a:pt x="216" y="78"/>
                </a:lnTo>
                <a:lnTo>
                  <a:pt x="252" y="72"/>
                </a:lnTo>
                <a:lnTo>
                  <a:pt x="258" y="72"/>
                </a:lnTo>
                <a:lnTo>
                  <a:pt x="270" y="72"/>
                </a:lnTo>
                <a:lnTo>
                  <a:pt x="288" y="72"/>
                </a:lnTo>
                <a:lnTo>
                  <a:pt x="318" y="66"/>
                </a:lnTo>
                <a:lnTo>
                  <a:pt x="342" y="60"/>
                </a:lnTo>
                <a:lnTo>
                  <a:pt x="360" y="60"/>
                </a:lnTo>
                <a:lnTo>
                  <a:pt x="384" y="54"/>
                </a:lnTo>
                <a:lnTo>
                  <a:pt x="414" y="48"/>
                </a:lnTo>
                <a:lnTo>
                  <a:pt x="420" y="48"/>
                </a:lnTo>
                <a:lnTo>
                  <a:pt x="438" y="42"/>
                </a:lnTo>
                <a:lnTo>
                  <a:pt x="450" y="42"/>
                </a:lnTo>
                <a:lnTo>
                  <a:pt x="474" y="36"/>
                </a:lnTo>
                <a:lnTo>
                  <a:pt x="486" y="36"/>
                </a:lnTo>
                <a:lnTo>
                  <a:pt x="492" y="30"/>
                </a:lnTo>
                <a:lnTo>
                  <a:pt x="528" y="24"/>
                </a:lnTo>
                <a:lnTo>
                  <a:pt x="540" y="24"/>
                </a:lnTo>
                <a:lnTo>
                  <a:pt x="558" y="18"/>
                </a:lnTo>
                <a:lnTo>
                  <a:pt x="588" y="12"/>
                </a:lnTo>
                <a:lnTo>
                  <a:pt x="594" y="12"/>
                </a:lnTo>
                <a:lnTo>
                  <a:pt x="606" y="12"/>
                </a:lnTo>
                <a:lnTo>
                  <a:pt x="618" y="6"/>
                </a:lnTo>
                <a:lnTo>
                  <a:pt x="624" y="6"/>
                </a:lnTo>
                <a:lnTo>
                  <a:pt x="630" y="6"/>
                </a:lnTo>
                <a:lnTo>
                  <a:pt x="624" y="12"/>
                </a:lnTo>
                <a:lnTo>
                  <a:pt x="636" y="18"/>
                </a:lnTo>
                <a:lnTo>
                  <a:pt x="630" y="18"/>
                </a:lnTo>
                <a:lnTo>
                  <a:pt x="636" y="24"/>
                </a:lnTo>
                <a:lnTo>
                  <a:pt x="636" y="18"/>
                </a:lnTo>
                <a:lnTo>
                  <a:pt x="642" y="24"/>
                </a:lnTo>
                <a:lnTo>
                  <a:pt x="654" y="42"/>
                </a:lnTo>
                <a:lnTo>
                  <a:pt x="654" y="48"/>
                </a:lnTo>
                <a:lnTo>
                  <a:pt x="648" y="48"/>
                </a:lnTo>
                <a:lnTo>
                  <a:pt x="642" y="36"/>
                </a:lnTo>
                <a:lnTo>
                  <a:pt x="642" y="30"/>
                </a:lnTo>
                <a:lnTo>
                  <a:pt x="636" y="30"/>
                </a:lnTo>
                <a:lnTo>
                  <a:pt x="642" y="36"/>
                </a:lnTo>
                <a:lnTo>
                  <a:pt x="642" y="42"/>
                </a:lnTo>
                <a:lnTo>
                  <a:pt x="618" y="30"/>
                </a:lnTo>
                <a:lnTo>
                  <a:pt x="618" y="36"/>
                </a:lnTo>
                <a:lnTo>
                  <a:pt x="630" y="42"/>
                </a:lnTo>
                <a:lnTo>
                  <a:pt x="630" y="48"/>
                </a:lnTo>
                <a:lnTo>
                  <a:pt x="618" y="48"/>
                </a:lnTo>
                <a:lnTo>
                  <a:pt x="612" y="42"/>
                </a:lnTo>
                <a:lnTo>
                  <a:pt x="618" y="54"/>
                </a:lnTo>
                <a:lnTo>
                  <a:pt x="600" y="60"/>
                </a:lnTo>
                <a:lnTo>
                  <a:pt x="606" y="60"/>
                </a:lnTo>
                <a:lnTo>
                  <a:pt x="600" y="66"/>
                </a:lnTo>
                <a:lnTo>
                  <a:pt x="594" y="66"/>
                </a:lnTo>
                <a:lnTo>
                  <a:pt x="588" y="60"/>
                </a:lnTo>
                <a:lnTo>
                  <a:pt x="594" y="66"/>
                </a:lnTo>
                <a:lnTo>
                  <a:pt x="588" y="66"/>
                </a:lnTo>
                <a:lnTo>
                  <a:pt x="582" y="54"/>
                </a:lnTo>
                <a:lnTo>
                  <a:pt x="582" y="42"/>
                </a:lnTo>
                <a:lnTo>
                  <a:pt x="576" y="36"/>
                </a:lnTo>
                <a:lnTo>
                  <a:pt x="564" y="36"/>
                </a:lnTo>
                <a:lnTo>
                  <a:pt x="576" y="42"/>
                </a:lnTo>
                <a:lnTo>
                  <a:pt x="582" y="42"/>
                </a:lnTo>
                <a:lnTo>
                  <a:pt x="576" y="48"/>
                </a:lnTo>
                <a:lnTo>
                  <a:pt x="582" y="54"/>
                </a:lnTo>
                <a:lnTo>
                  <a:pt x="588" y="72"/>
                </a:lnTo>
                <a:lnTo>
                  <a:pt x="588" y="78"/>
                </a:lnTo>
                <a:lnTo>
                  <a:pt x="612" y="66"/>
                </a:lnTo>
                <a:lnTo>
                  <a:pt x="612" y="72"/>
                </a:lnTo>
                <a:lnTo>
                  <a:pt x="624" y="66"/>
                </a:lnTo>
                <a:lnTo>
                  <a:pt x="636" y="66"/>
                </a:lnTo>
                <a:lnTo>
                  <a:pt x="642" y="66"/>
                </a:lnTo>
                <a:lnTo>
                  <a:pt x="642" y="84"/>
                </a:lnTo>
                <a:lnTo>
                  <a:pt x="642" y="90"/>
                </a:lnTo>
                <a:lnTo>
                  <a:pt x="636" y="90"/>
                </a:lnTo>
                <a:lnTo>
                  <a:pt x="642" y="90"/>
                </a:lnTo>
                <a:lnTo>
                  <a:pt x="648" y="90"/>
                </a:lnTo>
                <a:lnTo>
                  <a:pt x="642" y="66"/>
                </a:lnTo>
                <a:lnTo>
                  <a:pt x="660" y="60"/>
                </a:lnTo>
                <a:lnTo>
                  <a:pt x="666" y="66"/>
                </a:lnTo>
                <a:lnTo>
                  <a:pt x="672" y="84"/>
                </a:lnTo>
                <a:lnTo>
                  <a:pt x="666" y="96"/>
                </a:lnTo>
                <a:lnTo>
                  <a:pt x="660" y="90"/>
                </a:lnTo>
                <a:lnTo>
                  <a:pt x="648" y="114"/>
                </a:lnTo>
                <a:lnTo>
                  <a:pt x="642" y="126"/>
                </a:lnTo>
                <a:lnTo>
                  <a:pt x="612" y="126"/>
                </a:lnTo>
                <a:lnTo>
                  <a:pt x="612" y="120"/>
                </a:lnTo>
                <a:lnTo>
                  <a:pt x="618" y="114"/>
                </a:lnTo>
                <a:lnTo>
                  <a:pt x="618" y="108"/>
                </a:lnTo>
                <a:lnTo>
                  <a:pt x="612" y="108"/>
                </a:lnTo>
                <a:lnTo>
                  <a:pt x="612" y="114"/>
                </a:lnTo>
                <a:lnTo>
                  <a:pt x="600" y="114"/>
                </a:lnTo>
                <a:lnTo>
                  <a:pt x="606" y="126"/>
                </a:lnTo>
                <a:lnTo>
                  <a:pt x="600" y="126"/>
                </a:lnTo>
                <a:lnTo>
                  <a:pt x="564" y="120"/>
                </a:lnTo>
                <a:lnTo>
                  <a:pt x="576" y="132"/>
                </a:lnTo>
                <a:lnTo>
                  <a:pt x="600" y="132"/>
                </a:lnTo>
                <a:lnTo>
                  <a:pt x="606" y="138"/>
                </a:lnTo>
                <a:lnTo>
                  <a:pt x="612" y="138"/>
                </a:lnTo>
                <a:lnTo>
                  <a:pt x="618" y="138"/>
                </a:lnTo>
                <a:lnTo>
                  <a:pt x="606" y="150"/>
                </a:lnTo>
                <a:lnTo>
                  <a:pt x="612" y="150"/>
                </a:lnTo>
                <a:lnTo>
                  <a:pt x="612" y="162"/>
                </a:lnTo>
                <a:lnTo>
                  <a:pt x="606" y="162"/>
                </a:lnTo>
                <a:lnTo>
                  <a:pt x="594" y="174"/>
                </a:lnTo>
                <a:lnTo>
                  <a:pt x="588" y="168"/>
                </a:lnTo>
                <a:lnTo>
                  <a:pt x="588" y="162"/>
                </a:lnTo>
                <a:lnTo>
                  <a:pt x="576" y="162"/>
                </a:lnTo>
                <a:lnTo>
                  <a:pt x="576" y="168"/>
                </a:lnTo>
                <a:lnTo>
                  <a:pt x="582" y="168"/>
                </a:lnTo>
                <a:lnTo>
                  <a:pt x="594" y="174"/>
                </a:lnTo>
                <a:lnTo>
                  <a:pt x="612" y="174"/>
                </a:lnTo>
                <a:lnTo>
                  <a:pt x="612" y="168"/>
                </a:lnTo>
                <a:lnTo>
                  <a:pt x="618" y="168"/>
                </a:lnTo>
                <a:lnTo>
                  <a:pt x="624" y="162"/>
                </a:lnTo>
                <a:lnTo>
                  <a:pt x="630" y="168"/>
                </a:lnTo>
                <a:lnTo>
                  <a:pt x="636" y="168"/>
                </a:lnTo>
                <a:lnTo>
                  <a:pt x="636" y="162"/>
                </a:lnTo>
                <a:lnTo>
                  <a:pt x="636" y="168"/>
                </a:lnTo>
                <a:lnTo>
                  <a:pt x="630" y="186"/>
                </a:lnTo>
                <a:lnTo>
                  <a:pt x="618" y="192"/>
                </a:lnTo>
                <a:lnTo>
                  <a:pt x="588" y="204"/>
                </a:lnTo>
                <a:lnTo>
                  <a:pt x="576" y="198"/>
                </a:lnTo>
                <a:lnTo>
                  <a:pt x="582" y="204"/>
                </a:lnTo>
                <a:lnTo>
                  <a:pt x="576" y="210"/>
                </a:lnTo>
                <a:lnTo>
                  <a:pt x="552" y="234"/>
                </a:lnTo>
                <a:lnTo>
                  <a:pt x="546" y="240"/>
                </a:lnTo>
                <a:lnTo>
                  <a:pt x="546" y="234"/>
                </a:lnTo>
                <a:lnTo>
                  <a:pt x="546" y="240"/>
                </a:lnTo>
                <a:lnTo>
                  <a:pt x="540" y="252"/>
                </a:lnTo>
                <a:lnTo>
                  <a:pt x="528" y="264"/>
                </a:lnTo>
                <a:lnTo>
                  <a:pt x="528" y="276"/>
                </a:lnTo>
                <a:lnTo>
                  <a:pt x="522" y="264"/>
                </a:lnTo>
                <a:lnTo>
                  <a:pt x="528" y="288"/>
                </a:lnTo>
                <a:lnTo>
                  <a:pt x="522" y="294"/>
                </a:lnTo>
                <a:lnTo>
                  <a:pt x="480" y="306"/>
                </a:lnTo>
                <a:lnTo>
                  <a:pt x="474" y="300"/>
                </a:lnTo>
                <a:lnTo>
                  <a:pt x="432" y="270"/>
                </a:lnTo>
                <a:lnTo>
                  <a:pt x="396" y="246"/>
                </a:lnTo>
                <a:lnTo>
                  <a:pt x="378" y="234"/>
                </a:lnTo>
                <a:lnTo>
                  <a:pt x="372" y="228"/>
                </a:lnTo>
                <a:lnTo>
                  <a:pt x="354" y="234"/>
                </a:lnTo>
                <a:lnTo>
                  <a:pt x="324" y="240"/>
                </a:lnTo>
                <a:lnTo>
                  <a:pt x="306" y="240"/>
                </a:lnTo>
                <a:lnTo>
                  <a:pt x="288" y="246"/>
                </a:lnTo>
                <a:lnTo>
                  <a:pt x="282" y="234"/>
                </a:lnTo>
                <a:lnTo>
                  <a:pt x="282" y="228"/>
                </a:lnTo>
                <a:lnTo>
                  <a:pt x="276" y="222"/>
                </a:lnTo>
                <a:lnTo>
                  <a:pt x="270" y="216"/>
                </a:lnTo>
                <a:lnTo>
                  <a:pt x="264" y="228"/>
                </a:lnTo>
                <a:lnTo>
                  <a:pt x="258" y="222"/>
                </a:lnTo>
                <a:lnTo>
                  <a:pt x="264" y="222"/>
                </a:lnTo>
                <a:lnTo>
                  <a:pt x="264" y="216"/>
                </a:lnTo>
                <a:lnTo>
                  <a:pt x="258" y="216"/>
                </a:lnTo>
                <a:lnTo>
                  <a:pt x="240" y="216"/>
                </a:lnTo>
                <a:lnTo>
                  <a:pt x="234" y="216"/>
                </a:lnTo>
                <a:lnTo>
                  <a:pt x="204" y="222"/>
                </a:lnTo>
                <a:lnTo>
                  <a:pt x="198" y="222"/>
                </a:lnTo>
                <a:lnTo>
                  <a:pt x="186" y="222"/>
                </a:lnTo>
                <a:lnTo>
                  <a:pt x="168" y="222"/>
                </a:lnTo>
                <a:lnTo>
                  <a:pt x="162" y="228"/>
                </a:lnTo>
                <a:lnTo>
                  <a:pt x="156" y="228"/>
                </a:lnTo>
                <a:lnTo>
                  <a:pt x="150" y="228"/>
                </a:lnTo>
                <a:lnTo>
                  <a:pt x="144" y="234"/>
                </a:lnTo>
                <a:lnTo>
                  <a:pt x="138" y="234"/>
                </a:lnTo>
                <a:lnTo>
                  <a:pt x="132" y="240"/>
                </a:lnTo>
                <a:lnTo>
                  <a:pt x="126" y="240"/>
                </a:lnTo>
                <a:lnTo>
                  <a:pt x="114" y="246"/>
                </a:lnTo>
                <a:lnTo>
                  <a:pt x="108" y="252"/>
                </a:lnTo>
                <a:lnTo>
                  <a:pt x="102" y="252"/>
                </a:lnTo>
                <a:lnTo>
                  <a:pt x="66" y="258"/>
                </a:lnTo>
                <a:lnTo>
                  <a:pt x="36" y="264"/>
                </a:lnTo>
                <a:lnTo>
                  <a:pt x="30" y="264"/>
                </a:lnTo>
                <a:close/>
                <a:moveTo>
                  <a:pt x="630" y="6"/>
                </a:moveTo>
                <a:lnTo>
                  <a:pt x="636" y="6"/>
                </a:lnTo>
                <a:lnTo>
                  <a:pt x="636" y="12"/>
                </a:lnTo>
                <a:lnTo>
                  <a:pt x="630" y="6"/>
                </a:lnTo>
                <a:close/>
                <a:moveTo>
                  <a:pt x="636" y="0"/>
                </a:moveTo>
                <a:lnTo>
                  <a:pt x="642" y="0"/>
                </a:lnTo>
                <a:lnTo>
                  <a:pt x="654" y="30"/>
                </a:lnTo>
                <a:lnTo>
                  <a:pt x="684" y="72"/>
                </a:lnTo>
                <a:lnTo>
                  <a:pt x="666" y="48"/>
                </a:lnTo>
                <a:lnTo>
                  <a:pt x="660" y="48"/>
                </a:lnTo>
                <a:lnTo>
                  <a:pt x="654" y="30"/>
                </a:lnTo>
                <a:lnTo>
                  <a:pt x="636" y="0"/>
                </a:lnTo>
                <a:close/>
                <a:moveTo>
                  <a:pt x="690" y="84"/>
                </a:moveTo>
                <a:lnTo>
                  <a:pt x="684" y="72"/>
                </a:lnTo>
                <a:lnTo>
                  <a:pt x="690" y="84"/>
                </a:lnTo>
                <a:lnTo>
                  <a:pt x="696" y="126"/>
                </a:lnTo>
                <a:lnTo>
                  <a:pt x="678" y="132"/>
                </a:lnTo>
                <a:lnTo>
                  <a:pt x="684" y="126"/>
                </a:lnTo>
                <a:lnTo>
                  <a:pt x="696" y="120"/>
                </a:lnTo>
                <a:lnTo>
                  <a:pt x="690" y="90"/>
                </a:lnTo>
                <a:lnTo>
                  <a:pt x="690" y="84"/>
                </a:lnTo>
                <a:close/>
                <a:moveTo>
                  <a:pt x="660" y="150"/>
                </a:moveTo>
                <a:lnTo>
                  <a:pt x="660" y="144"/>
                </a:lnTo>
                <a:lnTo>
                  <a:pt x="672" y="138"/>
                </a:lnTo>
                <a:lnTo>
                  <a:pt x="678" y="132"/>
                </a:lnTo>
                <a:lnTo>
                  <a:pt x="672" y="138"/>
                </a:lnTo>
                <a:lnTo>
                  <a:pt x="666" y="144"/>
                </a:lnTo>
                <a:lnTo>
                  <a:pt x="660" y="150"/>
                </a:lnTo>
                <a:close/>
                <a:moveTo>
                  <a:pt x="630" y="204"/>
                </a:moveTo>
                <a:lnTo>
                  <a:pt x="624" y="204"/>
                </a:lnTo>
                <a:lnTo>
                  <a:pt x="630" y="204"/>
                </a:lnTo>
                <a:lnTo>
                  <a:pt x="630" y="192"/>
                </a:lnTo>
                <a:lnTo>
                  <a:pt x="630" y="186"/>
                </a:lnTo>
                <a:lnTo>
                  <a:pt x="636" y="180"/>
                </a:lnTo>
                <a:lnTo>
                  <a:pt x="642" y="174"/>
                </a:lnTo>
                <a:lnTo>
                  <a:pt x="630" y="192"/>
                </a:lnTo>
                <a:lnTo>
                  <a:pt x="630" y="20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Candara"/>
                <a:ea typeface="ＭＳ Ｐゴシック" charset="0"/>
                <a:cs typeface="Candara"/>
              </a:rPr>
              <a:t>       </a:t>
            </a: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3k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28" name="Freeform 30"/>
          <p:cNvSpPr>
            <a:spLocks/>
          </p:cNvSpPr>
          <p:nvPr/>
        </p:nvSpPr>
        <p:spPr bwMode="auto">
          <a:xfrm>
            <a:off x="3019427" y="4168775"/>
            <a:ext cx="866775" cy="895350"/>
          </a:xfrm>
          <a:custGeom>
            <a:avLst/>
            <a:gdLst>
              <a:gd name="T0" fmla="*/ 2147483647 w 546"/>
              <a:gd name="T1" fmla="*/ 2147483647 h 564"/>
              <a:gd name="T2" fmla="*/ 2147483647 w 546"/>
              <a:gd name="T3" fmla="*/ 2147483647 h 564"/>
              <a:gd name="T4" fmla="*/ 2147483647 w 546"/>
              <a:gd name="T5" fmla="*/ 2147483647 h 564"/>
              <a:gd name="T6" fmla="*/ 2147483647 w 546"/>
              <a:gd name="T7" fmla="*/ 2147483647 h 564"/>
              <a:gd name="T8" fmla="*/ 2147483647 w 546"/>
              <a:gd name="T9" fmla="*/ 2147483647 h 564"/>
              <a:gd name="T10" fmla="*/ 2147483647 w 546"/>
              <a:gd name="T11" fmla="*/ 2147483647 h 564"/>
              <a:gd name="T12" fmla="*/ 2147483647 w 546"/>
              <a:gd name="T13" fmla="*/ 2147483647 h 564"/>
              <a:gd name="T14" fmla="*/ 2147483647 w 546"/>
              <a:gd name="T15" fmla="*/ 0 h 564"/>
              <a:gd name="T16" fmla="*/ 2147483647 w 546"/>
              <a:gd name="T17" fmla="*/ 2147483647 h 564"/>
              <a:gd name="T18" fmla="*/ 2147483647 w 546"/>
              <a:gd name="T19" fmla="*/ 2147483647 h 564"/>
              <a:gd name="T20" fmla="*/ 2147483647 w 546"/>
              <a:gd name="T21" fmla="*/ 2147483647 h 564"/>
              <a:gd name="T22" fmla="*/ 2147483647 w 546"/>
              <a:gd name="T23" fmla="*/ 2147483647 h 564"/>
              <a:gd name="T24" fmla="*/ 2147483647 w 546"/>
              <a:gd name="T25" fmla="*/ 2147483647 h 564"/>
              <a:gd name="T26" fmla="*/ 2147483647 w 546"/>
              <a:gd name="T27" fmla="*/ 2147483647 h 564"/>
              <a:gd name="T28" fmla="*/ 2147483647 w 546"/>
              <a:gd name="T29" fmla="*/ 2147483647 h 564"/>
              <a:gd name="T30" fmla="*/ 2147483647 w 546"/>
              <a:gd name="T31" fmla="*/ 2147483647 h 564"/>
              <a:gd name="T32" fmla="*/ 2147483647 w 546"/>
              <a:gd name="T33" fmla="*/ 2147483647 h 564"/>
              <a:gd name="T34" fmla="*/ 2147483647 w 546"/>
              <a:gd name="T35" fmla="*/ 2147483647 h 564"/>
              <a:gd name="T36" fmla="*/ 2147483647 w 546"/>
              <a:gd name="T37" fmla="*/ 2147483647 h 564"/>
              <a:gd name="T38" fmla="*/ 2147483647 w 546"/>
              <a:gd name="T39" fmla="*/ 2147483647 h 564"/>
              <a:gd name="T40" fmla="*/ 2147483647 w 546"/>
              <a:gd name="T41" fmla="*/ 2147483647 h 564"/>
              <a:gd name="T42" fmla="*/ 2147483647 w 546"/>
              <a:gd name="T43" fmla="*/ 2147483647 h 564"/>
              <a:gd name="T44" fmla="*/ 2147483647 w 546"/>
              <a:gd name="T45" fmla="*/ 2147483647 h 564"/>
              <a:gd name="T46" fmla="*/ 2147483647 w 546"/>
              <a:gd name="T47" fmla="*/ 2147483647 h 564"/>
              <a:gd name="T48" fmla="*/ 2147483647 w 546"/>
              <a:gd name="T49" fmla="*/ 2147483647 h 564"/>
              <a:gd name="T50" fmla="*/ 2147483647 w 546"/>
              <a:gd name="T51" fmla="*/ 2147483647 h 564"/>
              <a:gd name="T52" fmla="*/ 2147483647 w 546"/>
              <a:gd name="T53" fmla="*/ 2147483647 h 564"/>
              <a:gd name="T54" fmla="*/ 2147483647 w 546"/>
              <a:gd name="T55" fmla="*/ 2147483647 h 564"/>
              <a:gd name="T56" fmla="*/ 2147483647 w 546"/>
              <a:gd name="T57" fmla="*/ 2147483647 h 564"/>
              <a:gd name="T58" fmla="*/ 2147483647 w 546"/>
              <a:gd name="T59" fmla="*/ 2147483647 h 564"/>
              <a:gd name="T60" fmla="*/ 2147483647 w 546"/>
              <a:gd name="T61" fmla="*/ 2147483647 h 564"/>
              <a:gd name="T62" fmla="*/ 2147483647 w 546"/>
              <a:gd name="T63" fmla="*/ 2147483647 h 564"/>
              <a:gd name="T64" fmla="*/ 2147483647 w 546"/>
              <a:gd name="T65" fmla="*/ 2147483647 h 564"/>
              <a:gd name="T66" fmla="*/ 2147483647 w 546"/>
              <a:gd name="T67" fmla="*/ 2147483647 h 564"/>
              <a:gd name="T68" fmla="*/ 2147483647 w 546"/>
              <a:gd name="T69" fmla="*/ 2147483647 h 564"/>
              <a:gd name="T70" fmla="*/ 2147483647 w 546"/>
              <a:gd name="T71" fmla="*/ 2147483647 h 564"/>
              <a:gd name="T72" fmla="*/ 2147483647 w 546"/>
              <a:gd name="T73" fmla="*/ 2147483647 h 564"/>
              <a:gd name="T74" fmla="*/ 2147483647 w 546"/>
              <a:gd name="T75" fmla="*/ 2147483647 h 564"/>
              <a:gd name="T76" fmla="*/ 2147483647 w 546"/>
              <a:gd name="T77" fmla="*/ 2147483647 h 564"/>
              <a:gd name="T78" fmla="*/ 2147483647 w 546"/>
              <a:gd name="T79" fmla="*/ 2147483647 h 564"/>
              <a:gd name="T80" fmla="*/ 2147483647 w 546"/>
              <a:gd name="T81" fmla="*/ 2147483647 h 564"/>
              <a:gd name="T82" fmla="*/ 2147483647 w 546"/>
              <a:gd name="T83" fmla="*/ 2147483647 h 564"/>
              <a:gd name="T84" fmla="*/ 2147483647 w 546"/>
              <a:gd name="T85" fmla="*/ 2147483647 h 564"/>
              <a:gd name="T86" fmla="*/ 2147483647 w 546"/>
              <a:gd name="T87" fmla="*/ 2147483647 h 564"/>
              <a:gd name="T88" fmla="*/ 2147483647 w 546"/>
              <a:gd name="T89" fmla="*/ 2147483647 h 564"/>
              <a:gd name="T90" fmla="*/ 2147483647 w 546"/>
              <a:gd name="T91" fmla="*/ 2147483647 h 564"/>
              <a:gd name="T92" fmla="*/ 2147483647 w 546"/>
              <a:gd name="T93" fmla="*/ 2147483647 h 564"/>
              <a:gd name="T94" fmla="*/ 2147483647 w 546"/>
              <a:gd name="T95" fmla="*/ 2147483647 h 564"/>
              <a:gd name="T96" fmla="*/ 2147483647 w 546"/>
              <a:gd name="T97" fmla="*/ 2147483647 h 564"/>
              <a:gd name="T98" fmla="*/ 2147483647 w 546"/>
              <a:gd name="T99" fmla="*/ 2147483647 h 564"/>
              <a:gd name="T100" fmla="*/ 2147483647 w 546"/>
              <a:gd name="T101" fmla="*/ 2147483647 h 564"/>
              <a:gd name="T102" fmla="*/ 0 w 546"/>
              <a:gd name="T103" fmla="*/ 2147483647 h 564"/>
              <a:gd name="T104" fmla="*/ 2147483647 w 546"/>
              <a:gd name="T105" fmla="*/ 2147483647 h 56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46"/>
              <a:gd name="T160" fmla="*/ 0 h 564"/>
              <a:gd name="T161" fmla="*/ 546 w 546"/>
              <a:gd name="T162" fmla="*/ 564 h 56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46" h="564">
                <a:moveTo>
                  <a:pt x="12" y="450"/>
                </a:moveTo>
                <a:lnTo>
                  <a:pt x="18" y="414"/>
                </a:lnTo>
                <a:lnTo>
                  <a:pt x="24" y="372"/>
                </a:lnTo>
                <a:lnTo>
                  <a:pt x="30" y="318"/>
                </a:lnTo>
                <a:lnTo>
                  <a:pt x="42" y="240"/>
                </a:lnTo>
                <a:lnTo>
                  <a:pt x="48" y="204"/>
                </a:lnTo>
                <a:lnTo>
                  <a:pt x="60" y="102"/>
                </a:lnTo>
                <a:lnTo>
                  <a:pt x="78" y="0"/>
                </a:lnTo>
                <a:lnTo>
                  <a:pt x="126" y="6"/>
                </a:lnTo>
                <a:lnTo>
                  <a:pt x="198" y="18"/>
                </a:lnTo>
                <a:lnTo>
                  <a:pt x="204" y="18"/>
                </a:lnTo>
                <a:lnTo>
                  <a:pt x="246" y="24"/>
                </a:lnTo>
                <a:lnTo>
                  <a:pt x="276" y="30"/>
                </a:lnTo>
                <a:lnTo>
                  <a:pt x="312" y="30"/>
                </a:lnTo>
                <a:lnTo>
                  <a:pt x="336" y="36"/>
                </a:lnTo>
                <a:lnTo>
                  <a:pt x="372" y="36"/>
                </a:lnTo>
                <a:lnTo>
                  <a:pt x="378" y="36"/>
                </a:lnTo>
                <a:lnTo>
                  <a:pt x="468" y="48"/>
                </a:lnTo>
                <a:lnTo>
                  <a:pt x="540" y="48"/>
                </a:lnTo>
                <a:lnTo>
                  <a:pt x="546" y="54"/>
                </a:lnTo>
                <a:lnTo>
                  <a:pt x="540" y="102"/>
                </a:lnTo>
                <a:lnTo>
                  <a:pt x="540" y="144"/>
                </a:lnTo>
                <a:lnTo>
                  <a:pt x="534" y="174"/>
                </a:lnTo>
                <a:lnTo>
                  <a:pt x="534" y="186"/>
                </a:lnTo>
                <a:lnTo>
                  <a:pt x="534" y="234"/>
                </a:lnTo>
                <a:lnTo>
                  <a:pt x="528" y="252"/>
                </a:lnTo>
                <a:lnTo>
                  <a:pt x="528" y="276"/>
                </a:lnTo>
                <a:lnTo>
                  <a:pt x="522" y="318"/>
                </a:lnTo>
                <a:lnTo>
                  <a:pt x="522" y="366"/>
                </a:lnTo>
                <a:lnTo>
                  <a:pt x="516" y="390"/>
                </a:lnTo>
                <a:lnTo>
                  <a:pt x="516" y="408"/>
                </a:lnTo>
                <a:lnTo>
                  <a:pt x="510" y="450"/>
                </a:lnTo>
                <a:lnTo>
                  <a:pt x="510" y="492"/>
                </a:lnTo>
                <a:lnTo>
                  <a:pt x="504" y="540"/>
                </a:lnTo>
                <a:lnTo>
                  <a:pt x="504" y="546"/>
                </a:lnTo>
                <a:lnTo>
                  <a:pt x="480" y="546"/>
                </a:lnTo>
                <a:lnTo>
                  <a:pt x="450" y="540"/>
                </a:lnTo>
                <a:lnTo>
                  <a:pt x="426" y="540"/>
                </a:lnTo>
                <a:lnTo>
                  <a:pt x="354" y="534"/>
                </a:lnTo>
                <a:lnTo>
                  <a:pt x="348" y="534"/>
                </a:lnTo>
                <a:lnTo>
                  <a:pt x="258" y="522"/>
                </a:lnTo>
                <a:lnTo>
                  <a:pt x="228" y="522"/>
                </a:lnTo>
                <a:lnTo>
                  <a:pt x="210" y="516"/>
                </a:lnTo>
                <a:lnTo>
                  <a:pt x="204" y="522"/>
                </a:lnTo>
                <a:lnTo>
                  <a:pt x="210" y="522"/>
                </a:lnTo>
                <a:lnTo>
                  <a:pt x="204" y="528"/>
                </a:lnTo>
                <a:lnTo>
                  <a:pt x="210" y="534"/>
                </a:lnTo>
                <a:lnTo>
                  <a:pt x="216" y="540"/>
                </a:lnTo>
                <a:lnTo>
                  <a:pt x="150" y="534"/>
                </a:lnTo>
                <a:lnTo>
                  <a:pt x="72" y="522"/>
                </a:lnTo>
                <a:lnTo>
                  <a:pt x="66" y="564"/>
                </a:lnTo>
                <a:lnTo>
                  <a:pt x="0" y="558"/>
                </a:lnTo>
                <a:lnTo>
                  <a:pt x="12" y="450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29" name="Freeform 31"/>
          <p:cNvSpPr>
            <a:spLocks/>
          </p:cNvSpPr>
          <p:nvPr/>
        </p:nvSpPr>
        <p:spPr bwMode="auto">
          <a:xfrm>
            <a:off x="5753100" y="4530726"/>
            <a:ext cx="476250" cy="771525"/>
          </a:xfrm>
          <a:custGeom>
            <a:avLst/>
            <a:gdLst>
              <a:gd name="T0" fmla="*/ 2147483647 w 300"/>
              <a:gd name="T1" fmla="*/ 2147483647 h 486"/>
              <a:gd name="T2" fmla="*/ 2147483647 w 300"/>
              <a:gd name="T3" fmla="*/ 2147483647 h 486"/>
              <a:gd name="T4" fmla="*/ 2147483647 w 300"/>
              <a:gd name="T5" fmla="*/ 2147483647 h 486"/>
              <a:gd name="T6" fmla="*/ 2147483647 w 300"/>
              <a:gd name="T7" fmla="*/ 2147483647 h 486"/>
              <a:gd name="T8" fmla="*/ 2147483647 w 300"/>
              <a:gd name="T9" fmla="*/ 2147483647 h 486"/>
              <a:gd name="T10" fmla="*/ 2147483647 w 300"/>
              <a:gd name="T11" fmla="*/ 2147483647 h 486"/>
              <a:gd name="T12" fmla="*/ 2147483647 w 300"/>
              <a:gd name="T13" fmla="*/ 2147483647 h 486"/>
              <a:gd name="T14" fmla="*/ 2147483647 w 300"/>
              <a:gd name="T15" fmla="*/ 2147483647 h 486"/>
              <a:gd name="T16" fmla="*/ 2147483647 w 300"/>
              <a:gd name="T17" fmla="*/ 2147483647 h 486"/>
              <a:gd name="T18" fmla="*/ 2147483647 w 300"/>
              <a:gd name="T19" fmla="*/ 2147483647 h 486"/>
              <a:gd name="T20" fmla="*/ 2147483647 w 300"/>
              <a:gd name="T21" fmla="*/ 2147483647 h 486"/>
              <a:gd name="T22" fmla="*/ 2147483647 w 300"/>
              <a:gd name="T23" fmla="*/ 2147483647 h 486"/>
              <a:gd name="T24" fmla="*/ 2147483647 w 300"/>
              <a:gd name="T25" fmla="*/ 2147483647 h 486"/>
              <a:gd name="T26" fmla="*/ 2147483647 w 300"/>
              <a:gd name="T27" fmla="*/ 2147483647 h 486"/>
              <a:gd name="T28" fmla="*/ 2147483647 w 300"/>
              <a:gd name="T29" fmla="*/ 2147483647 h 486"/>
              <a:gd name="T30" fmla="*/ 2147483647 w 300"/>
              <a:gd name="T31" fmla="*/ 2147483647 h 486"/>
              <a:gd name="T32" fmla="*/ 2147483647 w 300"/>
              <a:gd name="T33" fmla="*/ 2147483647 h 486"/>
              <a:gd name="T34" fmla="*/ 2147483647 w 300"/>
              <a:gd name="T35" fmla="*/ 2147483647 h 486"/>
              <a:gd name="T36" fmla="*/ 2147483647 w 300"/>
              <a:gd name="T37" fmla="*/ 2147483647 h 486"/>
              <a:gd name="T38" fmla="*/ 2147483647 w 300"/>
              <a:gd name="T39" fmla="*/ 2147483647 h 486"/>
              <a:gd name="T40" fmla="*/ 2147483647 w 300"/>
              <a:gd name="T41" fmla="*/ 2147483647 h 486"/>
              <a:gd name="T42" fmla="*/ 2147483647 w 300"/>
              <a:gd name="T43" fmla="*/ 2147483647 h 486"/>
              <a:gd name="T44" fmla="*/ 2147483647 w 300"/>
              <a:gd name="T45" fmla="*/ 2147483647 h 486"/>
              <a:gd name="T46" fmla="*/ 2147483647 w 300"/>
              <a:gd name="T47" fmla="*/ 2147483647 h 486"/>
              <a:gd name="T48" fmla="*/ 2147483647 w 300"/>
              <a:gd name="T49" fmla="*/ 2147483647 h 486"/>
              <a:gd name="T50" fmla="*/ 2147483647 w 300"/>
              <a:gd name="T51" fmla="*/ 2147483647 h 486"/>
              <a:gd name="T52" fmla="*/ 0 w 300"/>
              <a:gd name="T53" fmla="*/ 2147483647 h 486"/>
              <a:gd name="T54" fmla="*/ 0 w 300"/>
              <a:gd name="T55" fmla="*/ 2147483647 h 486"/>
              <a:gd name="T56" fmla="*/ 2147483647 w 300"/>
              <a:gd name="T57" fmla="*/ 2147483647 h 486"/>
              <a:gd name="T58" fmla="*/ 2147483647 w 300"/>
              <a:gd name="T59" fmla="*/ 2147483647 h 486"/>
              <a:gd name="T60" fmla="*/ 2147483647 w 300"/>
              <a:gd name="T61" fmla="*/ 2147483647 h 486"/>
              <a:gd name="T62" fmla="*/ 2147483647 w 300"/>
              <a:gd name="T63" fmla="*/ 2147483647 h 486"/>
              <a:gd name="T64" fmla="*/ 2147483647 w 300"/>
              <a:gd name="T65" fmla="*/ 2147483647 h 486"/>
              <a:gd name="T66" fmla="*/ 0 w 300"/>
              <a:gd name="T67" fmla="*/ 2147483647 h 486"/>
              <a:gd name="T68" fmla="*/ 2147483647 w 300"/>
              <a:gd name="T69" fmla="*/ 2147483647 h 486"/>
              <a:gd name="T70" fmla="*/ 2147483647 w 300"/>
              <a:gd name="T71" fmla="*/ 2147483647 h 486"/>
              <a:gd name="T72" fmla="*/ 2147483647 w 300"/>
              <a:gd name="T73" fmla="*/ 2147483647 h 486"/>
              <a:gd name="T74" fmla="*/ 2147483647 w 300"/>
              <a:gd name="T75" fmla="*/ 0 h 486"/>
              <a:gd name="T76" fmla="*/ 2147483647 w 300"/>
              <a:gd name="T77" fmla="*/ 2147483647 h 486"/>
              <a:gd name="T78" fmla="*/ 2147483647 w 300"/>
              <a:gd name="T79" fmla="*/ 2147483647 h 486"/>
              <a:gd name="T80" fmla="*/ 2147483647 w 300"/>
              <a:gd name="T81" fmla="*/ 2147483647 h 486"/>
              <a:gd name="T82" fmla="*/ 2147483647 w 300"/>
              <a:gd name="T83" fmla="*/ 2147483647 h 486"/>
              <a:gd name="T84" fmla="*/ 2147483647 w 300"/>
              <a:gd name="T85" fmla="*/ 2147483647 h 486"/>
              <a:gd name="T86" fmla="*/ 2147483647 w 300"/>
              <a:gd name="T87" fmla="*/ 2147483647 h 486"/>
              <a:gd name="T88" fmla="*/ 2147483647 w 300"/>
              <a:gd name="T89" fmla="*/ 2147483647 h 486"/>
              <a:gd name="T90" fmla="*/ 2147483647 w 300"/>
              <a:gd name="T91" fmla="*/ 2147483647 h 486"/>
              <a:gd name="T92" fmla="*/ 2147483647 w 300"/>
              <a:gd name="T93" fmla="*/ 2147483647 h 486"/>
              <a:gd name="T94" fmla="*/ 2147483647 w 300"/>
              <a:gd name="T95" fmla="*/ 2147483647 h 486"/>
              <a:gd name="T96" fmla="*/ 2147483647 w 300"/>
              <a:gd name="T97" fmla="*/ 2147483647 h 486"/>
              <a:gd name="T98" fmla="*/ 2147483647 w 300"/>
              <a:gd name="T99" fmla="*/ 2147483647 h 486"/>
              <a:gd name="T100" fmla="*/ 2147483647 w 300"/>
              <a:gd name="T101" fmla="*/ 2147483647 h 486"/>
              <a:gd name="T102" fmla="*/ 2147483647 w 300"/>
              <a:gd name="T103" fmla="*/ 2147483647 h 486"/>
              <a:gd name="T104" fmla="*/ 2147483647 w 300"/>
              <a:gd name="T105" fmla="*/ 2147483647 h 486"/>
              <a:gd name="T106" fmla="*/ 2147483647 w 300"/>
              <a:gd name="T107" fmla="*/ 2147483647 h 48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00"/>
              <a:gd name="T163" fmla="*/ 0 h 486"/>
              <a:gd name="T164" fmla="*/ 300 w 300"/>
              <a:gd name="T165" fmla="*/ 486 h 48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00" h="486">
                <a:moveTo>
                  <a:pt x="282" y="288"/>
                </a:moveTo>
                <a:lnTo>
                  <a:pt x="282" y="294"/>
                </a:lnTo>
                <a:lnTo>
                  <a:pt x="282" y="300"/>
                </a:lnTo>
                <a:lnTo>
                  <a:pt x="282" y="312"/>
                </a:lnTo>
                <a:lnTo>
                  <a:pt x="282" y="318"/>
                </a:lnTo>
                <a:lnTo>
                  <a:pt x="288" y="324"/>
                </a:lnTo>
                <a:lnTo>
                  <a:pt x="288" y="330"/>
                </a:lnTo>
                <a:lnTo>
                  <a:pt x="288" y="336"/>
                </a:lnTo>
                <a:lnTo>
                  <a:pt x="288" y="342"/>
                </a:lnTo>
                <a:lnTo>
                  <a:pt x="288" y="348"/>
                </a:lnTo>
                <a:lnTo>
                  <a:pt x="288" y="354"/>
                </a:lnTo>
                <a:lnTo>
                  <a:pt x="288" y="360"/>
                </a:lnTo>
                <a:lnTo>
                  <a:pt x="288" y="366"/>
                </a:lnTo>
                <a:lnTo>
                  <a:pt x="294" y="372"/>
                </a:lnTo>
                <a:lnTo>
                  <a:pt x="300" y="378"/>
                </a:lnTo>
                <a:lnTo>
                  <a:pt x="300" y="384"/>
                </a:lnTo>
                <a:lnTo>
                  <a:pt x="258" y="390"/>
                </a:lnTo>
                <a:lnTo>
                  <a:pt x="216" y="396"/>
                </a:lnTo>
                <a:lnTo>
                  <a:pt x="198" y="396"/>
                </a:lnTo>
                <a:lnTo>
                  <a:pt x="186" y="396"/>
                </a:lnTo>
                <a:lnTo>
                  <a:pt x="156" y="402"/>
                </a:lnTo>
                <a:lnTo>
                  <a:pt x="150" y="402"/>
                </a:lnTo>
                <a:lnTo>
                  <a:pt x="120" y="402"/>
                </a:lnTo>
                <a:lnTo>
                  <a:pt x="84" y="408"/>
                </a:lnTo>
                <a:lnTo>
                  <a:pt x="84" y="414"/>
                </a:lnTo>
                <a:lnTo>
                  <a:pt x="78" y="420"/>
                </a:lnTo>
                <a:lnTo>
                  <a:pt x="84" y="420"/>
                </a:lnTo>
                <a:lnTo>
                  <a:pt x="90" y="426"/>
                </a:lnTo>
                <a:lnTo>
                  <a:pt x="90" y="432"/>
                </a:lnTo>
                <a:lnTo>
                  <a:pt x="96" y="438"/>
                </a:lnTo>
                <a:lnTo>
                  <a:pt x="102" y="438"/>
                </a:lnTo>
                <a:lnTo>
                  <a:pt x="102" y="444"/>
                </a:lnTo>
                <a:lnTo>
                  <a:pt x="102" y="450"/>
                </a:lnTo>
                <a:lnTo>
                  <a:pt x="96" y="450"/>
                </a:lnTo>
                <a:lnTo>
                  <a:pt x="102" y="456"/>
                </a:lnTo>
                <a:lnTo>
                  <a:pt x="102" y="462"/>
                </a:lnTo>
                <a:lnTo>
                  <a:pt x="96" y="468"/>
                </a:lnTo>
                <a:lnTo>
                  <a:pt x="90" y="474"/>
                </a:lnTo>
                <a:lnTo>
                  <a:pt x="90" y="480"/>
                </a:lnTo>
                <a:lnTo>
                  <a:pt x="72" y="486"/>
                </a:lnTo>
                <a:lnTo>
                  <a:pt x="54" y="486"/>
                </a:lnTo>
                <a:lnTo>
                  <a:pt x="72" y="480"/>
                </a:lnTo>
                <a:lnTo>
                  <a:pt x="60" y="468"/>
                </a:lnTo>
                <a:lnTo>
                  <a:pt x="60" y="444"/>
                </a:lnTo>
                <a:lnTo>
                  <a:pt x="48" y="438"/>
                </a:lnTo>
                <a:lnTo>
                  <a:pt x="42" y="474"/>
                </a:lnTo>
                <a:lnTo>
                  <a:pt x="24" y="474"/>
                </a:lnTo>
                <a:lnTo>
                  <a:pt x="18" y="474"/>
                </a:lnTo>
                <a:lnTo>
                  <a:pt x="12" y="438"/>
                </a:lnTo>
                <a:lnTo>
                  <a:pt x="12" y="414"/>
                </a:lnTo>
                <a:lnTo>
                  <a:pt x="12" y="402"/>
                </a:lnTo>
                <a:lnTo>
                  <a:pt x="6" y="372"/>
                </a:lnTo>
                <a:lnTo>
                  <a:pt x="6" y="342"/>
                </a:lnTo>
                <a:lnTo>
                  <a:pt x="0" y="324"/>
                </a:lnTo>
                <a:lnTo>
                  <a:pt x="0" y="294"/>
                </a:lnTo>
                <a:lnTo>
                  <a:pt x="0" y="282"/>
                </a:lnTo>
                <a:lnTo>
                  <a:pt x="0" y="258"/>
                </a:lnTo>
                <a:lnTo>
                  <a:pt x="6" y="222"/>
                </a:lnTo>
                <a:lnTo>
                  <a:pt x="6" y="216"/>
                </a:lnTo>
                <a:lnTo>
                  <a:pt x="6" y="186"/>
                </a:lnTo>
                <a:lnTo>
                  <a:pt x="6" y="162"/>
                </a:lnTo>
                <a:lnTo>
                  <a:pt x="6" y="144"/>
                </a:lnTo>
                <a:lnTo>
                  <a:pt x="6" y="108"/>
                </a:lnTo>
                <a:lnTo>
                  <a:pt x="6" y="84"/>
                </a:lnTo>
                <a:lnTo>
                  <a:pt x="6" y="72"/>
                </a:lnTo>
                <a:lnTo>
                  <a:pt x="6" y="60"/>
                </a:lnTo>
                <a:lnTo>
                  <a:pt x="6" y="24"/>
                </a:lnTo>
                <a:lnTo>
                  <a:pt x="0" y="18"/>
                </a:lnTo>
                <a:lnTo>
                  <a:pt x="18" y="12"/>
                </a:lnTo>
                <a:lnTo>
                  <a:pt x="48" y="12"/>
                </a:lnTo>
                <a:lnTo>
                  <a:pt x="78" y="6"/>
                </a:lnTo>
                <a:lnTo>
                  <a:pt x="108" y="6"/>
                </a:lnTo>
                <a:lnTo>
                  <a:pt x="114" y="6"/>
                </a:lnTo>
                <a:lnTo>
                  <a:pt x="150" y="6"/>
                </a:lnTo>
                <a:lnTo>
                  <a:pt x="150" y="0"/>
                </a:lnTo>
                <a:lnTo>
                  <a:pt x="186" y="0"/>
                </a:lnTo>
                <a:lnTo>
                  <a:pt x="204" y="0"/>
                </a:lnTo>
                <a:lnTo>
                  <a:pt x="210" y="12"/>
                </a:lnTo>
                <a:lnTo>
                  <a:pt x="216" y="36"/>
                </a:lnTo>
                <a:lnTo>
                  <a:pt x="216" y="42"/>
                </a:lnTo>
                <a:lnTo>
                  <a:pt x="228" y="66"/>
                </a:lnTo>
                <a:lnTo>
                  <a:pt x="234" y="84"/>
                </a:lnTo>
                <a:lnTo>
                  <a:pt x="234" y="96"/>
                </a:lnTo>
                <a:lnTo>
                  <a:pt x="234" y="102"/>
                </a:lnTo>
                <a:lnTo>
                  <a:pt x="240" y="126"/>
                </a:lnTo>
                <a:lnTo>
                  <a:pt x="246" y="144"/>
                </a:lnTo>
                <a:lnTo>
                  <a:pt x="246" y="150"/>
                </a:lnTo>
                <a:lnTo>
                  <a:pt x="258" y="180"/>
                </a:lnTo>
                <a:lnTo>
                  <a:pt x="264" y="204"/>
                </a:lnTo>
                <a:lnTo>
                  <a:pt x="264" y="210"/>
                </a:lnTo>
                <a:lnTo>
                  <a:pt x="270" y="210"/>
                </a:lnTo>
                <a:lnTo>
                  <a:pt x="270" y="216"/>
                </a:lnTo>
                <a:lnTo>
                  <a:pt x="270" y="222"/>
                </a:lnTo>
                <a:lnTo>
                  <a:pt x="276" y="222"/>
                </a:lnTo>
                <a:lnTo>
                  <a:pt x="270" y="222"/>
                </a:lnTo>
                <a:lnTo>
                  <a:pt x="276" y="228"/>
                </a:lnTo>
                <a:lnTo>
                  <a:pt x="282" y="234"/>
                </a:lnTo>
                <a:lnTo>
                  <a:pt x="282" y="240"/>
                </a:lnTo>
                <a:lnTo>
                  <a:pt x="288" y="246"/>
                </a:lnTo>
                <a:lnTo>
                  <a:pt x="288" y="252"/>
                </a:lnTo>
                <a:lnTo>
                  <a:pt x="282" y="252"/>
                </a:lnTo>
                <a:lnTo>
                  <a:pt x="294" y="258"/>
                </a:lnTo>
                <a:lnTo>
                  <a:pt x="294" y="264"/>
                </a:lnTo>
                <a:lnTo>
                  <a:pt x="288" y="264"/>
                </a:lnTo>
                <a:lnTo>
                  <a:pt x="288" y="270"/>
                </a:lnTo>
                <a:lnTo>
                  <a:pt x="282" y="270"/>
                </a:lnTo>
                <a:lnTo>
                  <a:pt x="282" y="276"/>
                </a:lnTo>
                <a:lnTo>
                  <a:pt x="282" y="282"/>
                </a:lnTo>
                <a:lnTo>
                  <a:pt x="282" y="288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0" name="Freeform 32"/>
          <p:cNvSpPr>
            <a:spLocks noEditPoints="1"/>
          </p:cNvSpPr>
          <p:nvPr/>
        </p:nvSpPr>
        <p:spPr bwMode="auto">
          <a:xfrm>
            <a:off x="6086477" y="4483100"/>
            <a:ext cx="676275" cy="704850"/>
          </a:xfrm>
          <a:custGeom>
            <a:avLst/>
            <a:gdLst>
              <a:gd name="T0" fmla="*/ 2147483647 w 426"/>
              <a:gd name="T1" fmla="*/ 2147483647 h 444"/>
              <a:gd name="T2" fmla="*/ 2147483647 w 426"/>
              <a:gd name="T3" fmla="*/ 2147483647 h 444"/>
              <a:gd name="T4" fmla="*/ 2147483647 w 426"/>
              <a:gd name="T5" fmla="*/ 2147483647 h 444"/>
              <a:gd name="T6" fmla="*/ 2147483647 w 426"/>
              <a:gd name="T7" fmla="*/ 2147483647 h 444"/>
              <a:gd name="T8" fmla="*/ 2147483647 w 426"/>
              <a:gd name="T9" fmla="*/ 2147483647 h 444"/>
              <a:gd name="T10" fmla="*/ 2147483647 w 426"/>
              <a:gd name="T11" fmla="*/ 2147483647 h 444"/>
              <a:gd name="T12" fmla="*/ 2147483647 w 426"/>
              <a:gd name="T13" fmla="*/ 2147483647 h 444"/>
              <a:gd name="T14" fmla="*/ 2147483647 w 426"/>
              <a:gd name="T15" fmla="*/ 2147483647 h 444"/>
              <a:gd name="T16" fmla="*/ 0 w 426"/>
              <a:gd name="T17" fmla="*/ 2147483647 h 444"/>
              <a:gd name="T18" fmla="*/ 2147483647 w 426"/>
              <a:gd name="T19" fmla="*/ 2147483647 h 444"/>
              <a:gd name="T20" fmla="*/ 2147483647 w 426"/>
              <a:gd name="T21" fmla="*/ 2147483647 h 444"/>
              <a:gd name="T22" fmla="*/ 2147483647 w 426"/>
              <a:gd name="T23" fmla="*/ 0 h 444"/>
              <a:gd name="T24" fmla="*/ 2147483647 w 426"/>
              <a:gd name="T25" fmla="*/ 2147483647 h 444"/>
              <a:gd name="T26" fmla="*/ 2147483647 w 426"/>
              <a:gd name="T27" fmla="*/ 2147483647 h 444"/>
              <a:gd name="T28" fmla="*/ 2147483647 w 426"/>
              <a:gd name="T29" fmla="*/ 2147483647 h 444"/>
              <a:gd name="T30" fmla="*/ 2147483647 w 426"/>
              <a:gd name="T31" fmla="*/ 2147483647 h 444"/>
              <a:gd name="T32" fmla="*/ 2147483647 w 426"/>
              <a:gd name="T33" fmla="*/ 2147483647 h 444"/>
              <a:gd name="T34" fmla="*/ 2147483647 w 426"/>
              <a:gd name="T35" fmla="*/ 2147483647 h 444"/>
              <a:gd name="T36" fmla="*/ 2147483647 w 426"/>
              <a:gd name="T37" fmla="*/ 2147483647 h 444"/>
              <a:gd name="T38" fmla="*/ 2147483647 w 426"/>
              <a:gd name="T39" fmla="*/ 2147483647 h 444"/>
              <a:gd name="T40" fmla="*/ 2147483647 w 426"/>
              <a:gd name="T41" fmla="*/ 2147483647 h 444"/>
              <a:gd name="T42" fmla="*/ 2147483647 w 426"/>
              <a:gd name="T43" fmla="*/ 2147483647 h 444"/>
              <a:gd name="T44" fmla="*/ 2147483647 w 426"/>
              <a:gd name="T45" fmla="*/ 2147483647 h 444"/>
              <a:gd name="T46" fmla="*/ 2147483647 w 426"/>
              <a:gd name="T47" fmla="*/ 2147483647 h 444"/>
              <a:gd name="T48" fmla="*/ 2147483647 w 426"/>
              <a:gd name="T49" fmla="*/ 2147483647 h 444"/>
              <a:gd name="T50" fmla="*/ 2147483647 w 426"/>
              <a:gd name="T51" fmla="*/ 2147483647 h 444"/>
              <a:gd name="T52" fmla="*/ 2147483647 w 426"/>
              <a:gd name="T53" fmla="*/ 2147483647 h 444"/>
              <a:gd name="T54" fmla="*/ 2147483647 w 426"/>
              <a:gd name="T55" fmla="*/ 2147483647 h 444"/>
              <a:gd name="T56" fmla="*/ 2147483647 w 426"/>
              <a:gd name="T57" fmla="*/ 2147483647 h 444"/>
              <a:gd name="T58" fmla="*/ 2147483647 w 426"/>
              <a:gd name="T59" fmla="*/ 2147483647 h 444"/>
              <a:gd name="T60" fmla="*/ 2147483647 w 426"/>
              <a:gd name="T61" fmla="*/ 2147483647 h 444"/>
              <a:gd name="T62" fmla="*/ 2147483647 w 426"/>
              <a:gd name="T63" fmla="*/ 2147483647 h 444"/>
              <a:gd name="T64" fmla="*/ 2147483647 w 426"/>
              <a:gd name="T65" fmla="*/ 2147483647 h 444"/>
              <a:gd name="T66" fmla="*/ 2147483647 w 426"/>
              <a:gd name="T67" fmla="*/ 2147483647 h 444"/>
              <a:gd name="T68" fmla="*/ 2147483647 w 426"/>
              <a:gd name="T69" fmla="*/ 2147483647 h 444"/>
              <a:gd name="T70" fmla="*/ 2147483647 w 426"/>
              <a:gd name="T71" fmla="*/ 2147483647 h 444"/>
              <a:gd name="T72" fmla="*/ 2147483647 w 426"/>
              <a:gd name="T73" fmla="*/ 2147483647 h 444"/>
              <a:gd name="T74" fmla="*/ 2147483647 w 426"/>
              <a:gd name="T75" fmla="*/ 2147483647 h 444"/>
              <a:gd name="T76" fmla="*/ 2147483647 w 426"/>
              <a:gd name="T77" fmla="*/ 2147483647 h 444"/>
              <a:gd name="T78" fmla="*/ 2147483647 w 426"/>
              <a:gd name="T79" fmla="*/ 2147483647 h 444"/>
              <a:gd name="T80" fmla="*/ 2147483647 w 426"/>
              <a:gd name="T81" fmla="*/ 2147483647 h 444"/>
              <a:gd name="T82" fmla="*/ 2147483647 w 426"/>
              <a:gd name="T83" fmla="*/ 2147483647 h 444"/>
              <a:gd name="T84" fmla="*/ 2147483647 w 426"/>
              <a:gd name="T85" fmla="*/ 2147483647 h 444"/>
              <a:gd name="T86" fmla="*/ 2147483647 w 426"/>
              <a:gd name="T87" fmla="*/ 2147483647 h 444"/>
              <a:gd name="T88" fmla="*/ 2147483647 w 426"/>
              <a:gd name="T89" fmla="*/ 2147483647 h 444"/>
              <a:gd name="T90" fmla="*/ 2147483647 w 426"/>
              <a:gd name="T91" fmla="*/ 2147483647 h 444"/>
              <a:gd name="T92" fmla="*/ 2147483647 w 426"/>
              <a:gd name="T93" fmla="*/ 2147483647 h 444"/>
              <a:gd name="T94" fmla="*/ 2147483647 w 426"/>
              <a:gd name="T95" fmla="*/ 2147483647 h 444"/>
              <a:gd name="T96" fmla="*/ 2147483647 w 426"/>
              <a:gd name="T97" fmla="*/ 2147483647 h 444"/>
              <a:gd name="T98" fmla="*/ 2147483647 w 426"/>
              <a:gd name="T99" fmla="*/ 2147483647 h 444"/>
              <a:gd name="T100" fmla="*/ 2147483647 w 426"/>
              <a:gd name="T101" fmla="*/ 2147483647 h 444"/>
              <a:gd name="T102" fmla="*/ 2147483647 w 426"/>
              <a:gd name="T103" fmla="*/ 2147483647 h 444"/>
              <a:gd name="T104" fmla="*/ 2147483647 w 426"/>
              <a:gd name="T105" fmla="*/ 2147483647 h 444"/>
              <a:gd name="T106" fmla="*/ 2147483647 w 426"/>
              <a:gd name="T107" fmla="*/ 2147483647 h 444"/>
              <a:gd name="T108" fmla="*/ 2147483647 w 426"/>
              <a:gd name="T109" fmla="*/ 2147483647 h 44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426"/>
              <a:gd name="T166" fmla="*/ 0 h 444"/>
              <a:gd name="T167" fmla="*/ 426 w 426"/>
              <a:gd name="T168" fmla="*/ 444 h 444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426" h="444">
                <a:moveTo>
                  <a:pt x="78" y="342"/>
                </a:moveTo>
                <a:lnTo>
                  <a:pt x="78" y="330"/>
                </a:lnTo>
                <a:lnTo>
                  <a:pt x="78" y="324"/>
                </a:lnTo>
                <a:lnTo>
                  <a:pt x="78" y="318"/>
                </a:lnTo>
                <a:lnTo>
                  <a:pt x="78" y="312"/>
                </a:lnTo>
                <a:lnTo>
                  <a:pt x="78" y="306"/>
                </a:lnTo>
                <a:lnTo>
                  <a:pt x="78" y="300"/>
                </a:lnTo>
                <a:lnTo>
                  <a:pt x="84" y="300"/>
                </a:lnTo>
                <a:lnTo>
                  <a:pt x="84" y="294"/>
                </a:lnTo>
                <a:lnTo>
                  <a:pt x="90" y="294"/>
                </a:lnTo>
                <a:lnTo>
                  <a:pt x="90" y="288"/>
                </a:lnTo>
                <a:lnTo>
                  <a:pt x="78" y="282"/>
                </a:lnTo>
                <a:lnTo>
                  <a:pt x="84" y="282"/>
                </a:lnTo>
                <a:lnTo>
                  <a:pt x="84" y="276"/>
                </a:lnTo>
                <a:lnTo>
                  <a:pt x="78" y="270"/>
                </a:lnTo>
                <a:lnTo>
                  <a:pt x="78" y="264"/>
                </a:lnTo>
                <a:lnTo>
                  <a:pt x="72" y="258"/>
                </a:lnTo>
                <a:lnTo>
                  <a:pt x="66" y="252"/>
                </a:lnTo>
                <a:lnTo>
                  <a:pt x="72" y="252"/>
                </a:lnTo>
                <a:lnTo>
                  <a:pt x="66" y="252"/>
                </a:lnTo>
                <a:lnTo>
                  <a:pt x="66" y="246"/>
                </a:lnTo>
                <a:lnTo>
                  <a:pt x="66" y="240"/>
                </a:lnTo>
                <a:lnTo>
                  <a:pt x="60" y="240"/>
                </a:lnTo>
                <a:lnTo>
                  <a:pt x="60" y="234"/>
                </a:lnTo>
                <a:lnTo>
                  <a:pt x="54" y="210"/>
                </a:lnTo>
                <a:lnTo>
                  <a:pt x="42" y="180"/>
                </a:lnTo>
                <a:lnTo>
                  <a:pt x="42" y="174"/>
                </a:lnTo>
                <a:lnTo>
                  <a:pt x="36" y="156"/>
                </a:lnTo>
                <a:lnTo>
                  <a:pt x="30" y="132"/>
                </a:lnTo>
                <a:lnTo>
                  <a:pt x="30" y="126"/>
                </a:lnTo>
                <a:lnTo>
                  <a:pt x="30" y="114"/>
                </a:lnTo>
                <a:lnTo>
                  <a:pt x="24" y="96"/>
                </a:lnTo>
                <a:lnTo>
                  <a:pt x="12" y="72"/>
                </a:lnTo>
                <a:lnTo>
                  <a:pt x="12" y="66"/>
                </a:lnTo>
                <a:lnTo>
                  <a:pt x="6" y="42"/>
                </a:lnTo>
                <a:lnTo>
                  <a:pt x="0" y="30"/>
                </a:lnTo>
                <a:lnTo>
                  <a:pt x="12" y="24"/>
                </a:lnTo>
                <a:lnTo>
                  <a:pt x="24" y="24"/>
                </a:lnTo>
                <a:lnTo>
                  <a:pt x="30" y="24"/>
                </a:lnTo>
                <a:lnTo>
                  <a:pt x="54" y="24"/>
                </a:lnTo>
                <a:lnTo>
                  <a:pt x="66" y="18"/>
                </a:lnTo>
                <a:lnTo>
                  <a:pt x="78" y="18"/>
                </a:lnTo>
                <a:lnTo>
                  <a:pt x="102" y="18"/>
                </a:lnTo>
                <a:lnTo>
                  <a:pt x="120" y="12"/>
                </a:lnTo>
                <a:lnTo>
                  <a:pt x="132" y="12"/>
                </a:lnTo>
                <a:lnTo>
                  <a:pt x="138" y="12"/>
                </a:lnTo>
                <a:lnTo>
                  <a:pt x="168" y="6"/>
                </a:lnTo>
                <a:lnTo>
                  <a:pt x="204" y="0"/>
                </a:lnTo>
                <a:lnTo>
                  <a:pt x="204" y="6"/>
                </a:lnTo>
                <a:lnTo>
                  <a:pt x="198" y="6"/>
                </a:lnTo>
                <a:lnTo>
                  <a:pt x="204" y="6"/>
                </a:lnTo>
                <a:lnTo>
                  <a:pt x="198" y="6"/>
                </a:lnTo>
                <a:lnTo>
                  <a:pt x="198" y="12"/>
                </a:lnTo>
                <a:lnTo>
                  <a:pt x="192" y="12"/>
                </a:lnTo>
                <a:lnTo>
                  <a:pt x="192" y="18"/>
                </a:lnTo>
                <a:lnTo>
                  <a:pt x="192" y="24"/>
                </a:lnTo>
                <a:lnTo>
                  <a:pt x="186" y="24"/>
                </a:lnTo>
                <a:lnTo>
                  <a:pt x="186" y="30"/>
                </a:lnTo>
                <a:lnTo>
                  <a:pt x="186" y="36"/>
                </a:lnTo>
                <a:lnTo>
                  <a:pt x="192" y="36"/>
                </a:lnTo>
                <a:lnTo>
                  <a:pt x="198" y="42"/>
                </a:lnTo>
                <a:lnTo>
                  <a:pt x="204" y="42"/>
                </a:lnTo>
                <a:lnTo>
                  <a:pt x="210" y="48"/>
                </a:lnTo>
                <a:lnTo>
                  <a:pt x="210" y="54"/>
                </a:lnTo>
                <a:lnTo>
                  <a:pt x="216" y="54"/>
                </a:lnTo>
                <a:lnTo>
                  <a:pt x="222" y="54"/>
                </a:lnTo>
                <a:lnTo>
                  <a:pt x="228" y="54"/>
                </a:lnTo>
                <a:lnTo>
                  <a:pt x="234" y="60"/>
                </a:lnTo>
                <a:lnTo>
                  <a:pt x="234" y="66"/>
                </a:lnTo>
                <a:lnTo>
                  <a:pt x="240" y="66"/>
                </a:lnTo>
                <a:lnTo>
                  <a:pt x="240" y="72"/>
                </a:lnTo>
                <a:lnTo>
                  <a:pt x="240" y="78"/>
                </a:lnTo>
                <a:lnTo>
                  <a:pt x="252" y="84"/>
                </a:lnTo>
                <a:lnTo>
                  <a:pt x="252" y="90"/>
                </a:lnTo>
                <a:lnTo>
                  <a:pt x="258" y="96"/>
                </a:lnTo>
                <a:lnTo>
                  <a:pt x="264" y="102"/>
                </a:lnTo>
                <a:lnTo>
                  <a:pt x="270" y="108"/>
                </a:lnTo>
                <a:lnTo>
                  <a:pt x="276" y="108"/>
                </a:lnTo>
                <a:lnTo>
                  <a:pt x="282" y="108"/>
                </a:lnTo>
                <a:lnTo>
                  <a:pt x="282" y="114"/>
                </a:lnTo>
                <a:lnTo>
                  <a:pt x="288" y="114"/>
                </a:lnTo>
                <a:lnTo>
                  <a:pt x="288" y="120"/>
                </a:lnTo>
                <a:lnTo>
                  <a:pt x="294" y="120"/>
                </a:lnTo>
                <a:lnTo>
                  <a:pt x="294" y="126"/>
                </a:lnTo>
                <a:lnTo>
                  <a:pt x="300" y="132"/>
                </a:lnTo>
                <a:lnTo>
                  <a:pt x="300" y="126"/>
                </a:lnTo>
                <a:lnTo>
                  <a:pt x="306" y="132"/>
                </a:lnTo>
                <a:lnTo>
                  <a:pt x="312" y="132"/>
                </a:lnTo>
                <a:lnTo>
                  <a:pt x="312" y="138"/>
                </a:lnTo>
                <a:lnTo>
                  <a:pt x="318" y="138"/>
                </a:lnTo>
                <a:lnTo>
                  <a:pt x="318" y="144"/>
                </a:lnTo>
                <a:lnTo>
                  <a:pt x="318" y="150"/>
                </a:lnTo>
                <a:lnTo>
                  <a:pt x="324" y="150"/>
                </a:lnTo>
                <a:lnTo>
                  <a:pt x="324" y="156"/>
                </a:lnTo>
                <a:lnTo>
                  <a:pt x="330" y="156"/>
                </a:lnTo>
                <a:lnTo>
                  <a:pt x="324" y="156"/>
                </a:lnTo>
                <a:lnTo>
                  <a:pt x="330" y="156"/>
                </a:lnTo>
                <a:lnTo>
                  <a:pt x="324" y="162"/>
                </a:lnTo>
                <a:lnTo>
                  <a:pt x="330" y="162"/>
                </a:lnTo>
                <a:lnTo>
                  <a:pt x="336" y="162"/>
                </a:lnTo>
                <a:lnTo>
                  <a:pt x="336" y="168"/>
                </a:lnTo>
                <a:lnTo>
                  <a:pt x="342" y="168"/>
                </a:lnTo>
                <a:lnTo>
                  <a:pt x="348" y="174"/>
                </a:lnTo>
                <a:lnTo>
                  <a:pt x="354" y="174"/>
                </a:lnTo>
                <a:lnTo>
                  <a:pt x="360" y="180"/>
                </a:lnTo>
                <a:lnTo>
                  <a:pt x="360" y="186"/>
                </a:lnTo>
                <a:lnTo>
                  <a:pt x="360" y="192"/>
                </a:lnTo>
                <a:lnTo>
                  <a:pt x="366" y="192"/>
                </a:lnTo>
                <a:lnTo>
                  <a:pt x="360" y="192"/>
                </a:lnTo>
                <a:lnTo>
                  <a:pt x="366" y="192"/>
                </a:lnTo>
                <a:lnTo>
                  <a:pt x="366" y="198"/>
                </a:lnTo>
                <a:lnTo>
                  <a:pt x="372" y="204"/>
                </a:lnTo>
                <a:lnTo>
                  <a:pt x="372" y="210"/>
                </a:lnTo>
                <a:lnTo>
                  <a:pt x="372" y="216"/>
                </a:lnTo>
                <a:lnTo>
                  <a:pt x="378" y="216"/>
                </a:lnTo>
                <a:lnTo>
                  <a:pt x="378" y="222"/>
                </a:lnTo>
                <a:lnTo>
                  <a:pt x="384" y="222"/>
                </a:lnTo>
                <a:lnTo>
                  <a:pt x="390" y="222"/>
                </a:lnTo>
                <a:lnTo>
                  <a:pt x="390" y="228"/>
                </a:lnTo>
                <a:lnTo>
                  <a:pt x="390" y="234"/>
                </a:lnTo>
                <a:lnTo>
                  <a:pt x="396" y="234"/>
                </a:lnTo>
                <a:lnTo>
                  <a:pt x="396" y="240"/>
                </a:lnTo>
                <a:lnTo>
                  <a:pt x="402" y="240"/>
                </a:lnTo>
                <a:lnTo>
                  <a:pt x="402" y="246"/>
                </a:lnTo>
                <a:lnTo>
                  <a:pt x="402" y="252"/>
                </a:lnTo>
                <a:lnTo>
                  <a:pt x="402" y="264"/>
                </a:lnTo>
                <a:lnTo>
                  <a:pt x="408" y="264"/>
                </a:lnTo>
                <a:lnTo>
                  <a:pt x="426" y="270"/>
                </a:lnTo>
                <a:lnTo>
                  <a:pt x="420" y="276"/>
                </a:lnTo>
                <a:lnTo>
                  <a:pt x="420" y="282"/>
                </a:lnTo>
                <a:lnTo>
                  <a:pt x="408" y="288"/>
                </a:lnTo>
                <a:lnTo>
                  <a:pt x="402" y="282"/>
                </a:lnTo>
                <a:lnTo>
                  <a:pt x="396" y="282"/>
                </a:lnTo>
                <a:lnTo>
                  <a:pt x="402" y="282"/>
                </a:lnTo>
                <a:lnTo>
                  <a:pt x="408" y="288"/>
                </a:lnTo>
                <a:lnTo>
                  <a:pt x="414" y="288"/>
                </a:lnTo>
                <a:lnTo>
                  <a:pt x="414" y="294"/>
                </a:lnTo>
                <a:lnTo>
                  <a:pt x="408" y="300"/>
                </a:lnTo>
                <a:lnTo>
                  <a:pt x="402" y="294"/>
                </a:lnTo>
                <a:lnTo>
                  <a:pt x="408" y="300"/>
                </a:lnTo>
                <a:lnTo>
                  <a:pt x="396" y="294"/>
                </a:lnTo>
                <a:lnTo>
                  <a:pt x="408" y="306"/>
                </a:lnTo>
                <a:lnTo>
                  <a:pt x="408" y="312"/>
                </a:lnTo>
                <a:lnTo>
                  <a:pt x="402" y="312"/>
                </a:lnTo>
                <a:lnTo>
                  <a:pt x="402" y="318"/>
                </a:lnTo>
                <a:lnTo>
                  <a:pt x="408" y="324"/>
                </a:lnTo>
                <a:lnTo>
                  <a:pt x="402" y="342"/>
                </a:lnTo>
                <a:lnTo>
                  <a:pt x="396" y="342"/>
                </a:lnTo>
                <a:lnTo>
                  <a:pt x="390" y="342"/>
                </a:lnTo>
                <a:lnTo>
                  <a:pt x="396" y="348"/>
                </a:lnTo>
                <a:lnTo>
                  <a:pt x="396" y="342"/>
                </a:lnTo>
                <a:lnTo>
                  <a:pt x="402" y="348"/>
                </a:lnTo>
                <a:lnTo>
                  <a:pt x="396" y="360"/>
                </a:lnTo>
                <a:lnTo>
                  <a:pt x="384" y="360"/>
                </a:lnTo>
                <a:lnTo>
                  <a:pt x="384" y="366"/>
                </a:lnTo>
                <a:lnTo>
                  <a:pt x="390" y="372"/>
                </a:lnTo>
                <a:lnTo>
                  <a:pt x="384" y="366"/>
                </a:lnTo>
                <a:lnTo>
                  <a:pt x="390" y="378"/>
                </a:lnTo>
                <a:lnTo>
                  <a:pt x="390" y="390"/>
                </a:lnTo>
                <a:lnTo>
                  <a:pt x="396" y="396"/>
                </a:lnTo>
                <a:lnTo>
                  <a:pt x="390" y="402"/>
                </a:lnTo>
                <a:lnTo>
                  <a:pt x="384" y="402"/>
                </a:lnTo>
                <a:lnTo>
                  <a:pt x="378" y="402"/>
                </a:lnTo>
                <a:lnTo>
                  <a:pt x="372" y="402"/>
                </a:lnTo>
                <a:lnTo>
                  <a:pt x="366" y="402"/>
                </a:lnTo>
                <a:lnTo>
                  <a:pt x="360" y="402"/>
                </a:lnTo>
                <a:lnTo>
                  <a:pt x="360" y="396"/>
                </a:lnTo>
                <a:lnTo>
                  <a:pt x="354" y="396"/>
                </a:lnTo>
                <a:lnTo>
                  <a:pt x="354" y="402"/>
                </a:lnTo>
                <a:lnTo>
                  <a:pt x="348" y="402"/>
                </a:lnTo>
                <a:lnTo>
                  <a:pt x="348" y="408"/>
                </a:lnTo>
                <a:lnTo>
                  <a:pt x="348" y="414"/>
                </a:lnTo>
                <a:lnTo>
                  <a:pt x="354" y="420"/>
                </a:lnTo>
                <a:lnTo>
                  <a:pt x="354" y="426"/>
                </a:lnTo>
                <a:lnTo>
                  <a:pt x="354" y="432"/>
                </a:lnTo>
                <a:lnTo>
                  <a:pt x="354" y="438"/>
                </a:lnTo>
                <a:lnTo>
                  <a:pt x="354" y="444"/>
                </a:lnTo>
                <a:lnTo>
                  <a:pt x="342" y="444"/>
                </a:lnTo>
                <a:lnTo>
                  <a:pt x="336" y="438"/>
                </a:lnTo>
                <a:lnTo>
                  <a:pt x="336" y="432"/>
                </a:lnTo>
                <a:lnTo>
                  <a:pt x="336" y="426"/>
                </a:lnTo>
                <a:lnTo>
                  <a:pt x="318" y="426"/>
                </a:lnTo>
                <a:lnTo>
                  <a:pt x="312" y="426"/>
                </a:lnTo>
                <a:lnTo>
                  <a:pt x="306" y="426"/>
                </a:lnTo>
                <a:lnTo>
                  <a:pt x="294" y="432"/>
                </a:lnTo>
                <a:lnTo>
                  <a:pt x="258" y="432"/>
                </a:lnTo>
                <a:lnTo>
                  <a:pt x="246" y="432"/>
                </a:lnTo>
                <a:lnTo>
                  <a:pt x="240" y="432"/>
                </a:lnTo>
                <a:lnTo>
                  <a:pt x="216" y="432"/>
                </a:lnTo>
                <a:lnTo>
                  <a:pt x="204" y="438"/>
                </a:lnTo>
                <a:lnTo>
                  <a:pt x="186" y="438"/>
                </a:lnTo>
                <a:lnTo>
                  <a:pt x="180" y="438"/>
                </a:lnTo>
                <a:lnTo>
                  <a:pt x="162" y="438"/>
                </a:lnTo>
                <a:lnTo>
                  <a:pt x="150" y="438"/>
                </a:lnTo>
                <a:lnTo>
                  <a:pt x="114" y="444"/>
                </a:lnTo>
                <a:lnTo>
                  <a:pt x="108" y="444"/>
                </a:lnTo>
                <a:lnTo>
                  <a:pt x="108" y="438"/>
                </a:lnTo>
                <a:lnTo>
                  <a:pt x="102" y="438"/>
                </a:lnTo>
                <a:lnTo>
                  <a:pt x="102" y="432"/>
                </a:lnTo>
                <a:lnTo>
                  <a:pt x="102" y="426"/>
                </a:lnTo>
                <a:lnTo>
                  <a:pt x="102" y="420"/>
                </a:lnTo>
                <a:lnTo>
                  <a:pt x="96" y="420"/>
                </a:lnTo>
                <a:lnTo>
                  <a:pt x="96" y="414"/>
                </a:lnTo>
                <a:lnTo>
                  <a:pt x="96" y="408"/>
                </a:lnTo>
                <a:lnTo>
                  <a:pt x="90" y="402"/>
                </a:lnTo>
                <a:lnTo>
                  <a:pt x="84" y="396"/>
                </a:lnTo>
                <a:lnTo>
                  <a:pt x="84" y="390"/>
                </a:lnTo>
                <a:lnTo>
                  <a:pt x="84" y="384"/>
                </a:lnTo>
                <a:lnTo>
                  <a:pt x="84" y="378"/>
                </a:lnTo>
                <a:lnTo>
                  <a:pt x="84" y="372"/>
                </a:lnTo>
                <a:lnTo>
                  <a:pt x="84" y="366"/>
                </a:lnTo>
                <a:lnTo>
                  <a:pt x="84" y="360"/>
                </a:lnTo>
                <a:lnTo>
                  <a:pt x="84" y="354"/>
                </a:lnTo>
                <a:lnTo>
                  <a:pt x="78" y="348"/>
                </a:lnTo>
                <a:lnTo>
                  <a:pt x="78" y="342"/>
                </a:lnTo>
                <a:close/>
                <a:moveTo>
                  <a:pt x="390" y="384"/>
                </a:moveTo>
                <a:lnTo>
                  <a:pt x="396" y="378"/>
                </a:lnTo>
                <a:lnTo>
                  <a:pt x="396" y="402"/>
                </a:lnTo>
                <a:lnTo>
                  <a:pt x="396" y="390"/>
                </a:lnTo>
                <a:lnTo>
                  <a:pt x="390" y="38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solidFill>
                <a:srgbClr val="FF0000"/>
              </a:solidFill>
              <a:latin typeface="Candara"/>
              <a:ea typeface="ＭＳ Ｐゴシック" charset="0"/>
              <a:cs typeface="Candara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31" name="Freeform 33"/>
          <p:cNvSpPr>
            <a:spLocks noEditPoints="1"/>
          </p:cNvSpPr>
          <p:nvPr/>
        </p:nvSpPr>
        <p:spPr bwMode="auto">
          <a:xfrm>
            <a:off x="6372225" y="4425950"/>
            <a:ext cx="628650" cy="476250"/>
          </a:xfrm>
          <a:custGeom>
            <a:avLst/>
            <a:gdLst>
              <a:gd name="T0" fmla="*/ 2147483647 w 396"/>
              <a:gd name="T1" fmla="*/ 2147483647 h 300"/>
              <a:gd name="T2" fmla="*/ 2147483647 w 396"/>
              <a:gd name="T3" fmla="*/ 2147483647 h 300"/>
              <a:gd name="T4" fmla="*/ 2147483647 w 396"/>
              <a:gd name="T5" fmla="*/ 2147483647 h 300"/>
              <a:gd name="T6" fmla="*/ 2147483647 w 396"/>
              <a:gd name="T7" fmla="*/ 2147483647 h 300"/>
              <a:gd name="T8" fmla="*/ 2147483647 w 396"/>
              <a:gd name="T9" fmla="*/ 2147483647 h 300"/>
              <a:gd name="T10" fmla="*/ 2147483647 w 396"/>
              <a:gd name="T11" fmla="*/ 2147483647 h 300"/>
              <a:gd name="T12" fmla="*/ 2147483647 w 396"/>
              <a:gd name="T13" fmla="*/ 2147483647 h 300"/>
              <a:gd name="T14" fmla="*/ 2147483647 w 396"/>
              <a:gd name="T15" fmla="*/ 2147483647 h 300"/>
              <a:gd name="T16" fmla="*/ 2147483647 w 396"/>
              <a:gd name="T17" fmla="*/ 2147483647 h 300"/>
              <a:gd name="T18" fmla="*/ 2147483647 w 396"/>
              <a:gd name="T19" fmla="*/ 2147483647 h 300"/>
              <a:gd name="T20" fmla="*/ 2147483647 w 396"/>
              <a:gd name="T21" fmla="*/ 2147483647 h 300"/>
              <a:gd name="T22" fmla="*/ 2147483647 w 396"/>
              <a:gd name="T23" fmla="*/ 2147483647 h 300"/>
              <a:gd name="T24" fmla="*/ 2147483647 w 396"/>
              <a:gd name="T25" fmla="*/ 2147483647 h 300"/>
              <a:gd name="T26" fmla="*/ 0 w 396"/>
              <a:gd name="T27" fmla="*/ 2147483647 h 300"/>
              <a:gd name="T28" fmla="*/ 2147483647 w 396"/>
              <a:gd name="T29" fmla="*/ 2147483647 h 300"/>
              <a:gd name="T30" fmla="*/ 2147483647 w 396"/>
              <a:gd name="T31" fmla="*/ 2147483647 h 300"/>
              <a:gd name="T32" fmla="*/ 2147483647 w 396"/>
              <a:gd name="T33" fmla="*/ 2147483647 h 300"/>
              <a:gd name="T34" fmla="*/ 2147483647 w 396"/>
              <a:gd name="T35" fmla="*/ 2147483647 h 300"/>
              <a:gd name="T36" fmla="*/ 2147483647 w 396"/>
              <a:gd name="T37" fmla="*/ 2147483647 h 300"/>
              <a:gd name="T38" fmla="*/ 2147483647 w 396"/>
              <a:gd name="T39" fmla="*/ 2147483647 h 300"/>
              <a:gd name="T40" fmla="*/ 2147483647 w 396"/>
              <a:gd name="T41" fmla="*/ 2147483647 h 300"/>
              <a:gd name="T42" fmla="*/ 2147483647 w 396"/>
              <a:gd name="T43" fmla="*/ 2147483647 h 300"/>
              <a:gd name="T44" fmla="*/ 2147483647 w 396"/>
              <a:gd name="T45" fmla="*/ 0 h 300"/>
              <a:gd name="T46" fmla="*/ 2147483647 w 396"/>
              <a:gd name="T47" fmla="*/ 2147483647 h 300"/>
              <a:gd name="T48" fmla="*/ 2147483647 w 396"/>
              <a:gd name="T49" fmla="*/ 2147483647 h 300"/>
              <a:gd name="T50" fmla="*/ 2147483647 w 396"/>
              <a:gd name="T51" fmla="*/ 2147483647 h 300"/>
              <a:gd name="T52" fmla="*/ 2147483647 w 396"/>
              <a:gd name="T53" fmla="*/ 2147483647 h 300"/>
              <a:gd name="T54" fmla="*/ 2147483647 w 396"/>
              <a:gd name="T55" fmla="*/ 2147483647 h 300"/>
              <a:gd name="T56" fmla="*/ 2147483647 w 396"/>
              <a:gd name="T57" fmla="*/ 2147483647 h 300"/>
              <a:gd name="T58" fmla="*/ 2147483647 w 396"/>
              <a:gd name="T59" fmla="*/ 2147483647 h 300"/>
              <a:gd name="T60" fmla="*/ 2147483647 w 396"/>
              <a:gd name="T61" fmla="*/ 2147483647 h 300"/>
              <a:gd name="T62" fmla="*/ 2147483647 w 396"/>
              <a:gd name="T63" fmla="*/ 2147483647 h 300"/>
              <a:gd name="T64" fmla="*/ 2147483647 w 396"/>
              <a:gd name="T65" fmla="*/ 2147483647 h 300"/>
              <a:gd name="T66" fmla="*/ 2147483647 w 396"/>
              <a:gd name="T67" fmla="*/ 2147483647 h 300"/>
              <a:gd name="T68" fmla="*/ 2147483647 w 396"/>
              <a:gd name="T69" fmla="*/ 2147483647 h 300"/>
              <a:gd name="T70" fmla="*/ 2147483647 w 396"/>
              <a:gd name="T71" fmla="*/ 2147483647 h 300"/>
              <a:gd name="T72" fmla="*/ 2147483647 w 396"/>
              <a:gd name="T73" fmla="*/ 2147483647 h 300"/>
              <a:gd name="T74" fmla="*/ 2147483647 w 396"/>
              <a:gd name="T75" fmla="*/ 2147483647 h 300"/>
              <a:gd name="T76" fmla="*/ 2147483647 w 396"/>
              <a:gd name="T77" fmla="*/ 2147483647 h 300"/>
              <a:gd name="T78" fmla="*/ 2147483647 w 396"/>
              <a:gd name="T79" fmla="*/ 2147483647 h 300"/>
              <a:gd name="T80" fmla="*/ 2147483647 w 396"/>
              <a:gd name="T81" fmla="*/ 2147483647 h 300"/>
              <a:gd name="T82" fmla="*/ 2147483647 w 396"/>
              <a:gd name="T83" fmla="*/ 2147483647 h 300"/>
              <a:gd name="T84" fmla="*/ 2147483647 w 396"/>
              <a:gd name="T85" fmla="*/ 2147483647 h 300"/>
              <a:gd name="T86" fmla="*/ 2147483647 w 396"/>
              <a:gd name="T87" fmla="*/ 2147483647 h 300"/>
              <a:gd name="T88" fmla="*/ 2147483647 w 396"/>
              <a:gd name="T89" fmla="*/ 2147483647 h 300"/>
              <a:gd name="T90" fmla="*/ 2147483647 w 396"/>
              <a:gd name="T91" fmla="*/ 2147483647 h 300"/>
              <a:gd name="T92" fmla="*/ 2147483647 w 396"/>
              <a:gd name="T93" fmla="*/ 2147483647 h 300"/>
              <a:gd name="T94" fmla="*/ 2147483647 w 396"/>
              <a:gd name="T95" fmla="*/ 2147483647 h 300"/>
              <a:gd name="T96" fmla="*/ 2147483647 w 396"/>
              <a:gd name="T97" fmla="*/ 2147483647 h 300"/>
              <a:gd name="T98" fmla="*/ 2147483647 w 396"/>
              <a:gd name="T99" fmla="*/ 2147483647 h 300"/>
              <a:gd name="T100" fmla="*/ 2147483647 w 396"/>
              <a:gd name="T101" fmla="*/ 2147483647 h 300"/>
              <a:gd name="T102" fmla="*/ 2147483647 w 396"/>
              <a:gd name="T103" fmla="*/ 2147483647 h 300"/>
              <a:gd name="T104" fmla="*/ 2147483647 w 396"/>
              <a:gd name="T105" fmla="*/ 2147483647 h 300"/>
              <a:gd name="T106" fmla="*/ 2147483647 w 396"/>
              <a:gd name="T107" fmla="*/ 2147483647 h 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96"/>
              <a:gd name="T163" fmla="*/ 0 h 300"/>
              <a:gd name="T164" fmla="*/ 396 w 396"/>
              <a:gd name="T165" fmla="*/ 300 h 30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96" h="300">
                <a:moveTo>
                  <a:pt x="150" y="198"/>
                </a:moveTo>
                <a:lnTo>
                  <a:pt x="144" y="198"/>
                </a:lnTo>
                <a:lnTo>
                  <a:pt x="138" y="198"/>
                </a:lnTo>
                <a:lnTo>
                  <a:pt x="144" y="192"/>
                </a:lnTo>
                <a:lnTo>
                  <a:pt x="138" y="192"/>
                </a:lnTo>
                <a:lnTo>
                  <a:pt x="144" y="192"/>
                </a:lnTo>
                <a:lnTo>
                  <a:pt x="138" y="192"/>
                </a:lnTo>
                <a:lnTo>
                  <a:pt x="138" y="186"/>
                </a:lnTo>
                <a:lnTo>
                  <a:pt x="132" y="186"/>
                </a:lnTo>
                <a:lnTo>
                  <a:pt x="132" y="180"/>
                </a:lnTo>
                <a:lnTo>
                  <a:pt x="132" y="174"/>
                </a:lnTo>
                <a:lnTo>
                  <a:pt x="126" y="174"/>
                </a:lnTo>
                <a:lnTo>
                  <a:pt x="126" y="168"/>
                </a:lnTo>
                <a:lnTo>
                  <a:pt x="120" y="168"/>
                </a:lnTo>
                <a:lnTo>
                  <a:pt x="114" y="162"/>
                </a:lnTo>
                <a:lnTo>
                  <a:pt x="114" y="168"/>
                </a:lnTo>
                <a:lnTo>
                  <a:pt x="108" y="162"/>
                </a:lnTo>
                <a:lnTo>
                  <a:pt x="108" y="156"/>
                </a:lnTo>
                <a:lnTo>
                  <a:pt x="102" y="156"/>
                </a:lnTo>
                <a:lnTo>
                  <a:pt x="102" y="150"/>
                </a:lnTo>
                <a:lnTo>
                  <a:pt x="96" y="150"/>
                </a:lnTo>
                <a:lnTo>
                  <a:pt x="96" y="144"/>
                </a:lnTo>
                <a:lnTo>
                  <a:pt x="90" y="144"/>
                </a:lnTo>
                <a:lnTo>
                  <a:pt x="84" y="144"/>
                </a:lnTo>
                <a:lnTo>
                  <a:pt x="78" y="138"/>
                </a:lnTo>
                <a:lnTo>
                  <a:pt x="72" y="132"/>
                </a:lnTo>
                <a:lnTo>
                  <a:pt x="66" y="126"/>
                </a:lnTo>
                <a:lnTo>
                  <a:pt x="66" y="120"/>
                </a:lnTo>
                <a:lnTo>
                  <a:pt x="54" y="114"/>
                </a:lnTo>
                <a:lnTo>
                  <a:pt x="54" y="108"/>
                </a:lnTo>
                <a:lnTo>
                  <a:pt x="54" y="102"/>
                </a:lnTo>
                <a:lnTo>
                  <a:pt x="48" y="102"/>
                </a:lnTo>
                <a:lnTo>
                  <a:pt x="48" y="96"/>
                </a:lnTo>
                <a:lnTo>
                  <a:pt x="42" y="90"/>
                </a:lnTo>
                <a:lnTo>
                  <a:pt x="36" y="90"/>
                </a:lnTo>
                <a:lnTo>
                  <a:pt x="30" y="90"/>
                </a:lnTo>
                <a:lnTo>
                  <a:pt x="24" y="90"/>
                </a:lnTo>
                <a:lnTo>
                  <a:pt x="24" y="84"/>
                </a:lnTo>
                <a:lnTo>
                  <a:pt x="18" y="78"/>
                </a:lnTo>
                <a:lnTo>
                  <a:pt x="12" y="78"/>
                </a:lnTo>
                <a:lnTo>
                  <a:pt x="6" y="72"/>
                </a:lnTo>
                <a:lnTo>
                  <a:pt x="0" y="72"/>
                </a:lnTo>
                <a:lnTo>
                  <a:pt x="0" y="66"/>
                </a:lnTo>
                <a:lnTo>
                  <a:pt x="0" y="60"/>
                </a:lnTo>
                <a:lnTo>
                  <a:pt x="6" y="60"/>
                </a:lnTo>
                <a:lnTo>
                  <a:pt x="6" y="54"/>
                </a:lnTo>
                <a:lnTo>
                  <a:pt x="6" y="48"/>
                </a:lnTo>
                <a:lnTo>
                  <a:pt x="12" y="48"/>
                </a:lnTo>
                <a:lnTo>
                  <a:pt x="12" y="42"/>
                </a:lnTo>
                <a:lnTo>
                  <a:pt x="18" y="42"/>
                </a:lnTo>
                <a:lnTo>
                  <a:pt x="12" y="42"/>
                </a:lnTo>
                <a:lnTo>
                  <a:pt x="18" y="42"/>
                </a:lnTo>
                <a:lnTo>
                  <a:pt x="18" y="36"/>
                </a:lnTo>
                <a:lnTo>
                  <a:pt x="24" y="36"/>
                </a:lnTo>
                <a:lnTo>
                  <a:pt x="30" y="30"/>
                </a:lnTo>
                <a:lnTo>
                  <a:pt x="42" y="24"/>
                </a:lnTo>
                <a:lnTo>
                  <a:pt x="48" y="24"/>
                </a:lnTo>
                <a:lnTo>
                  <a:pt x="54" y="18"/>
                </a:lnTo>
                <a:lnTo>
                  <a:pt x="60" y="18"/>
                </a:lnTo>
                <a:lnTo>
                  <a:pt x="66" y="12"/>
                </a:lnTo>
                <a:lnTo>
                  <a:pt x="72" y="12"/>
                </a:lnTo>
                <a:lnTo>
                  <a:pt x="78" y="12"/>
                </a:lnTo>
                <a:lnTo>
                  <a:pt x="84" y="6"/>
                </a:lnTo>
                <a:lnTo>
                  <a:pt x="102" y="6"/>
                </a:lnTo>
                <a:lnTo>
                  <a:pt x="114" y="6"/>
                </a:lnTo>
                <a:lnTo>
                  <a:pt x="120" y="6"/>
                </a:lnTo>
                <a:lnTo>
                  <a:pt x="150" y="0"/>
                </a:lnTo>
                <a:lnTo>
                  <a:pt x="156" y="0"/>
                </a:lnTo>
                <a:lnTo>
                  <a:pt x="174" y="0"/>
                </a:lnTo>
                <a:lnTo>
                  <a:pt x="180" y="0"/>
                </a:lnTo>
                <a:lnTo>
                  <a:pt x="180" y="6"/>
                </a:lnTo>
                <a:lnTo>
                  <a:pt x="174" y="6"/>
                </a:lnTo>
                <a:lnTo>
                  <a:pt x="180" y="12"/>
                </a:lnTo>
                <a:lnTo>
                  <a:pt x="186" y="0"/>
                </a:lnTo>
                <a:lnTo>
                  <a:pt x="192" y="6"/>
                </a:lnTo>
                <a:lnTo>
                  <a:pt x="198" y="12"/>
                </a:lnTo>
                <a:lnTo>
                  <a:pt x="198" y="18"/>
                </a:lnTo>
                <a:lnTo>
                  <a:pt x="204" y="30"/>
                </a:lnTo>
                <a:lnTo>
                  <a:pt x="222" y="24"/>
                </a:lnTo>
                <a:lnTo>
                  <a:pt x="240" y="24"/>
                </a:lnTo>
                <a:lnTo>
                  <a:pt x="270" y="18"/>
                </a:lnTo>
                <a:lnTo>
                  <a:pt x="288" y="12"/>
                </a:lnTo>
                <a:lnTo>
                  <a:pt x="294" y="18"/>
                </a:lnTo>
                <a:lnTo>
                  <a:pt x="312" y="30"/>
                </a:lnTo>
                <a:lnTo>
                  <a:pt x="348" y="54"/>
                </a:lnTo>
                <a:lnTo>
                  <a:pt x="390" y="84"/>
                </a:lnTo>
                <a:lnTo>
                  <a:pt x="396" y="90"/>
                </a:lnTo>
                <a:lnTo>
                  <a:pt x="390" y="90"/>
                </a:lnTo>
                <a:lnTo>
                  <a:pt x="396" y="90"/>
                </a:lnTo>
                <a:lnTo>
                  <a:pt x="378" y="108"/>
                </a:lnTo>
                <a:lnTo>
                  <a:pt x="366" y="126"/>
                </a:lnTo>
                <a:lnTo>
                  <a:pt x="360" y="144"/>
                </a:lnTo>
                <a:lnTo>
                  <a:pt x="360" y="150"/>
                </a:lnTo>
                <a:lnTo>
                  <a:pt x="348" y="156"/>
                </a:lnTo>
                <a:lnTo>
                  <a:pt x="360" y="168"/>
                </a:lnTo>
                <a:lnTo>
                  <a:pt x="354" y="174"/>
                </a:lnTo>
                <a:lnTo>
                  <a:pt x="348" y="174"/>
                </a:lnTo>
                <a:lnTo>
                  <a:pt x="354" y="174"/>
                </a:lnTo>
                <a:lnTo>
                  <a:pt x="342" y="186"/>
                </a:lnTo>
                <a:lnTo>
                  <a:pt x="330" y="186"/>
                </a:lnTo>
                <a:lnTo>
                  <a:pt x="324" y="192"/>
                </a:lnTo>
                <a:lnTo>
                  <a:pt x="330" y="198"/>
                </a:lnTo>
                <a:lnTo>
                  <a:pt x="318" y="210"/>
                </a:lnTo>
                <a:lnTo>
                  <a:pt x="306" y="216"/>
                </a:lnTo>
                <a:lnTo>
                  <a:pt x="312" y="198"/>
                </a:lnTo>
                <a:lnTo>
                  <a:pt x="306" y="210"/>
                </a:lnTo>
                <a:lnTo>
                  <a:pt x="300" y="204"/>
                </a:lnTo>
                <a:lnTo>
                  <a:pt x="300" y="216"/>
                </a:lnTo>
                <a:lnTo>
                  <a:pt x="306" y="222"/>
                </a:lnTo>
                <a:lnTo>
                  <a:pt x="312" y="228"/>
                </a:lnTo>
                <a:lnTo>
                  <a:pt x="300" y="234"/>
                </a:lnTo>
                <a:lnTo>
                  <a:pt x="288" y="240"/>
                </a:lnTo>
                <a:lnTo>
                  <a:pt x="282" y="246"/>
                </a:lnTo>
                <a:lnTo>
                  <a:pt x="276" y="246"/>
                </a:lnTo>
                <a:lnTo>
                  <a:pt x="270" y="234"/>
                </a:lnTo>
                <a:lnTo>
                  <a:pt x="270" y="252"/>
                </a:lnTo>
                <a:lnTo>
                  <a:pt x="264" y="252"/>
                </a:lnTo>
                <a:lnTo>
                  <a:pt x="258" y="246"/>
                </a:lnTo>
                <a:lnTo>
                  <a:pt x="258" y="252"/>
                </a:lnTo>
                <a:lnTo>
                  <a:pt x="252" y="252"/>
                </a:lnTo>
                <a:lnTo>
                  <a:pt x="264" y="258"/>
                </a:lnTo>
                <a:lnTo>
                  <a:pt x="270" y="264"/>
                </a:lnTo>
                <a:lnTo>
                  <a:pt x="270" y="270"/>
                </a:lnTo>
                <a:lnTo>
                  <a:pt x="258" y="276"/>
                </a:lnTo>
                <a:lnTo>
                  <a:pt x="252" y="276"/>
                </a:lnTo>
                <a:lnTo>
                  <a:pt x="246" y="270"/>
                </a:lnTo>
                <a:lnTo>
                  <a:pt x="240" y="258"/>
                </a:lnTo>
                <a:lnTo>
                  <a:pt x="240" y="252"/>
                </a:lnTo>
                <a:lnTo>
                  <a:pt x="234" y="252"/>
                </a:lnTo>
                <a:lnTo>
                  <a:pt x="240" y="264"/>
                </a:lnTo>
                <a:lnTo>
                  <a:pt x="246" y="282"/>
                </a:lnTo>
                <a:lnTo>
                  <a:pt x="240" y="300"/>
                </a:lnTo>
                <a:lnTo>
                  <a:pt x="222" y="300"/>
                </a:lnTo>
                <a:lnTo>
                  <a:pt x="216" y="300"/>
                </a:lnTo>
                <a:lnTo>
                  <a:pt x="216" y="288"/>
                </a:lnTo>
                <a:lnTo>
                  <a:pt x="216" y="282"/>
                </a:lnTo>
                <a:lnTo>
                  <a:pt x="216" y="276"/>
                </a:lnTo>
                <a:lnTo>
                  <a:pt x="210" y="276"/>
                </a:lnTo>
                <a:lnTo>
                  <a:pt x="210" y="270"/>
                </a:lnTo>
                <a:lnTo>
                  <a:pt x="204" y="270"/>
                </a:lnTo>
                <a:lnTo>
                  <a:pt x="204" y="264"/>
                </a:lnTo>
                <a:lnTo>
                  <a:pt x="204" y="258"/>
                </a:lnTo>
                <a:lnTo>
                  <a:pt x="198" y="258"/>
                </a:lnTo>
                <a:lnTo>
                  <a:pt x="192" y="258"/>
                </a:lnTo>
                <a:lnTo>
                  <a:pt x="192" y="252"/>
                </a:lnTo>
                <a:lnTo>
                  <a:pt x="186" y="252"/>
                </a:lnTo>
                <a:lnTo>
                  <a:pt x="186" y="246"/>
                </a:lnTo>
                <a:lnTo>
                  <a:pt x="186" y="240"/>
                </a:lnTo>
                <a:lnTo>
                  <a:pt x="180" y="234"/>
                </a:lnTo>
                <a:lnTo>
                  <a:pt x="180" y="228"/>
                </a:lnTo>
                <a:lnTo>
                  <a:pt x="174" y="228"/>
                </a:lnTo>
                <a:lnTo>
                  <a:pt x="180" y="228"/>
                </a:lnTo>
                <a:lnTo>
                  <a:pt x="174" y="228"/>
                </a:lnTo>
                <a:lnTo>
                  <a:pt x="174" y="222"/>
                </a:lnTo>
                <a:lnTo>
                  <a:pt x="174" y="216"/>
                </a:lnTo>
                <a:lnTo>
                  <a:pt x="168" y="210"/>
                </a:lnTo>
                <a:lnTo>
                  <a:pt x="162" y="210"/>
                </a:lnTo>
                <a:lnTo>
                  <a:pt x="156" y="204"/>
                </a:lnTo>
                <a:lnTo>
                  <a:pt x="150" y="204"/>
                </a:lnTo>
                <a:lnTo>
                  <a:pt x="150" y="198"/>
                </a:lnTo>
                <a:close/>
                <a:moveTo>
                  <a:pt x="246" y="276"/>
                </a:moveTo>
                <a:lnTo>
                  <a:pt x="252" y="282"/>
                </a:lnTo>
                <a:lnTo>
                  <a:pt x="240" y="294"/>
                </a:lnTo>
                <a:lnTo>
                  <a:pt x="246" y="27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&lt;1k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32" name="Freeform 34"/>
          <p:cNvSpPr>
            <a:spLocks noEditPoints="1"/>
          </p:cNvSpPr>
          <p:nvPr/>
        </p:nvSpPr>
        <p:spPr bwMode="auto">
          <a:xfrm>
            <a:off x="5876927" y="5111750"/>
            <a:ext cx="1133475" cy="876300"/>
          </a:xfrm>
          <a:custGeom>
            <a:avLst/>
            <a:gdLst>
              <a:gd name="T0" fmla="*/ 2147483647 w 714"/>
              <a:gd name="T1" fmla="*/ 2147483647 h 552"/>
              <a:gd name="T2" fmla="*/ 2147483647 w 714"/>
              <a:gd name="T3" fmla="*/ 2147483647 h 552"/>
              <a:gd name="T4" fmla="*/ 2147483647 w 714"/>
              <a:gd name="T5" fmla="*/ 2147483647 h 552"/>
              <a:gd name="T6" fmla="*/ 2147483647 w 714"/>
              <a:gd name="T7" fmla="*/ 2147483647 h 552"/>
              <a:gd name="T8" fmla="*/ 2147483647 w 714"/>
              <a:gd name="T9" fmla="*/ 2147483647 h 552"/>
              <a:gd name="T10" fmla="*/ 2147483647 w 714"/>
              <a:gd name="T11" fmla="*/ 2147483647 h 552"/>
              <a:gd name="T12" fmla="*/ 2147483647 w 714"/>
              <a:gd name="T13" fmla="*/ 2147483647 h 552"/>
              <a:gd name="T14" fmla="*/ 2147483647 w 714"/>
              <a:gd name="T15" fmla="*/ 2147483647 h 552"/>
              <a:gd name="T16" fmla="*/ 2147483647 w 714"/>
              <a:gd name="T17" fmla="*/ 2147483647 h 552"/>
              <a:gd name="T18" fmla="*/ 2147483647 w 714"/>
              <a:gd name="T19" fmla="*/ 2147483647 h 552"/>
              <a:gd name="T20" fmla="*/ 2147483647 w 714"/>
              <a:gd name="T21" fmla="*/ 2147483647 h 552"/>
              <a:gd name="T22" fmla="*/ 2147483647 w 714"/>
              <a:gd name="T23" fmla="*/ 2147483647 h 552"/>
              <a:gd name="T24" fmla="*/ 2147483647 w 714"/>
              <a:gd name="T25" fmla="*/ 2147483647 h 552"/>
              <a:gd name="T26" fmla="*/ 2147483647 w 714"/>
              <a:gd name="T27" fmla="*/ 2147483647 h 552"/>
              <a:gd name="T28" fmla="*/ 2147483647 w 714"/>
              <a:gd name="T29" fmla="*/ 2147483647 h 552"/>
              <a:gd name="T30" fmla="*/ 2147483647 w 714"/>
              <a:gd name="T31" fmla="*/ 2147483647 h 552"/>
              <a:gd name="T32" fmla="*/ 2147483647 w 714"/>
              <a:gd name="T33" fmla="*/ 2147483647 h 552"/>
              <a:gd name="T34" fmla="*/ 2147483647 w 714"/>
              <a:gd name="T35" fmla="*/ 2147483647 h 552"/>
              <a:gd name="T36" fmla="*/ 2147483647 w 714"/>
              <a:gd name="T37" fmla="*/ 2147483647 h 552"/>
              <a:gd name="T38" fmla="*/ 2147483647 w 714"/>
              <a:gd name="T39" fmla="*/ 2147483647 h 552"/>
              <a:gd name="T40" fmla="*/ 2147483647 w 714"/>
              <a:gd name="T41" fmla="*/ 2147483647 h 552"/>
              <a:gd name="T42" fmla="*/ 2147483647 w 714"/>
              <a:gd name="T43" fmla="*/ 2147483647 h 552"/>
              <a:gd name="T44" fmla="*/ 2147483647 w 714"/>
              <a:gd name="T45" fmla="*/ 2147483647 h 552"/>
              <a:gd name="T46" fmla="*/ 2147483647 w 714"/>
              <a:gd name="T47" fmla="*/ 2147483647 h 552"/>
              <a:gd name="T48" fmla="*/ 2147483647 w 714"/>
              <a:gd name="T49" fmla="*/ 2147483647 h 552"/>
              <a:gd name="T50" fmla="*/ 2147483647 w 714"/>
              <a:gd name="T51" fmla="*/ 2147483647 h 552"/>
              <a:gd name="T52" fmla="*/ 2147483647 w 714"/>
              <a:gd name="T53" fmla="*/ 2147483647 h 552"/>
              <a:gd name="T54" fmla="*/ 2147483647 w 714"/>
              <a:gd name="T55" fmla="*/ 2147483647 h 552"/>
              <a:gd name="T56" fmla="*/ 2147483647 w 714"/>
              <a:gd name="T57" fmla="*/ 2147483647 h 552"/>
              <a:gd name="T58" fmla="*/ 2147483647 w 714"/>
              <a:gd name="T59" fmla="*/ 2147483647 h 552"/>
              <a:gd name="T60" fmla="*/ 2147483647 w 714"/>
              <a:gd name="T61" fmla="*/ 2147483647 h 552"/>
              <a:gd name="T62" fmla="*/ 2147483647 w 714"/>
              <a:gd name="T63" fmla="*/ 2147483647 h 552"/>
              <a:gd name="T64" fmla="*/ 2147483647 w 714"/>
              <a:gd name="T65" fmla="*/ 2147483647 h 552"/>
              <a:gd name="T66" fmla="*/ 2147483647 w 714"/>
              <a:gd name="T67" fmla="*/ 2147483647 h 552"/>
              <a:gd name="T68" fmla="*/ 2147483647 w 714"/>
              <a:gd name="T69" fmla="*/ 2147483647 h 552"/>
              <a:gd name="T70" fmla="*/ 2147483647 w 714"/>
              <a:gd name="T71" fmla="*/ 2147483647 h 552"/>
              <a:gd name="T72" fmla="*/ 2147483647 w 714"/>
              <a:gd name="T73" fmla="*/ 2147483647 h 552"/>
              <a:gd name="T74" fmla="*/ 2147483647 w 714"/>
              <a:gd name="T75" fmla="*/ 2147483647 h 552"/>
              <a:gd name="T76" fmla="*/ 2147483647 w 714"/>
              <a:gd name="T77" fmla="*/ 2147483647 h 552"/>
              <a:gd name="T78" fmla="*/ 2147483647 w 714"/>
              <a:gd name="T79" fmla="*/ 2147483647 h 552"/>
              <a:gd name="T80" fmla="*/ 2147483647 w 714"/>
              <a:gd name="T81" fmla="*/ 2147483647 h 552"/>
              <a:gd name="T82" fmla="*/ 2147483647 w 714"/>
              <a:gd name="T83" fmla="*/ 2147483647 h 552"/>
              <a:gd name="T84" fmla="*/ 2147483647 w 714"/>
              <a:gd name="T85" fmla="*/ 2147483647 h 552"/>
              <a:gd name="T86" fmla="*/ 2147483647 w 714"/>
              <a:gd name="T87" fmla="*/ 2147483647 h 552"/>
              <a:gd name="T88" fmla="*/ 2147483647 w 714"/>
              <a:gd name="T89" fmla="*/ 2147483647 h 552"/>
              <a:gd name="T90" fmla="*/ 2147483647 w 714"/>
              <a:gd name="T91" fmla="*/ 2147483647 h 552"/>
              <a:gd name="T92" fmla="*/ 2147483647 w 714"/>
              <a:gd name="T93" fmla="*/ 2147483647 h 552"/>
              <a:gd name="T94" fmla="*/ 2147483647 w 714"/>
              <a:gd name="T95" fmla="*/ 2147483647 h 552"/>
              <a:gd name="T96" fmla="*/ 2147483647 w 714"/>
              <a:gd name="T97" fmla="*/ 2147483647 h 552"/>
              <a:gd name="T98" fmla="*/ 2147483647 w 714"/>
              <a:gd name="T99" fmla="*/ 2147483647 h 552"/>
              <a:gd name="T100" fmla="*/ 2147483647 w 714"/>
              <a:gd name="T101" fmla="*/ 2147483647 h 552"/>
              <a:gd name="T102" fmla="*/ 2147483647 w 714"/>
              <a:gd name="T103" fmla="*/ 2147483647 h 552"/>
              <a:gd name="T104" fmla="*/ 2147483647 w 714"/>
              <a:gd name="T105" fmla="*/ 2147483647 h 552"/>
              <a:gd name="T106" fmla="*/ 2147483647 w 714"/>
              <a:gd name="T107" fmla="*/ 2147483647 h 552"/>
              <a:gd name="T108" fmla="*/ 2147483647 w 714"/>
              <a:gd name="T109" fmla="*/ 2147483647 h 55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714"/>
              <a:gd name="T166" fmla="*/ 0 h 552"/>
              <a:gd name="T167" fmla="*/ 714 w 714"/>
              <a:gd name="T168" fmla="*/ 552 h 55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714" h="552">
                <a:moveTo>
                  <a:pt x="612" y="186"/>
                </a:moveTo>
                <a:lnTo>
                  <a:pt x="612" y="192"/>
                </a:lnTo>
                <a:lnTo>
                  <a:pt x="606" y="186"/>
                </a:lnTo>
                <a:lnTo>
                  <a:pt x="618" y="222"/>
                </a:lnTo>
                <a:lnTo>
                  <a:pt x="648" y="270"/>
                </a:lnTo>
                <a:lnTo>
                  <a:pt x="648" y="276"/>
                </a:lnTo>
                <a:lnTo>
                  <a:pt x="648" y="270"/>
                </a:lnTo>
                <a:lnTo>
                  <a:pt x="660" y="282"/>
                </a:lnTo>
                <a:lnTo>
                  <a:pt x="666" y="300"/>
                </a:lnTo>
                <a:lnTo>
                  <a:pt x="684" y="324"/>
                </a:lnTo>
                <a:lnTo>
                  <a:pt x="684" y="330"/>
                </a:lnTo>
                <a:lnTo>
                  <a:pt x="678" y="330"/>
                </a:lnTo>
                <a:lnTo>
                  <a:pt x="672" y="330"/>
                </a:lnTo>
                <a:lnTo>
                  <a:pt x="678" y="330"/>
                </a:lnTo>
                <a:lnTo>
                  <a:pt x="684" y="330"/>
                </a:lnTo>
                <a:lnTo>
                  <a:pt x="690" y="336"/>
                </a:lnTo>
                <a:lnTo>
                  <a:pt x="702" y="348"/>
                </a:lnTo>
                <a:lnTo>
                  <a:pt x="696" y="348"/>
                </a:lnTo>
                <a:lnTo>
                  <a:pt x="708" y="366"/>
                </a:lnTo>
                <a:lnTo>
                  <a:pt x="708" y="414"/>
                </a:lnTo>
                <a:lnTo>
                  <a:pt x="714" y="450"/>
                </a:lnTo>
                <a:lnTo>
                  <a:pt x="708" y="468"/>
                </a:lnTo>
                <a:lnTo>
                  <a:pt x="702" y="486"/>
                </a:lnTo>
                <a:lnTo>
                  <a:pt x="702" y="498"/>
                </a:lnTo>
                <a:lnTo>
                  <a:pt x="708" y="504"/>
                </a:lnTo>
                <a:lnTo>
                  <a:pt x="696" y="522"/>
                </a:lnTo>
                <a:lnTo>
                  <a:pt x="696" y="528"/>
                </a:lnTo>
                <a:lnTo>
                  <a:pt x="684" y="528"/>
                </a:lnTo>
                <a:lnTo>
                  <a:pt x="672" y="534"/>
                </a:lnTo>
                <a:lnTo>
                  <a:pt x="660" y="534"/>
                </a:lnTo>
                <a:lnTo>
                  <a:pt x="648" y="540"/>
                </a:lnTo>
                <a:lnTo>
                  <a:pt x="636" y="540"/>
                </a:lnTo>
                <a:lnTo>
                  <a:pt x="630" y="528"/>
                </a:lnTo>
                <a:lnTo>
                  <a:pt x="630" y="522"/>
                </a:lnTo>
                <a:lnTo>
                  <a:pt x="648" y="534"/>
                </a:lnTo>
                <a:lnTo>
                  <a:pt x="654" y="528"/>
                </a:lnTo>
                <a:lnTo>
                  <a:pt x="648" y="522"/>
                </a:lnTo>
                <a:lnTo>
                  <a:pt x="630" y="516"/>
                </a:lnTo>
                <a:lnTo>
                  <a:pt x="618" y="492"/>
                </a:lnTo>
                <a:lnTo>
                  <a:pt x="624" y="486"/>
                </a:lnTo>
                <a:lnTo>
                  <a:pt x="612" y="480"/>
                </a:lnTo>
                <a:lnTo>
                  <a:pt x="588" y="474"/>
                </a:lnTo>
                <a:lnTo>
                  <a:pt x="570" y="474"/>
                </a:lnTo>
                <a:lnTo>
                  <a:pt x="570" y="468"/>
                </a:lnTo>
                <a:lnTo>
                  <a:pt x="564" y="456"/>
                </a:lnTo>
                <a:lnTo>
                  <a:pt x="558" y="444"/>
                </a:lnTo>
                <a:lnTo>
                  <a:pt x="552" y="438"/>
                </a:lnTo>
                <a:lnTo>
                  <a:pt x="552" y="426"/>
                </a:lnTo>
                <a:lnTo>
                  <a:pt x="546" y="426"/>
                </a:lnTo>
                <a:lnTo>
                  <a:pt x="540" y="420"/>
                </a:lnTo>
                <a:lnTo>
                  <a:pt x="546" y="420"/>
                </a:lnTo>
                <a:lnTo>
                  <a:pt x="546" y="408"/>
                </a:lnTo>
                <a:lnTo>
                  <a:pt x="558" y="402"/>
                </a:lnTo>
                <a:lnTo>
                  <a:pt x="546" y="408"/>
                </a:lnTo>
                <a:lnTo>
                  <a:pt x="540" y="420"/>
                </a:lnTo>
                <a:lnTo>
                  <a:pt x="534" y="420"/>
                </a:lnTo>
                <a:lnTo>
                  <a:pt x="528" y="402"/>
                </a:lnTo>
                <a:lnTo>
                  <a:pt x="528" y="396"/>
                </a:lnTo>
                <a:lnTo>
                  <a:pt x="528" y="390"/>
                </a:lnTo>
                <a:lnTo>
                  <a:pt x="522" y="384"/>
                </a:lnTo>
                <a:lnTo>
                  <a:pt x="534" y="378"/>
                </a:lnTo>
                <a:lnTo>
                  <a:pt x="534" y="372"/>
                </a:lnTo>
                <a:lnTo>
                  <a:pt x="528" y="378"/>
                </a:lnTo>
                <a:lnTo>
                  <a:pt x="516" y="384"/>
                </a:lnTo>
                <a:lnTo>
                  <a:pt x="510" y="378"/>
                </a:lnTo>
                <a:lnTo>
                  <a:pt x="504" y="378"/>
                </a:lnTo>
                <a:lnTo>
                  <a:pt x="510" y="378"/>
                </a:lnTo>
                <a:lnTo>
                  <a:pt x="516" y="384"/>
                </a:lnTo>
                <a:lnTo>
                  <a:pt x="522" y="396"/>
                </a:lnTo>
                <a:lnTo>
                  <a:pt x="510" y="390"/>
                </a:lnTo>
                <a:lnTo>
                  <a:pt x="498" y="384"/>
                </a:lnTo>
                <a:lnTo>
                  <a:pt x="498" y="378"/>
                </a:lnTo>
                <a:lnTo>
                  <a:pt x="498" y="384"/>
                </a:lnTo>
                <a:lnTo>
                  <a:pt x="504" y="390"/>
                </a:lnTo>
                <a:lnTo>
                  <a:pt x="498" y="384"/>
                </a:lnTo>
                <a:lnTo>
                  <a:pt x="486" y="360"/>
                </a:lnTo>
                <a:lnTo>
                  <a:pt x="480" y="354"/>
                </a:lnTo>
                <a:lnTo>
                  <a:pt x="486" y="360"/>
                </a:lnTo>
                <a:lnTo>
                  <a:pt x="480" y="354"/>
                </a:lnTo>
                <a:lnTo>
                  <a:pt x="480" y="348"/>
                </a:lnTo>
                <a:lnTo>
                  <a:pt x="474" y="342"/>
                </a:lnTo>
                <a:lnTo>
                  <a:pt x="462" y="336"/>
                </a:lnTo>
                <a:lnTo>
                  <a:pt x="468" y="336"/>
                </a:lnTo>
                <a:lnTo>
                  <a:pt x="462" y="330"/>
                </a:lnTo>
                <a:lnTo>
                  <a:pt x="480" y="336"/>
                </a:lnTo>
                <a:lnTo>
                  <a:pt x="480" y="330"/>
                </a:lnTo>
                <a:lnTo>
                  <a:pt x="486" y="330"/>
                </a:lnTo>
                <a:lnTo>
                  <a:pt x="474" y="330"/>
                </a:lnTo>
                <a:lnTo>
                  <a:pt x="468" y="330"/>
                </a:lnTo>
                <a:lnTo>
                  <a:pt x="474" y="330"/>
                </a:lnTo>
                <a:lnTo>
                  <a:pt x="474" y="324"/>
                </a:lnTo>
                <a:lnTo>
                  <a:pt x="468" y="330"/>
                </a:lnTo>
                <a:lnTo>
                  <a:pt x="474" y="324"/>
                </a:lnTo>
                <a:lnTo>
                  <a:pt x="474" y="318"/>
                </a:lnTo>
                <a:lnTo>
                  <a:pt x="486" y="306"/>
                </a:lnTo>
                <a:lnTo>
                  <a:pt x="486" y="294"/>
                </a:lnTo>
                <a:lnTo>
                  <a:pt x="480" y="288"/>
                </a:lnTo>
                <a:lnTo>
                  <a:pt x="480" y="300"/>
                </a:lnTo>
                <a:lnTo>
                  <a:pt x="474" y="300"/>
                </a:lnTo>
                <a:lnTo>
                  <a:pt x="474" y="288"/>
                </a:lnTo>
                <a:lnTo>
                  <a:pt x="462" y="282"/>
                </a:lnTo>
                <a:lnTo>
                  <a:pt x="462" y="288"/>
                </a:lnTo>
                <a:lnTo>
                  <a:pt x="456" y="282"/>
                </a:lnTo>
                <a:lnTo>
                  <a:pt x="456" y="288"/>
                </a:lnTo>
                <a:lnTo>
                  <a:pt x="462" y="288"/>
                </a:lnTo>
                <a:lnTo>
                  <a:pt x="456" y="294"/>
                </a:lnTo>
                <a:lnTo>
                  <a:pt x="468" y="294"/>
                </a:lnTo>
                <a:lnTo>
                  <a:pt x="462" y="300"/>
                </a:lnTo>
                <a:lnTo>
                  <a:pt x="462" y="312"/>
                </a:lnTo>
                <a:lnTo>
                  <a:pt x="450" y="306"/>
                </a:lnTo>
                <a:lnTo>
                  <a:pt x="456" y="312"/>
                </a:lnTo>
                <a:lnTo>
                  <a:pt x="456" y="318"/>
                </a:lnTo>
                <a:lnTo>
                  <a:pt x="444" y="300"/>
                </a:lnTo>
                <a:lnTo>
                  <a:pt x="450" y="270"/>
                </a:lnTo>
                <a:lnTo>
                  <a:pt x="450" y="246"/>
                </a:lnTo>
                <a:lnTo>
                  <a:pt x="450" y="216"/>
                </a:lnTo>
                <a:lnTo>
                  <a:pt x="444" y="210"/>
                </a:lnTo>
                <a:lnTo>
                  <a:pt x="450" y="204"/>
                </a:lnTo>
                <a:lnTo>
                  <a:pt x="450" y="198"/>
                </a:lnTo>
                <a:lnTo>
                  <a:pt x="438" y="192"/>
                </a:lnTo>
                <a:lnTo>
                  <a:pt x="432" y="174"/>
                </a:lnTo>
                <a:lnTo>
                  <a:pt x="414" y="174"/>
                </a:lnTo>
                <a:lnTo>
                  <a:pt x="408" y="168"/>
                </a:lnTo>
                <a:lnTo>
                  <a:pt x="402" y="168"/>
                </a:lnTo>
                <a:lnTo>
                  <a:pt x="402" y="162"/>
                </a:lnTo>
                <a:lnTo>
                  <a:pt x="396" y="162"/>
                </a:lnTo>
                <a:lnTo>
                  <a:pt x="390" y="156"/>
                </a:lnTo>
                <a:lnTo>
                  <a:pt x="378" y="144"/>
                </a:lnTo>
                <a:lnTo>
                  <a:pt x="372" y="132"/>
                </a:lnTo>
                <a:lnTo>
                  <a:pt x="360" y="126"/>
                </a:lnTo>
                <a:lnTo>
                  <a:pt x="348" y="114"/>
                </a:lnTo>
                <a:lnTo>
                  <a:pt x="318" y="96"/>
                </a:lnTo>
                <a:lnTo>
                  <a:pt x="312" y="96"/>
                </a:lnTo>
                <a:lnTo>
                  <a:pt x="306" y="102"/>
                </a:lnTo>
                <a:lnTo>
                  <a:pt x="300" y="96"/>
                </a:lnTo>
                <a:lnTo>
                  <a:pt x="288" y="102"/>
                </a:lnTo>
                <a:lnTo>
                  <a:pt x="288" y="114"/>
                </a:lnTo>
                <a:lnTo>
                  <a:pt x="282" y="114"/>
                </a:lnTo>
                <a:lnTo>
                  <a:pt x="288" y="114"/>
                </a:lnTo>
                <a:lnTo>
                  <a:pt x="288" y="120"/>
                </a:lnTo>
                <a:lnTo>
                  <a:pt x="282" y="120"/>
                </a:lnTo>
                <a:lnTo>
                  <a:pt x="246" y="138"/>
                </a:lnTo>
                <a:lnTo>
                  <a:pt x="240" y="138"/>
                </a:lnTo>
                <a:lnTo>
                  <a:pt x="240" y="144"/>
                </a:lnTo>
                <a:lnTo>
                  <a:pt x="216" y="150"/>
                </a:lnTo>
                <a:lnTo>
                  <a:pt x="204" y="150"/>
                </a:lnTo>
                <a:lnTo>
                  <a:pt x="204" y="144"/>
                </a:lnTo>
                <a:lnTo>
                  <a:pt x="198" y="132"/>
                </a:lnTo>
                <a:lnTo>
                  <a:pt x="204" y="132"/>
                </a:lnTo>
                <a:lnTo>
                  <a:pt x="204" y="138"/>
                </a:lnTo>
                <a:lnTo>
                  <a:pt x="204" y="150"/>
                </a:lnTo>
                <a:lnTo>
                  <a:pt x="210" y="150"/>
                </a:lnTo>
                <a:lnTo>
                  <a:pt x="210" y="138"/>
                </a:lnTo>
                <a:lnTo>
                  <a:pt x="204" y="126"/>
                </a:lnTo>
                <a:lnTo>
                  <a:pt x="180" y="114"/>
                </a:lnTo>
                <a:lnTo>
                  <a:pt x="186" y="114"/>
                </a:lnTo>
                <a:lnTo>
                  <a:pt x="192" y="120"/>
                </a:lnTo>
                <a:lnTo>
                  <a:pt x="198" y="120"/>
                </a:lnTo>
                <a:lnTo>
                  <a:pt x="198" y="114"/>
                </a:lnTo>
                <a:lnTo>
                  <a:pt x="198" y="120"/>
                </a:lnTo>
                <a:lnTo>
                  <a:pt x="198" y="114"/>
                </a:lnTo>
                <a:lnTo>
                  <a:pt x="192" y="114"/>
                </a:lnTo>
                <a:lnTo>
                  <a:pt x="186" y="108"/>
                </a:lnTo>
                <a:lnTo>
                  <a:pt x="174" y="108"/>
                </a:lnTo>
                <a:lnTo>
                  <a:pt x="174" y="96"/>
                </a:lnTo>
                <a:lnTo>
                  <a:pt x="180" y="96"/>
                </a:lnTo>
                <a:lnTo>
                  <a:pt x="180" y="90"/>
                </a:lnTo>
                <a:lnTo>
                  <a:pt x="168" y="96"/>
                </a:lnTo>
                <a:lnTo>
                  <a:pt x="156" y="96"/>
                </a:lnTo>
                <a:lnTo>
                  <a:pt x="162" y="102"/>
                </a:lnTo>
                <a:lnTo>
                  <a:pt x="168" y="102"/>
                </a:lnTo>
                <a:lnTo>
                  <a:pt x="168" y="114"/>
                </a:lnTo>
                <a:lnTo>
                  <a:pt x="144" y="102"/>
                </a:lnTo>
                <a:lnTo>
                  <a:pt x="114" y="90"/>
                </a:lnTo>
                <a:lnTo>
                  <a:pt x="102" y="90"/>
                </a:lnTo>
                <a:lnTo>
                  <a:pt x="114" y="90"/>
                </a:lnTo>
                <a:lnTo>
                  <a:pt x="126" y="90"/>
                </a:lnTo>
                <a:lnTo>
                  <a:pt x="126" y="84"/>
                </a:lnTo>
                <a:lnTo>
                  <a:pt x="132" y="90"/>
                </a:lnTo>
                <a:lnTo>
                  <a:pt x="132" y="84"/>
                </a:lnTo>
                <a:lnTo>
                  <a:pt x="126" y="78"/>
                </a:lnTo>
                <a:lnTo>
                  <a:pt x="108" y="84"/>
                </a:lnTo>
                <a:lnTo>
                  <a:pt x="102" y="84"/>
                </a:lnTo>
                <a:lnTo>
                  <a:pt x="90" y="90"/>
                </a:lnTo>
                <a:lnTo>
                  <a:pt x="78" y="90"/>
                </a:lnTo>
                <a:lnTo>
                  <a:pt x="42" y="102"/>
                </a:lnTo>
                <a:lnTo>
                  <a:pt x="66" y="90"/>
                </a:lnTo>
                <a:lnTo>
                  <a:pt x="60" y="84"/>
                </a:lnTo>
                <a:lnTo>
                  <a:pt x="60" y="78"/>
                </a:lnTo>
                <a:lnTo>
                  <a:pt x="54" y="78"/>
                </a:lnTo>
                <a:lnTo>
                  <a:pt x="54" y="90"/>
                </a:lnTo>
                <a:lnTo>
                  <a:pt x="48" y="78"/>
                </a:lnTo>
                <a:lnTo>
                  <a:pt x="42" y="84"/>
                </a:lnTo>
                <a:lnTo>
                  <a:pt x="48" y="90"/>
                </a:lnTo>
                <a:lnTo>
                  <a:pt x="36" y="102"/>
                </a:lnTo>
                <a:lnTo>
                  <a:pt x="24" y="108"/>
                </a:lnTo>
                <a:lnTo>
                  <a:pt x="24" y="96"/>
                </a:lnTo>
                <a:lnTo>
                  <a:pt x="30" y="96"/>
                </a:lnTo>
                <a:lnTo>
                  <a:pt x="30" y="90"/>
                </a:lnTo>
                <a:lnTo>
                  <a:pt x="24" y="90"/>
                </a:lnTo>
                <a:lnTo>
                  <a:pt x="18" y="84"/>
                </a:lnTo>
                <a:lnTo>
                  <a:pt x="24" y="84"/>
                </a:lnTo>
                <a:lnTo>
                  <a:pt x="24" y="78"/>
                </a:lnTo>
                <a:lnTo>
                  <a:pt x="24" y="72"/>
                </a:lnTo>
                <a:lnTo>
                  <a:pt x="18" y="72"/>
                </a:lnTo>
                <a:lnTo>
                  <a:pt x="12" y="66"/>
                </a:lnTo>
                <a:lnTo>
                  <a:pt x="12" y="60"/>
                </a:lnTo>
                <a:lnTo>
                  <a:pt x="6" y="54"/>
                </a:lnTo>
                <a:lnTo>
                  <a:pt x="0" y="54"/>
                </a:lnTo>
                <a:lnTo>
                  <a:pt x="6" y="48"/>
                </a:lnTo>
                <a:lnTo>
                  <a:pt x="6" y="42"/>
                </a:lnTo>
                <a:lnTo>
                  <a:pt x="42" y="36"/>
                </a:lnTo>
                <a:lnTo>
                  <a:pt x="72" y="36"/>
                </a:lnTo>
                <a:lnTo>
                  <a:pt x="78" y="36"/>
                </a:lnTo>
                <a:lnTo>
                  <a:pt x="108" y="30"/>
                </a:lnTo>
                <a:lnTo>
                  <a:pt x="120" y="30"/>
                </a:lnTo>
                <a:lnTo>
                  <a:pt x="138" y="30"/>
                </a:lnTo>
                <a:lnTo>
                  <a:pt x="180" y="24"/>
                </a:lnTo>
                <a:lnTo>
                  <a:pt x="222" y="18"/>
                </a:lnTo>
                <a:lnTo>
                  <a:pt x="222" y="24"/>
                </a:lnTo>
                <a:lnTo>
                  <a:pt x="228" y="24"/>
                </a:lnTo>
                <a:lnTo>
                  <a:pt x="228" y="30"/>
                </a:lnTo>
                <a:lnTo>
                  <a:pt x="228" y="36"/>
                </a:lnTo>
                <a:lnTo>
                  <a:pt x="228" y="42"/>
                </a:lnTo>
                <a:lnTo>
                  <a:pt x="234" y="42"/>
                </a:lnTo>
                <a:lnTo>
                  <a:pt x="234" y="48"/>
                </a:lnTo>
                <a:lnTo>
                  <a:pt x="240" y="48"/>
                </a:lnTo>
                <a:lnTo>
                  <a:pt x="276" y="42"/>
                </a:lnTo>
                <a:lnTo>
                  <a:pt x="288" y="42"/>
                </a:lnTo>
                <a:lnTo>
                  <a:pt x="306" y="42"/>
                </a:lnTo>
                <a:lnTo>
                  <a:pt x="312" y="42"/>
                </a:lnTo>
                <a:lnTo>
                  <a:pt x="330" y="42"/>
                </a:lnTo>
                <a:lnTo>
                  <a:pt x="342" y="36"/>
                </a:lnTo>
                <a:lnTo>
                  <a:pt x="366" y="36"/>
                </a:lnTo>
                <a:lnTo>
                  <a:pt x="372" y="36"/>
                </a:lnTo>
                <a:lnTo>
                  <a:pt x="384" y="36"/>
                </a:lnTo>
                <a:lnTo>
                  <a:pt x="420" y="36"/>
                </a:lnTo>
                <a:lnTo>
                  <a:pt x="432" y="30"/>
                </a:lnTo>
                <a:lnTo>
                  <a:pt x="438" y="30"/>
                </a:lnTo>
                <a:lnTo>
                  <a:pt x="444" y="30"/>
                </a:lnTo>
                <a:lnTo>
                  <a:pt x="462" y="30"/>
                </a:lnTo>
                <a:lnTo>
                  <a:pt x="462" y="36"/>
                </a:lnTo>
                <a:lnTo>
                  <a:pt x="462" y="42"/>
                </a:lnTo>
                <a:lnTo>
                  <a:pt x="468" y="48"/>
                </a:lnTo>
                <a:lnTo>
                  <a:pt x="480" y="48"/>
                </a:lnTo>
                <a:lnTo>
                  <a:pt x="480" y="42"/>
                </a:lnTo>
                <a:lnTo>
                  <a:pt x="480" y="36"/>
                </a:lnTo>
                <a:lnTo>
                  <a:pt x="480" y="30"/>
                </a:lnTo>
                <a:lnTo>
                  <a:pt x="480" y="24"/>
                </a:lnTo>
                <a:lnTo>
                  <a:pt x="474" y="18"/>
                </a:lnTo>
                <a:lnTo>
                  <a:pt x="474" y="12"/>
                </a:lnTo>
                <a:lnTo>
                  <a:pt x="474" y="6"/>
                </a:lnTo>
                <a:lnTo>
                  <a:pt x="480" y="6"/>
                </a:lnTo>
                <a:lnTo>
                  <a:pt x="480" y="0"/>
                </a:lnTo>
                <a:lnTo>
                  <a:pt x="486" y="0"/>
                </a:lnTo>
                <a:lnTo>
                  <a:pt x="486" y="6"/>
                </a:lnTo>
                <a:lnTo>
                  <a:pt x="492" y="6"/>
                </a:lnTo>
                <a:lnTo>
                  <a:pt x="498" y="6"/>
                </a:lnTo>
                <a:lnTo>
                  <a:pt x="504" y="6"/>
                </a:lnTo>
                <a:lnTo>
                  <a:pt x="510" y="6"/>
                </a:lnTo>
                <a:lnTo>
                  <a:pt x="516" y="6"/>
                </a:lnTo>
                <a:lnTo>
                  <a:pt x="522" y="18"/>
                </a:lnTo>
                <a:lnTo>
                  <a:pt x="522" y="24"/>
                </a:lnTo>
                <a:lnTo>
                  <a:pt x="528" y="30"/>
                </a:lnTo>
                <a:lnTo>
                  <a:pt x="528" y="42"/>
                </a:lnTo>
                <a:lnTo>
                  <a:pt x="534" y="54"/>
                </a:lnTo>
                <a:lnTo>
                  <a:pt x="546" y="84"/>
                </a:lnTo>
                <a:lnTo>
                  <a:pt x="546" y="90"/>
                </a:lnTo>
                <a:lnTo>
                  <a:pt x="558" y="96"/>
                </a:lnTo>
                <a:lnTo>
                  <a:pt x="558" y="108"/>
                </a:lnTo>
                <a:lnTo>
                  <a:pt x="570" y="126"/>
                </a:lnTo>
                <a:lnTo>
                  <a:pt x="576" y="132"/>
                </a:lnTo>
                <a:lnTo>
                  <a:pt x="612" y="186"/>
                </a:lnTo>
                <a:close/>
                <a:moveTo>
                  <a:pt x="72" y="96"/>
                </a:moveTo>
                <a:lnTo>
                  <a:pt x="78" y="96"/>
                </a:lnTo>
                <a:lnTo>
                  <a:pt x="90" y="90"/>
                </a:lnTo>
                <a:lnTo>
                  <a:pt x="96" y="90"/>
                </a:lnTo>
                <a:lnTo>
                  <a:pt x="102" y="90"/>
                </a:lnTo>
                <a:lnTo>
                  <a:pt x="84" y="96"/>
                </a:lnTo>
                <a:lnTo>
                  <a:pt x="78" y="96"/>
                </a:lnTo>
                <a:lnTo>
                  <a:pt x="72" y="96"/>
                </a:lnTo>
                <a:lnTo>
                  <a:pt x="42" y="108"/>
                </a:lnTo>
                <a:lnTo>
                  <a:pt x="36" y="108"/>
                </a:lnTo>
                <a:lnTo>
                  <a:pt x="36" y="102"/>
                </a:lnTo>
                <a:lnTo>
                  <a:pt x="42" y="102"/>
                </a:lnTo>
                <a:lnTo>
                  <a:pt x="48" y="102"/>
                </a:lnTo>
                <a:lnTo>
                  <a:pt x="54" y="96"/>
                </a:lnTo>
                <a:lnTo>
                  <a:pt x="66" y="96"/>
                </a:lnTo>
                <a:lnTo>
                  <a:pt x="72" y="96"/>
                </a:lnTo>
                <a:close/>
                <a:moveTo>
                  <a:pt x="612" y="186"/>
                </a:moveTo>
                <a:lnTo>
                  <a:pt x="612" y="180"/>
                </a:lnTo>
                <a:lnTo>
                  <a:pt x="606" y="174"/>
                </a:lnTo>
                <a:lnTo>
                  <a:pt x="600" y="162"/>
                </a:lnTo>
                <a:lnTo>
                  <a:pt x="594" y="162"/>
                </a:lnTo>
                <a:lnTo>
                  <a:pt x="600" y="168"/>
                </a:lnTo>
                <a:lnTo>
                  <a:pt x="612" y="186"/>
                </a:lnTo>
                <a:close/>
                <a:moveTo>
                  <a:pt x="618" y="186"/>
                </a:moveTo>
                <a:lnTo>
                  <a:pt x="630" y="204"/>
                </a:lnTo>
                <a:lnTo>
                  <a:pt x="636" y="210"/>
                </a:lnTo>
                <a:lnTo>
                  <a:pt x="630" y="216"/>
                </a:lnTo>
                <a:lnTo>
                  <a:pt x="630" y="222"/>
                </a:lnTo>
                <a:lnTo>
                  <a:pt x="630" y="204"/>
                </a:lnTo>
                <a:lnTo>
                  <a:pt x="630" y="198"/>
                </a:lnTo>
                <a:lnTo>
                  <a:pt x="624" y="198"/>
                </a:lnTo>
                <a:lnTo>
                  <a:pt x="624" y="204"/>
                </a:lnTo>
                <a:lnTo>
                  <a:pt x="612" y="204"/>
                </a:lnTo>
                <a:lnTo>
                  <a:pt x="612" y="192"/>
                </a:lnTo>
                <a:lnTo>
                  <a:pt x="618" y="192"/>
                </a:lnTo>
                <a:lnTo>
                  <a:pt x="612" y="192"/>
                </a:lnTo>
                <a:lnTo>
                  <a:pt x="624" y="198"/>
                </a:lnTo>
                <a:lnTo>
                  <a:pt x="618" y="186"/>
                </a:lnTo>
                <a:close/>
                <a:moveTo>
                  <a:pt x="624" y="204"/>
                </a:moveTo>
                <a:lnTo>
                  <a:pt x="630" y="204"/>
                </a:lnTo>
                <a:lnTo>
                  <a:pt x="624" y="216"/>
                </a:lnTo>
                <a:lnTo>
                  <a:pt x="630" y="228"/>
                </a:lnTo>
                <a:lnTo>
                  <a:pt x="636" y="246"/>
                </a:lnTo>
                <a:lnTo>
                  <a:pt x="624" y="222"/>
                </a:lnTo>
                <a:lnTo>
                  <a:pt x="624" y="204"/>
                </a:lnTo>
                <a:close/>
                <a:moveTo>
                  <a:pt x="528" y="414"/>
                </a:moveTo>
                <a:lnTo>
                  <a:pt x="534" y="426"/>
                </a:lnTo>
                <a:lnTo>
                  <a:pt x="528" y="426"/>
                </a:lnTo>
                <a:lnTo>
                  <a:pt x="522" y="408"/>
                </a:lnTo>
                <a:lnTo>
                  <a:pt x="528" y="414"/>
                </a:lnTo>
                <a:close/>
                <a:moveTo>
                  <a:pt x="714" y="510"/>
                </a:moveTo>
                <a:lnTo>
                  <a:pt x="702" y="528"/>
                </a:lnTo>
                <a:lnTo>
                  <a:pt x="690" y="552"/>
                </a:lnTo>
                <a:lnTo>
                  <a:pt x="702" y="522"/>
                </a:lnTo>
                <a:lnTo>
                  <a:pt x="708" y="516"/>
                </a:lnTo>
                <a:lnTo>
                  <a:pt x="702" y="516"/>
                </a:lnTo>
                <a:lnTo>
                  <a:pt x="714" y="510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3" name="Freeform 35"/>
          <p:cNvSpPr>
            <a:spLocks noEditPoints="1"/>
          </p:cNvSpPr>
          <p:nvPr/>
        </p:nvSpPr>
        <p:spPr bwMode="auto">
          <a:xfrm>
            <a:off x="5362577" y="2492375"/>
            <a:ext cx="942975" cy="981075"/>
          </a:xfrm>
          <a:custGeom>
            <a:avLst/>
            <a:gdLst>
              <a:gd name="T0" fmla="*/ 2147483647 w 594"/>
              <a:gd name="T1" fmla="*/ 2147483647 h 618"/>
              <a:gd name="T2" fmla="*/ 2147483647 w 594"/>
              <a:gd name="T3" fmla="*/ 2147483647 h 618"/>
              <a:gd name="T4" fmla="*/ 2147483647 w 594"/>
              <a:gd name="T5" fmla="*/ 2147483647 h 618"/>
              <a:gd name="T6" fmla="*/ 2147483647 w 594"/>
              <a:gd name="T7" fmla="*/ 2147483647 h 618"/>
              <a:gd name="T8" fmla="*/ 2147483647 w 594"/>
              <a:gd name="T9" fmla="*/ 2147483647 h 618"/>
              <a:gd name="T10" fmla="*/ 2147483647 w 594"/>
              <a:gd name="T11" fmla="*/ 2147483647 h 618"/>
              <a:gd name="T12" fmla="*/ 2147483647 w 594"/>
              <a:gd name="T13" fmla="*/ 2147483647 h 618"/>
              <a:gd name="T14" fmla="*/ 2147483647 w 594"/>
              <a:gd name="T15" fmla="*/ 2147483647 h 618"/>
              <a:gd name="T16" fmla="*/ 2147483647 w 594"/>
              <a:gd name="T17" fmla="*/ 2147483647 h 618"/>
              <a:gd name="T18" fmla="*/ 2147483647 w 594"/>
              <a:gd name="T19" fmla="*/ 2147483647 h 618"/>
              <a:gd name="T20" fmla="*/ 2147483647 w 594"/>
              <a:gd name="T21" fmla="*/ 2147483647 h 618"/>
              <a:gd name="T22" fmla="*/ 2147483647 w 594"/>
              <a:gd name="T23" fmla="*/ 2147483647 h 618"/>
              <a:gd name="T24" fmla="*/ 2147483647 w 594"/>
              <a:gd name="T25" fmla="*/ 2147483647 h 618"/>
              <a:gd name="T26" fmla="*/ 2147483647 w 594"/>
              <a:gd name="T27" fmla="*/ 2147483647 h 618"/>
              <a:gd name="T28" fmla="*/ 2147483647 w 594"/>
              <a:gd name="T29" fmla="*/ 2147483647 h 618"/>
              <a:gd name="T30" fmla="*/ 2147483647 w 594"/>
              <a:gd name="T31" fmla="*/ 2147483647 h 618"/>
              <a:gd name="T32" fmla="*/ 0 w 594"/>
              <a:gd name="T33" fmla="*/ 2147483647 h 618"/>
              <a:gd name="T34" fmla="*/ 2147483647 w 594"/>
              <a:gd name="T35" fmla="*/ 2147483647 h 618"/>
              <a:gd name="T36" fmla="*/ 2147483647 w 594"/>
              <a:gd name="T37" fmla="*/ 2147483647 h 618"/>
              <a:gd name="T38" fmla="*/ 2147483647 w 594"/>
              <a:gd name="T39" fmla="*/ 2147483647 h 618"/>
              <a:gd name="T40" fmla="*/ 2147483647 w 594"/>
              <a:gd name="T41" fmla="*/ 2147483647 h 618"/>
              <a:gd name="T42" fmla="*/ 2147483647 w 594"/>
              <a:gd name="T43" fmla="*/ 2147483647 h 618"/>
              <a:gd name="T44" fmla="*/ 2147483647 w 594"/>
              <a:gd name="T45" fmla="*/ 2147483647 h 618"/>
              <a:gd name="T46" fmla="*/ 2147483647 w 594"/>
              <a:gd name="T47" fmla="*/ 2147483647 h 618"/>
              <a:gd name="T48" fmla="*/ 2147483647 w 594"/>
              <a:gd name="T49" fmla="*/ 2147483647 h 618"/>
              <a:gd name="T50" fmla="*/ 2147483647 w 594"/>
              <a:gd name="T51" fmla="*/ 2147483647 h 618"/>
              <a:gd name="T52" fmla="*/ 2147483647 w 594"/>
              <a:gd name="T53" fmla="*/ 2147483647 h 618"/>
              <a:gd name="T54" fmla="*/ 2147483647 w 594"/>
              <a:gd name="T55" fmla="*/ 2147483647 h 618"/>
              <a:gd name="T56" fmla="*/ 2147483647 w 594"/>
              <a:gd name="T57" fmla="*/ 2147483647 h 618"/>
              <a:gd name="T58" fmla="*/ 2147483647 w 594"/>
              <a:gd name="T59" fmla="*/ 2147483647 h 618"/>
              <a:gd name="T60" fmla="*/ 2147483647 w 594"/>
              <a:gd name="T61" fmla="*/ 2147483647 h 618"/>
              <a:gd name="T62" fmla="*/ 2147483647 w 594"/>
              <a:gd name="T63" fmla="*/ 2147483647 h 618"/>
              <a:gd name="T64" fmla="*/ 2147483647 w 594"/>
              <a:gd name="T65" fmla="*/ 2147483647 h 618"/>
              <a:gd name="T66" fmla="*/ 2147483647 w 594"/>
              <a:gd name="T67" fmla="*/ 2147483647 h 618"/>
              <a:gd name="T68" fmla="*/ 2147483647 w 594"/>
              <a:gd name="T69" fmla="*/ 2147483647 h 618"/>
              <a:gd name="T70" fmla="*/ 2147483647 w 594"/>
              <a:gd name="T71" fmla="*/ 2147483647 h 618"/>
              <a:gd name="T72" fmla="*/ 2147483647 w 594"/>
              <a:gd name="T73" fmla="*/ 2147483647 h 618"/>
              <a:gd name="T74" fmla="*/ 2147483647 w 594"/>
              <a:gd name="T75" fmla="*/ 2147483647 h 618"/>
              <a:gd name="T76" fmla="*/ 2147483647 w 594"/>
              <a:gd name="T77" fmla="*/ 2147483647 h 618"/>
              <a:gd name="T78" fmla="*/ 2147483647 w 594"/>
              <a:gd name="T79" fmla="*/ 2147483647 h 618"/>
              <a:gd name="T80" fmla="*/ 2147483647 w 594"/>
              <a:gd name="T81" fmla="*/ 2147483647 h 618"/>
              <a:gd name="T82" fmla="*/ 2147483647 w 594"/>
              <a:gd name="T83" fmla="*/ 2147483647 h 618"/>
              <a:gd name="T84" fmla="*/ 2147483647 w 594"/>
              <a:gd name="T85" fmla="*/ 2147483647 h 618"/>
              <a:gd name="T86" fmla="*/ 2147483647 w 594"/>
              <a:gd name="T87" fmla="*/ 2147483647 h 618"/>
              <a:gd name="T88" fmla="*/ 2147483647 w 594"/>
              <a:gd name="T89" fmla="*/ 2147483647 h 618"/>
              <a:gd name="T90" fmla="*/ 2147483647 w 594"/>
              <a:gd name="T91" fmla="*/ 2147483647 h 618"/>
              <a:gd name="T92" fmla="*/ 2147483647 w 594"/>
              <a:gd name="T93" fmla="*/ 2147483647 h 618"/>
              <a:gd name="T94" fmla="*/ 2147483647 w 594"/>
              <a:gd name="T95" fmla="*/ 2147483647 h 618"/>
              <a:gd name="T96" fmla="*/ 2147483647 w 594"/>
              <a:gd name="T97" fmla="*/ 2147483647 h 618"/>
              <a:gd name="T98" fmla="*/ 2147483647 w 594"/>
              <a:gd name="T99" fmla="*/ 2147483647 h 618"/>
              <a:gd name="T100" fmla="*/ 2147483647 w 594"/>
              <a:gd name="T101" fmla="*/ 2147483647 h 618"/>
              <a:gd name="T102" fmla="*/ 2147483647 w 594"/>
              <a:gd name="T103" fmla="*/ 2147483647 h 618"/>
              <a:gd name="T104" fmla="*/ 2147483647 w 594"/>
              <a:gd name="T105" fmla="*/ 2147483647 h 61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94"/>
              <a:gd name="T160" fmla="*/ 0 h 618"/>
              <a:gd name="T161" fmla="*/ 594 w 594"/>
              <a:gd name="T162" fmla="*/ 618 h 61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94" h="618">
                <a:moveTo>
                  <a:pt x="120" y="0"/>
                </a:moveTo>
                <a:lnTo>
                  <a:pt x="108" y="12"/>
                </a:lnTo>
                <a:lnTo>
                  <a:pt x="90" y="24"/>
                </a:lnTo>
                <a:lnTo>
                  <a:pt x="84" y="36"/>
                </a:lnTo>
                <a:lnTo>
                  <a:pt x="78" y="36"/>
                </a:lnTo>
                <a:lnTo>
                  <a:pt x="72" y="36"/>
                </a:lnTo>
                <a:lnTo>
                  <a:pt x="72" y="30"/>
                </a:lnTo>
                <a:lnTo>
                  <a:pt x="78" y="24"/>
                </a:lnTo>
                <a:lnTo>
                  <a:pt x="120" y="0"/>
                </a:lnTo>
                <a:close/>
                <a:moveTo>
                  <a:pt x="126" y="84"/>
                </a:moveTo>
                <a:lnTo>
                  <a:pt x="126" y="78"/>
                </a:lnTo>
                <a:lnTo>
                  <a:pt x="144" y="72"/>
                </a:lnTo>
                <a:lnTo>
                  <a:pt x="168" y="66"/>
                </a:lnTo>
                <a:lnTo>
                  <a:pt x="174" y="72"/>
                </a:lnTo>
                <a:lnTo>
                  <a:pt x="162" y="78"/>
                </a:lnTo>
                <a:lnTo>
                  <a:pt x="144" y="96"/>
                </a:lnTo>
                <a:lnTo>
                  <a:pt x="132" y="114"/>
                </a:lnTo>
                <a:lnTo>
                  <a:pt x="126" y="102"/>
                </a:lnTo>
                <a:lnTo>
                  <a:pt x="120" y="102"/>
                </a:lnTo>
                <a:lnTo>
                  <a:pt x="120" y="90"/>
                </a:lnTo>
                <a:lnTo>
                  <a:pt x="126" y="84"/>
                </a:lnTo>
                <a:close/>
                <a:moveTo>
                  <a:pt x="318" y="198"/>
                </a:moveTo>
                <a:lnTo>
                  <a:pt x="312" y="204"/>
                </a:lnTo>
                <a:lnTo>
                  <a:pt x="300" y="204"/>
                </a:lnTo>
                <a:lnTo>
                  <a:pt x="288" y="204"/>
                </a:lnTo>
                <a:lnTo>
                  <a:pt x="288" y="210"/>
                </a:lnTo>
                <a:lnTo>
                  <a:pt x="282" y="216"/>
                </a:lnTo>
                <a:lnTo>
                  <a:pt x="276" y="222"/>
                </a:lnTo>
                <a:lnTo>
                  <a:pt x="270" y="228"/>
                </a:lnTo>
                <a:lnTo>
                  <a:pt x="264" y="240"/>
                </a:lnTo>
                <a:lnTo>
                  <a:pt x="264" y="234"/>
                </a:lnTo>
                <a:lnTo>
                  <a:pt x="258" y="234"/>
                </a:lnTo>
                <a:lnTo>
                  <a:pt x="270" y="222"/>
                </a:lnTo>
                <a:lnTo>
                  <a:pt x="258" y="222"/>
                </a:lnTo>
                <a:lnTo>
                  <a:pt x="246" y="234"/>
                </a:lnTo>
                <a:lnTo>
                  <a:pt x="234" y="234"/>
                </a:lnTo>
                <a:lnTo>
                  <a:pt x="222" y="252"/>
                </a:lnTo>
                <a:lnTo>
                  <a:pt x="222" y="264"/>
                </a:lnTo>
                <a:lnTo>
                  <a:pt x="204" y="288"/>
                </a:lnTo>
                <a:lnTo>
                  <a:pt x="204" y="294"/>
                </a:lnTo>
                <a:lnTo>
                  <a:pt x="198" y="294"/>
                </a:lnTo>
                <a:lnTo>
                  <a:pt x="192" y="288"/>
                </a:lnTo>
                <a:lnTo>
                  <a:pt x="192" y="282"/>
                </a:lnTo>
                <a:lnTo>
                  <a:pt x="198" y="282"/>
                </a:lnTo>
                <a:lnTo>
                  <a:pt x="198" y="270"/>
                </a:lnTo>
                <a:lnTo>
                  <a:pt x="192" y="270"/>
                </a:lnTo>
                <a:lnTo>
                  <a:pt x="186" y="270"/>
                </a:lnTo>
                <a:lnTo>
                  <a:pt x="186" y="276"/>
                </a:lnTo>
                <a:lnTo>
                  <a:pt x="186" y="270"/>
                </a:lnTo>
                <a:lnTo>
                  <a:pt x="180" y="270"/>
                </a:lnTo>
                <a:lnTo>
                  <a:pt x="186" y="270"/>
                </a:lnTo>
                <a:lnTo>
                  <a:pt x="180" y="264"/>
                </a:lnTo>
                <a:lnTo>
                  <a:pt x="186" y="264"/>
                </a:lnTo>
                <a:lnTo>
                  <a:pt x="186" y="258"/>
                </a:lnTo>
                <a:lnTo>
                  <a:pt x="186" y="252"/>
                </a:lnTo>
                <a:lnTo>
                  <a:pt x="186" y="246"/>
                </a:lnTo>
                <a:lnTo>
                  <a:pt x="186" y="240"/>
                </a:lnTo>
                <a:lnTo>
                  <a:pt x="180" y="234"/>
                </a:lnTo>
                <a:lnTo>
                  <a:pt x="174" y="234"/>
                </a:lnTo>
                <a:lnTo>
                  <a:pt x="168" y="228"/>
                </a:lnTo>
                <a:lnTo>
                  <a:pt x="168" y="234"/>
                </a:lnTo>
                <a:lnTo>
                  <a:pt x="162" y="234"/>
                </a:lnTo>
                <a:lnTo>
                  <a:pt x="162" y="228"/>
                </a:lnTo>
                <a:lnTo>
                  <a:pt x="168" y="222"/>
                </a:lnTo>
                <a:lnTo>
                  <a:pt x="162" y="222"/>
                </a:lnTo>
                <a:lnTo>
                  <a:pt x="162" y="216"/>
                </a:lnTo>
                <a:lnTo>
                  <a:pt x="156" y="216"/>
                </a:lnTo>
                <a:lnTo>
                  <a:pt x="150" y="216"/>
                </a:lnTo>
                <a:lnTo>
                  <a:pt x="144" y="216"/>
                </a:lnTo>
                <a:lnTo>
                  <a:pt x="138" y="216"/>
                </a:lnTo>
                <a:lnTo>
                  <a:pt x="132" y="210"/>
                </a:lnTo>
                <a:lnTo>
                  <a:pt x="126" y="210"/>
                </a:lnTo>
                <a:lnTo>
                  <a:pt x="126" y="216"/>
                </a:lnTo>
                <a:lnTo>
                  <a:pt x="120" y="210"/>
                </a:lnTo>
                <a:lnTo>
                  <a:pt x="114" y="210"/>
                </a:lnTo>
                <a:lnTo>
                  <a:pt x="102" y="210"/>
                </a:lnTo>
                <a:lnTo>
                  <a:pt x="102" y="204"/>
                </a:lnTo>
                <a:lnTo>
                  <a:pt x="90" y="204"/>
                </a:lnTo>
                <a:lnTo>
                  <a:pt x="36" y="192"/>
                </a:lnTo>
                <a:lnTo>
                  <a:pt x="24" y="186"/>
                </a:lnTo>
                <a:lnTo>
                  <a:pt x="18" y="180"/>
                </a:lnTo>
                <a:lnTo>
                  <a:pt x="12" y="174"/>
                </a:lnTo>
                <a:lnTo>
                  <a:pt x="12" y="168"/>
                </a:lnTo>
                <a:lnTo>
                  <a:pt x="6" y="168"/>
                </a:lnTo>
                <a:lnTo>
                  <a:pt x="0" y="168"/>
                </a:lnTo>
                <a:lnTo>
                  <a:pt x="24" y="156"/>
                </a:lnTo>
                <a:lnTo>
                  <a:pt x="36" y="144"/>
                </a:lnTo>
                <a:lnTo>
                  <a:pt x="42" y="138"/>
                </a:lnTo>
                <a:lnTo>
                  <a:pt x="66" y="132"/>
                </a:lnTo>
                <a:lnTo>
                  <a:pt x="78" y="126"/>
                </a:lnTo>
                <a:lnTo>
                  <a:pt x="84" y="120"/>
                </a:lnTo>
                <a:lnTo>
                  <a:pt x="96" y="120"/>
                </a:lnTo>
                <a:lnTo>
                  <a:pt x="96" y="114"/>
                </a:lnTo>
                <a:lnTo>
                  <a:pt x="102" y="108"/>
                </a:lnTo>
                <a:lnTo>
                  <a:pt x="114" y="96"/>
                </a:lnTo>
                <a:lnTo>
                  <a:pt x="120" y="102"/>
                </a:lnTo>
                <a:lnTo>
                  <a:pt x="126" y="102"/>
                </a:lnTo>
                <a:lnTo>
                  <a:pt x="126" y="114"/>
                </a:lnTo>
                <a:lnTo>
                  <a:pt x="132" y="114"/>
                </a:lnTo>
                <a:lnTo>
                  <a:pt x="132" y="120"/>
                </a:lnTo>
                <a:lnTo>
                  <a:pt x="132" y="132"/>
                </a:lnTo>
                <a:lnTo>
                  <a:pt x="150" y="120"/>
                </a:lnTo>
                <a:lnTo>
                  <a:pt x="150" y="126"/>
                </a:lnTo>
                <a:lnTo>
                  <a:pt x="156" y="120"/>
                </a:lnTo>
                <a:lnTo>
                  <a:pt x="168" y="120"/>
                </a:lnTo>
                <a:lnTo>
                  <a:pt x="186" y="126"/>
                </a:lnTo>
                <a:lnTo>
                  <a:pt x="210" y="156"/>
                </a:lnTo>
                <a:lnTo>
                  <a:pt x="228" y="156"/>
                </a:lnTo>
                <a:lnTo>
                  <a:pt x="234" y="150"/>
                </a:lnTo>
                <a:lnTo>
                  <a:pt x="240" y="162"/>
                </a:lnTo>
                <a:lnTo>
                  <a:pt x="252" y="156"/>
                </a:lnTo>
                <a:lnTo>
                  <a:pt x="258" y="162"/>
                </a:lnTo>
                <a:lnTo>
                  <a:pt x="270" y="144"/>
                </a:lnTo>
                <a:lnTo>
                  <a:pt x="288" y="132"/>
                </a:lnTo>
                <a:lnTo>
                  <a:pt x="294" y="132"/>
                </a:lnTo>
                <a:lnTo>
                  <a:pt x="306" y="126"/>
                </a:lnTo>
                <a:lnTo>
                  <a:pt x="330" y="126"/>
                </a:lnTo>
                <a:lnTo>
                  <a:pt x="348" y="120"/>
                </a:lnTo>
                <a:lnTo>
                  <a:pt x="366" y="114"/>
                </a:lnTo>
                <a:lnTo>
                  <a:pt x="366" y="120"/>
                </a:lnTo>
                <a:lnTo>
                  <a:pt x="366" y="138"/>
                </a:lnTo>
                <a:lnTo>
                  <a:pt x="366" y="144"/>
                </a:lnTo>
                <a:lnTo>
                  <a:pt x="372" y="144"/>
                </a:lnTo>
                <a:lnTo>
                  <a:pt x="384" y="144"/>
                </a:lnTo>
                <a:lnTo>
                  <a:pt x="396" y="138"/>
                </a:lnTo>
                <a:lnTo>
                  <a:pt x="396" y="144"/>
                </a:lnTo>
                <a:lnTo>
                  <a:pt x="408" y="138"/>
                </a:lnTo>
                <a:lnTo>
                  <a:pt x="414" y="138"/>
                </a:lnTo>
                <a:lnTo>
                  <a:pt x="426" y="156"/>
                </a:lnTo>
                <a:lnTo>
                  <a:pt x="420" y="162"/>
                </a:lnTo>
                <a:lnTo>
                  <a:pt x="426" y="168"/>
                </a:lnTo>
                <a:lnTo>
                  <a:pt x="432" y="168"/>
                </a:lnTo>
                <a:lnTo>
                  <a:pt x="438" y="168"/>
                </a:lnTo>
                <a:lnTo>
                  <a:pt x="438" y="174"/>
                </a:lnTo>
                <a:lnTo>
                  <a:pt x="444" y="180"/>
                </a:lnTo>
                <a:lnTo>
                  <a:pt x="450" y="180"/>
                </a:lnTo>
                <a:lnTo>
                  <a:pt x="450" y="186"/>
                </a:lnTo>
                <a:lnTo>
                  <a:pt x="438" y="186"/>
                </a:lnTo>
                <a:lnTo>
                  <a:pt x="420" y="186"/>
                </a:lnTo>
                <a:lnTo>
                  <a:pt x="408" y="186"/>
                </a:lnTo>
                <a:lnTo>
                  <a:pt x="402" y="186"/>
                </a:lnTo>
                <a:lnTo>
                  <a:pt x="396" y="186"/>
                </a:lnTo>
                <a:lnTo>
                  <a:pt x="396" y="204"/>
                </a:lnTo>
                <a:lnTo>
                  <a:pt x="384" y="198"/>
                </a:lnTo>
                <a:lnTo>
                  <a:pt x="372" y="186"/>
                </a:lnTo>
                <a:lnTo>
                  <a:pt x="348" y="186"/>
                </a:lnTo>
                <a:lnTo>
                  <a:pt x="336" y="186"/>
                </a:lnTo>
                <a:lnTo>
                  <a:pt x="330" y="198"/>
                </a:lnTo>
                <a:lnTo>
                  <a:pt x="318" y="198"/>
                </a:lnTo>
                <a:close/>
                <a:moveTo>
                  <a:pt x="450" y="180"/>
                </a:moveTo>
                <a:lnTo>
                  <a:pt x="456" y="180"/>
                </a:lnTo>
                <a:lnTo>
                  <a:pt x="456" y="174"/>
                </a:lnTo>
                <a:lnTo>
                  <a:pt x="462" y="174"/>
                </a:lnTo>
                <a:lnTo>
                  <a:pt x="468" y="168"/>
                </a:lnTo>
                <a:lnTo>
                  <a:pt x="474" y="174"/>
                </a:lnTo>
                <a:lnTo>
                  <a:pt x="480" y="180"/>
                </a:lnTo>
                <a:lnTo>
                  <a:pt x="474" y="186"/>
                </a:lnTo>
                <a:lnTo>
                  <a:pt x="468" y="180"/>
                </a:lnTo>
                <a:lnTo>
                  <a:pt x="456" y="186"/>
                </a:lnTo>
                <a:lnTo>
                  <a:pt x="450" y="180"/>
                </a:lnTo>
                <a:lnTo>
                  <a:pt x="450" y="186"/>
                </a:lnTo>
                <a:lnTo>
                  <a:pt x="450" y="180"/>
                </a:lnTo>
                <a:close/>
                <a:moveTo>
                  <a:pt x="288" y="618"/>
                </a:moveTo>
                <a:lnTo>
                  <a:pt x="306" y="606"/>
                </a:lnTo>
                <a:lnTo>
                  <a:pt x="312" y="582"/>
                </a:lnTo>
                <a:lnTo>
                  <a:pt x="318" y="570"/>
                </a:lnTo>
                <a:lnTo>
                  <a:pt x="324" y="552"/>
                </a:lnTo>
                <a:lnTo>
                  <a:pt x="324" y="516"/>
                </a:lnTo>
                <a:lnTo>
                  <a:pt x="318" y="480"/>
                </a:lnTo>
                <a:lnTo>
                  <a:pt x="300" y="450"/>
                </a:lnTo>
                <a:lnTo>
                  <a:pt x="294" y="432"/>
                </a:lnTo>
                <a:lnTo>
                  <a:pt x="300" y="420"/>
                </a:lnTo>
                <a:lnTo>
                  <a:pt x="300" y="414"/>
                </a:lnTo>
                <a:lnTo>
                  <a:pt x="294" y="402"/>
                </a:lnTo>
                <a:lnTo>
                  <a:pt x="288" y="390"/>
                </a:lnTo>
                <a:lnTo>
                  <a:pt x="300" y="378"/>
                </a:lnTo>
                <a:lnTo>
                  <a:pt x="306" y="360"/>
                </a:lnTo>
                <a:lnTo>
                  <a:pt x="306" y="342"/>
                </a:lnTo>
                <a:lnTo>
                  <a:pt x="300" y="324"/>
                </a:lnTo>
                <a:lnTo>
                  <a:pt x="312" y="324"/>
                </a:lnTo>
                <a:lnTo>
                  <a:pt x="312" y="318"/>
                </a:lnTo>
                <a:lnTo>
                  <a:pt x="312" y="312"/>
                </a:lnTo>
                <a:lnTo>
                  <a:pt x="312" y="306"/>
                </a:lnTo>
                <a:lnTo>
                  <a:pt x="330" y="294"/>
                </a:lnTo>
                <a:lnTo>
                  <a:pt x="342" y="276"/>
                </a:lnTo>
                <a:lnTo>
                  <a:pt x="342" y="300"/>
                </a:lnTo>
                <a:lnTo>
                  <a:pt x="342" y="312"/>
                </a:lnTo>
                <a:lnTo>
                  <a:pt x="354" y="318"/>
                </a:lnTo>
                <a:lnTo>
                  <a:pt x="354" y="306"/>
                </a:lnTo>
                <a:lnTo>
                  <a:pt x="360" y="288"/>
                </a:lnTo>
                <a:lnTo>
                  <a:pt x="354" y="270"/>
                </a:lnTo>
                <a:lnTo>
                  <a:pt x="354" y="264"/>
                </a:lnTo>
                <a:lnTo>
                  <a:pt x="360" y="258"/>
                </a:lnTo>
                <a:lnTo>
                  <a:pt x="372" y="252"/>
                </a:lnTo>
                <a:lnTo>
                  <a:pt x="384" y="252"/>
                </a:lnTo>
                <a:lnTo>
                  <a:pt x="384" y="246"/>
                </a:lnTo>
                <a:lnTo>
                  <a:pt x="372" y="246"/>
                </a:lnTo>
                <a:lnTo>
                  <a:pt x="372" y="234"/>
                </a:lnTo>
                <a:lnTo>
                  <a:pt x="372" y="228"/>
                </a:lnTo>
                <a:lnTo>
                  <a:pt x="378" y="222"/>
                </a:lnTo>
                <a:lnTo>
                  <a:pt x="378" y="216"/>
                </a:lnTo>
                <a:lnTo>
                  <a:pt x="396" y="210"/>
                </a:lnTo>
                <a:lnTo>
                  <a:pt x="414" y="222"/>
                </a:lnTo>
                <a:lnTo>
                  <a:pt x="426" y="216"/>
                </a:lnTo>
                <a:lnTo>
                  <a:pt x="432" y="222"/>
                </a:lnTo>
                <a:lnTo>
                  <a:pt x="438" y="222"/>
                </a:lnTo>
                <a:lnTo>
                  <a:pt x="444" y="234"/>
                </a:lnTo>
                <a:lnTo>
                  <a:pt x="456" y="228"/>
                </a:lnTo>
                <a:lnTo>
                  <a:pt x="462" y="240"/>
                </a:lnTo>
                <a:lnTo>
                  <a:pt x="468" y="234"/>
                </a:lnTo>
                <a:lnTo>
                  <a:pt x="480" y="240"/>
                </a:lnTo>
                <a:lnTo>
                  <a:pt x="486" y="240"/>
                </a:lnTo>
                <a:lnTo>
                  <a:pt x="492" y="246"/>
                </a:lnTo>
                <a:lnTo>
                  <a:pt x="492" y="252"/>
                </a:lnTo>
                <a:lnTo>
                  <a:pt x="504" y="264"/>
                </a:lnTo>
                <a:lnTo>
                  <a:pt x="492" y="270"/>
                </a:lnTo>
                <a:lnTo>
                  <a:pt x="492" y="276"/>
                </a:lnTo>
                <a:lnTo>
                  <a:pt x="498" y="282"/>
                </a:lnTo>
                <a:lnTo>
                  <a:pt x="504" y="288"/>
                </a:lnTo>
                <a:lnTo>
                  <a:pt x="510" y="300"/>
                </a:lnTo>
                <a:lnTo>
                  <a:pt x="510" y="318"/>
                </a:lnTo>
                <a:lnTo>
                  <a:pt x="510" y="336"/>
                </a:lnTo>
                <a:lnTo>
                  <a:pt x="498" y="348"/>
                </a:lnTo>
                <a:lnTo>
                  <a:pt x="498" y="360"/>
                </a:lnTo>
                <a:lnTo>
                  <a:pt x="492" y="366"/>
                </a:lnTo>
                <a:lnTo>
                  <a:pt x="486" y="378"/>
                </a:lnTo>
                <a:lnTo>
                  <a:pt x="474" y="378"/>
                </a:lnTo>
                <a:lnTo>
                  <a:pt x="474" y="384"/>
                </a:lnTo>
                <a:lnTo>
                  <a:pt x="474" y="408"/>
                </a:lnTo>
                <a:lnTo>
                  <a:pt x="492" y="414"/>
                </a:lnTo>
                <a:lnTo>
                  <a:pt x="498" y="414"/>
                </a:lnTo>
                <a:lnTo>
                  <a:pt x="504" y="402"/>
                </a:lnTo>
                <a:lnTo>
                  <a:pt x="510" y="396"/>
                </a:lnTo>
                <a:lnTo>
                  <a:pt x="516" y="390"/>
                </a:lnTo>
                <a:lnTo>
                  <a:pt x="516" y="378"/>
                </a:lnTo>
                <a:lnTo>
                  <a:pt x="540" y="360"/>
                </a:lnTo>
                <a:lnTo>
                  <a:pt x="552" y="366"/>
                </a:lnTo>
                <a:lnTo>
                  <a:pt x="558" y="366"/>
                </a:lnTo>
                <a:lnTo>
                  <a:pt x="570" y="384"/>
                </a:lnTo>
                <a:lnTo>
                  <a:pt x="570" y="396"/>
                </a:lnTo>
                <a:lnTo>
                  <a:pt x="582" y="444"/>
                </a:lnTo>
                <a:lnTo>
                  <a:pt x="594" y="462"/>
                </a:lnTo>
                <a:lnTo>
                  <a:pt x="588" y="474"/>
                </a:lnTo>
                <a:lnTo>
                  <a:pt x="594" y="486"/>
                </a:lnTo>
                <a:lnTo>
                  <a:pt x="588" y="498"/>
                </a:lnTo>
                <a:lnTo>
                  <a:pt x="582" y="498"/>
                </a:lnTo>
                <a:lnTo>
                  <a:pt x="576" y="498"/>
                </a:lnTo>
                <a:lnTo>
                  <a:pt x="570" y="498"/>
                </a:lnTo>
                <a:lnTo>
                  <a:pt x="570" y="504"/>
                </a:lnTo>
                <a:lnTo>
                  <a:pt x="564" y="516"/>
                </a:lnTo>
                <a:lnTo>
                  <a:pt x="570" y="516"/>
                </a:lnTo>
                <a:lnTo>
                  <a:pt x="564" y="528"/>
                </a:lnTo>
                <a:lnTo>
                  <a:pt x="552" y="540"/>
                </a:lnTo>
                <a:lnTo>
                  <a:pt x="552" y="558"/>
                </a:lnTo>
                <a:lnTo>
                  <a:pt x="552" y="564"/>
                </a:lnTo>
                <a:lnTo>
                  <a:pt x="534" y="594"/>
                </a:lnTo>
                <a:lnTo>
                  <a:pt x="516" y="600"/>
                </a:lnTo>
                <a:lnTo>
                  <a:pt x="504" y="600"/>
                </a:lnTo>
                <a:lnTo>
                  <a:pt x="468" y="606"/>
                </a:lnTo>
                <a:lnTo>
                  <a:pt x="438" y="612"/>
                </a:lnTo>
                <a:lnTo>
                  <a:pt x="438" y="606"/>
                </a:lnTo>
                <a:lnTo>
                  <a:pt x="408" y="606"/>
                </a:lnTo>
                <a:lnTo>
                  <a:pt x="402" y="612"/>
                </a:lnTo>
                <a:lnTo>
                  <a:pt x="372" y="612"/>
                </a:lnTo>
                <a:lnTo>
                  <a:pt x="366" y="612"/>
                </a:lnTo>
                <a:lnTo>
                  <a:pt x="342" y="618"/>
                </a:lnTo>
                <a:lnTo>
                  <a:pt x="330" y="618"/>
                </a:lnTo>
                <a:lnTo>
                  <a:pt x="312" y="618"/>
                </a:lnTo>
                <a:lnTo>
                  <a:pt x="288" y="618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4" name="Freeform 36"/>
          <p:cNvSpPr>
            <a:spLocks/>
          </p:cNvSpPr>
          <p:nvPr/>
        </p:nvSpPr>
        <p:spPr bwMode="auto">
          <a:xfrm>
            <a:off x="2647952" y="2178050"/>
            <a:ext cx="1266825" cy="800100"/>
          </a:xfrm>
          <a:custGeom>
            <a:avLst/>
            <a:gdLst>
              <a:gd name="T0" fmla="*/ 2147483647 w 798"/>
              <a:gd name="T1" fmla="*/ 2147483647 h 504"/>
              <a:gd name="T2" fmla="*/ 2147483647 w 798"/>
              <a:gd name="T3" fmla="*/ 2147483647 h 504"/>
              <a:gd name="T4" fmla="*/ 2147483647 w 798"/>
              <a:gd name="T5" fmla="*/ 2147483647 h 504"/>
              <a:gd name="T6" fmla="*/ 2147483647 w 798"/>
              <a:gd name="T7" fmla="*/ 2147483647 h 504"/>
              <a:gd name="T8" fmla="*/ 2147483647 w 798"/>
              <a:gd name="T9" fmla="*/ 2147483647 h 504"/>
              <a:gd name="T10" fmla="*/ 2147483647 w 798"/>
              <a:gd name="T11" fmla="*/ 2147483647 h 504"/>
              <a:gd name="T12" fmla="*/ 2147483647 w 798"/>
              <a:gd name="T13" fmla="*/ 2147483647 h 504"/>
              <a:gd name="T14" fmla="*/ 2147483647 w 798"/>
              <a:gd name="T15" fmla="*/ 2147483647 h 504"/>
              <a:gd name="T16" fmla="*/ 2147483647 w 798"/>
              <a:gd name="T17" fmla="*/ 2147483647 h 504"/>
              <a:gd name="T18" fmla="*/ 2147483647 w 798"/>
              <a:gd name="T19" fmla="*/ 2147483647 h 504"/>
              <a:gd name="T20" fmla="*/ 2147483647 w 798"/>
              <a:gd name="T21" fmla="*/ 2147483647 h 504"/>
              <a:gd name="T22" fmla="*/ 2147483647 w 798"/>
              <a:gd name="T23" fmla="*/ 2147483647 h 504"/>
              <a:gd name="T24" fmla="*/ 2147483647 w 798"/>
              <a:gd name="T25" fmla="*/ 2147483647 h 504"/>
              <a:gd name="T26" fmla="*/ 2147483647 w 798"/>
              <a:gd name="T27" fmla="*/ 2147483647 h 504"/>
              <a:gd name="T28" fmla="*/ 2147483647 w 798"/>
              <a:gd name="T29" fmla="*/ 2147483647 h 504"/>
              <a:gd name="T30" fmla="*/ 2147483647 w 798"/>
              <a:gd name="T31" fmla="*/ 2147483647 h 504"/>
              <a:gd name="T32" fmla="*/ 2147483647 w 798"/>
              <a:gd name="T33" fmla="*/ 2147483647 h 504"/>
              <a:gd name="T34" fmla="*/ 2147483647 w 798"/>
              <a:gd name="T35" fmla="*/ 2147483647 h 504"/>
              <a:gd name="T36" fmla="*/ 2147483647 w 798"/>
              <a:gd name="T37" fmla="*/ 2147483647 h 504"/>
              <a:gd name="T38" fmla="*/ 2147483647 w 798"/>
              <a:gd name="T39" fmla="*/ 2147483647 h 504"/>
              <a:gd name="T40" fmla="*/ 2147483647 w 798"/>
              <a:gd name="T41" fmla="*/ 2147483647 h 504"/>
              <a:gd name="T42" fmla="*/ 2147483647 w 798"/>
              <a:gd name="T43" fmla="*/ 2147483647 h 504"/>
              <a:gd name="T44" fmla="*/ 2147483647 w 798"/>
              <a:gd name="T45" fmla="*/ 2147483647 h 504"/>
              <a:gd name="T46" fmla="*/ 2147483647 w 798"/>
              <a:gd name="T47" fmla="*/ 2147483647 h 504"/>
              <a:gd name="T48" fmla="*/ 2147483647 w 798"/>
              <a:gd name="T49" fmla="*/ 2147483647 h 504"/>
              <a:gd name="T50" fmla="*/ 2147483647 w 798"/>
              <a:gd name="T51" fmla="*/ 2147483647 h 504"/>
              <a:gd name="T52" fmla="*/ 2147483647 w 798"/>
              <a:gd name="T53" fmla="*/ 2147483647 h 504"/>
              <a:gd name="T54" fmla="*/ 2147483647 w 798"/>
              <a:gd name="T55" fmla="*/ 2147483647 h 504"/>
              <a:gd name="T56" fmla="*/ 2147483647 w 798"/>
              <a:gd name="T57" fmla="*/ 2147483647 h 504"/>
              <a:gd name="T58" fmla="*/ 2147483647 w 798"/>
              <a:gd name="T59" fmla="*/ 2147483647 h 504"/>
              <a:gd name="T60" fmla="*/ 2147483647 w 798"/>
              <a:gd name="T61" fmla="*/ 2147483647 h 504"/>
              <a:gd name="T62" fmla="*/ 2147483647 w 798"/>
              <a:gd name="T63" fmla="*/ 2147483647 h 504"/>
              <a:gd name="T64" fmla="*/ 2147483647 w 798"/>
              <a:gd name="T65" fmla="*/ 2147483647 h 504"/>
              <a:gd name="T66" fmla="*/ 2147483647 w 798"/>
              <a:gd name="T67" fmla="*/ 2147483647 h 504"/>
              <a:gd name="T68" fmla="*/ 2147483647 w 798"/>
              <a:gd name="T69" fmla="*/ 2147483647 h 504"/>
              <a:gd name="T70" fmla="*/ 0 w 798"/>
              <a:gd name="T71" fmla="*/ 2147483647 h 504"/>
              <a:gd name="T72" fmla="*/ 2147483647 w 798"/>
              <a:gd name="T73" fmla="*/ 2147483647 h 504"/>
              <a:gd name="T74" fmla="*/ 2147483647 w 798"/>
              <a:gd name="T75" fmla="*/ 2147483647 h 504"/>
              <a:gd name="T76" fmla="*/ 2147483647 w 798"/>
              <a:gd name="T77" fmla="*/ 2147483647 h 504"/>
              <a:gd name="T78" fmla="*/ 2147483647 w 798"/>
              <a:gd name="T79" fmla="*/ 2147483647 h 504"/>
              <a:gd name="T80" fmla="*/ 2147483647 w 798"/>
              <a:gd name="T81" fmla="*/ 2147483647 h 504"/>
              <a:gd name="T82" fmla="*/ 2147483647 w 798"/>
              <a:gd name="T83" fmla="*/ 2147483647 h 504"/>
              <a:gd name="T84" fmla="*/ 2147483647 w 798"/>
              <a:gd name="T85" fmla="*/ 2147483647 h 504"/>
              <a:gd name="T86" fmla="*/ 2147483647 w 798"/>
              <a:gd name="T87" fmla="*/ 2147483647 h 504"/>
              <a:gd name="T88" fmla="*/ 2147483647 w 798"/>
              <a:gd name="T89" fmla="*/ 2147483647 h 504"/>
              <a:gd name="T90" fmla="*/ 2147483647 w 798"/>
              <a:gd name="T91" fmla="*/ 2147483647 h 504"/>
              <a:gd name="T92" fmla="*/ 2147483647 w 798"/>
              <a:gd name="T93" fmla="*/ 2147483647 h 504"/>
              <a:gd name="T94" fmla="*/ 2147483647 w 798"/>
              <a:gd name="T95" fmla="*/ 2147483647 h 50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798"/>
              <a:gd name="T145" fmla="*/ 0 h 504"/>
              <a:gd name="T146" fmla="*/ 798 w 798"/>
              <a:gd name="T147" fmla="*/ 504 h 504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798" h="504">
                <a:moveTo>
                  <a:pt x="246" y="474"/>
                </a:moveTo>
                <a:lnTo>
                  <a:pt x="246" y="480"/>
                </a:lnTo>
                <a:lnTo>
                  <a:pt x="240" y="480"/>
                </a:lnTo>
                <a:lnTo>
                  <a:pt x="240" y="486"/>
                </a:lnTo>
                <a:lnTo>
                  <a:pt x="246" y="486"/>
                </a:lnTo>
                <a:lnTo>
                  <a:pt x="240" y="486"/>
                </a:lnTo>
                <a:lnTo>
                  <a:pt x="234" y="486"/>
                </a:lnTo>
                <a:lnTo>
                  <a:pt x="228" y="486"/>
                </a:lnTo>
                <a:lnTo>
                  <a:pt x="222" y="486"/>
                </a:lnTo>
                <a:lnTo>
                  <a:pt x="216" y="480"/>
                </a:lnTo>
                <a:lnTo>
                  <a:pt x="210" y="480"/>
                </a:lnTo>
                <a:lnTo>
                  <a:pt x="204" y="480"/>
                </a:lnTo>
                <a:lnTo>
                  <a:pt x="198" y="480"/>
                </a:lnTo>
                <a:lnTo>
                  <a:pt x="192" y="480"/>
                </a:lnTo>
                <a:lnTo>
                  <a:pt x="192" y="474"/>
                </a:lnTo>
                <a:lnTo>
                  <a:pt x="186" y="480"/>
                </a:lnTo>
                <a:lnTo>
                  <a:pt x="180" y="480"/>
                </a:lnTo>
                <a:lnTo>
                  <a:pt x="180" y="486"/>
                </a:lnTo>
                <a:lnTo>
                  <a:pt x="174" y="486"/>
                </a:lnTo>
                <a:lnTo>
                  <a:pt x="174" y="480"/>
                </a:lnTo>
                <a:lnTo>
                  <a:pt x="168" y="480"/>
                </a:lnTo>
                <a:lnTo>
                  <a:pt x="162" y="480"/>
                </a:lnTo>
                <a:lnTo>
                  <a:pt x="156" y="474"/>
                </a:lnTo>
                <a:lnTo>
                  <a:pt x="156" y="480"/>
                </a:lnTo>
                <a:lnTo>
                  <a:pt x="150" y="480"/>
                </a:lnTo>
                <a:lnTo>
                  <a:pt x="150" y="486"/>
                </a:lnTo>
                <a:lnTo>
                  <a:pt x="144" y="486"/>
                </a:lnTo>
                <a:lnTo>
                  <a:pt x="144" y="492"/>
                </a:lnTo>
                <a:lnTo>
                  <a:pt x="144" y="486"/>
                </a:lnTo>
                <a:lnTo>
                  <a:pt x="138" y="480"/>
                </a:lnTo>
                <a:lnTo>
                  <a:pt x="132" y="480"/>
                </a:lnTo>
                <a:lnTo>
                  <a:pt x="138" y="480"/>
                </a:lnTo>
                <a:lnTo>
                  <a:pt x="132" y="474"/>
                </a:lnTo>
                <a:lnTo>
                  <a:pt x="138" y="474"/>
                </a:lnTo>
                <a:lnTo>
                  <a:pt x="132" y="468"/>
                </a:lnTo>
                <a:lnTo>
                  <a:pt x="132" y="462"/>
                </a:lnTo>
                <a:lnTo>
                  <a:pt x="138" y="462"/>
                </a:lnTo>
                <a:lnTo>
                  <a:pt x="132" y="456"/>
                </a:lnTo>
                <a:lnTo>
                  <a:pt x="132" y="450"/>
                </a:lnTo>
                <a:lnTo>
                  <a:pt x="132" y="444"/>
                </a:lnTo>
                <a:lnTo>
                  <a:pt x="126" y="438"/>
                </a:lnTo>
                <a:lnTo>
                  <a:pt x="120" y="444"/>
                </a:lnTo>
                <a:lnTo>
                  <a:pt x="120" y="438"/>
                </a:lnTo>
                <a:lnTo>
                  <a:pt x="114" y="438"/>
                </a:lnTo>
                <a:lnTo>
                  <a:pt x="114" y="432"/>
                </a:lnTo>
                <a:lnTo>
                  <a:pt x="108" y="426"/>
                </a:lnTo>
                <a:lnTo>
                  <a:pt x="114" y="426"/>
                </a:lnTo>
                <a:lnTo>
                  <a:pt x="114" y="420"/>
                </a:lnTo>
                <a:lnTo>
                  <a:pt x="114" y="414"/>
                </a:lnTo>
                <a:lnTo>
                  <a:pt x="114" y="408"/>
                </a:lnTo>
                <a:lnTo>
                  <a:pt x="108" y="408"/>
                </a:lnTo>
                <a:lnTo>
                  <a:pt x="108" y="402"/>
                </a:lnTo>
                <a:lnTo>
                  <a:pt x="102" y="396"/>
                </a:lnTo>
                <a:lnTo>
                  <a:pt x="102" y="390"/>
                </a:lnTo>
                <a:lnTo>
                  <a:pt x="102" y="384"/>
                </a:lnTo>
                <a:lnTo>
                  <a:pt x="102" y="378"/>
                </a:lnTo>
                <a:lnTo>
                  <a:pt x="102" y="372"/>
                </a:lnTo>
                <a:lnTo>
                  <a:pt x="102" y="366"/>
                </a:lnTo>
                <a:lnTo>
                  <a:pt x="96" y="366"/>
                </a:lnTo>
                <a:lnTo>
                  <a:pt x="102" y="360"/>
                </a:lnTo>
                <a:lnTo>
                  <a:pt x="102" y="354"/>
                </a:lnTo>
                <a:lnTo>
                  <a:pt x="96" y="354"/>
                </a:lnTo>
                <a:lnTo>
                  <a:pt x="96" y="348"/>
                </a:lnTo>
                <a:lnTo>
                  <a:pt x="90" y="348"/>
                </a:lnTo>
                <a:lnTo>
                  <a:pt x="90" y="342"/>
                </a:lnTo>
                <a:lnTo>
                  <a:pt x="90" y="348"/>
                </a:lnTo>
                <a:lnTo>
                  <a:pt x="84" y="348"/>
                </a:lnTo>
                <a:lnTo>
                  <a:pt x="84" y="354"/>
                </a:lnTo>
                <a:lnTo>
                  <a:pt x="78" y="354"/>
                </a:lnTo>
                <a:lnTo>
                  <a:pt x="72" y="360"/>
                </a:lnTo>
                <a:lnTo>
                  <a:pt x="72" y="354"/>
                </a:lnTo>
                <a:lnTo>
                  <a:pt x="72" y="360"/>
                </a:lnTo>
                <a:lnTo>
                  <a:pt x="66" y="360"/>
                </a:lnTo>
                <a:lnTo>
                  <a:pt x="60" y="360"/>
                </a:lnTo>
                <a:lnTo>
                  <a:pt x="60" y="354"/>
                </a:lnTo>
                <a:lnTo>
                  <a:pt x="54" y="354"/>
                </a:lnTo>
                <a:lnTo>
                  <a:pt x="54" y="348"/>
                </a:lnTo>
                <a:lnTo>
                  <a:pt x="48" y="348"/>
                </a:lnTo>
                <a:lnTo>
                  <a:pt x="54" y="348"/>
                </a:lnTo>
                <a:lnTo>
                  <a:pt x="48" y="342"/>
                </a:lnTo>
                <a:lnTo>
                  <a:pt x="54" y="342"/>
                </a:lnTo>
                <a:lnTo>
                  <a:pt x="54" y="336"/>
                </a:lnTo>
                <a:lnTo>
                  <a:pt x="54" y="330"/>
                </a:lnTo>
                <a:lnTo>
                  <a:pt x="54" y="324"/>
                </a:lnTo>
                <a:lnTo>
                  <a:pt x="60" y="324"/>
                </a:lnTo>
                <a:lnTo>
                  <a:pt x="66" y="324"/>
                </a:lnTo>
                <a:lnTo>
                  <a:pt x="66" y="318"/>
                </a:lnTo>
                <a:lnTo>
                  <a:pt x="66" y="312"/>
                </a:lnTo>
                <a:lnTo>
                  <a:pt x="60" y="312"/>
                </a:lnTo>
                <a:lnTo>
                  <a:pt x="66" y="306"/>
                </a:lnTo>
                <a:lnTo>
                  <a:pt x="60" y="306"/>
                </a:lnTo>
                <a:lnTo>
                  <a:pt x="66" y="306"/>
                </a:lnTo>
                <a:lnTo>
                  <a:pt x="66" y="300"/>
                </a:lnTo>
                <a:lnTo>
                  <a:pt x="66" y="294"/>
                </a:lnTo>
                <a:lnTo>
                  <a:pt x="60" y="294"/>
                </a:lnTo>
                <a:lnTo>
                  <a:pt x="66" y="294"/>
                </a:lnTo>
                <a:lnTo>
                  <a:pt x="72" y="288"/>
                </a:lnTo>
                <a:lnTo>
                  <a:pt x="66" y="282"/>
                </a:lnTo>
                <a:lnTo>
                  <a:pt x="72" y="282"/>
                </a:lnTo>
                <a:lnTo>
                  <a:pt x="78" y="270"/>
                </a:lnTo>
                <a:lnTo>
                  <a:pt x="78" y="264"/>
                </a:lnTo>
                <a:lnTo>
                  <a:pt x="78" y="258"/>
                </a:lnTo>
                <a:lnTo>
                  <a:pt x="84" y="258"/>
                </a:lnTo>
                <a:lnTo>
                  <a:pt x="84" y="252"/>
                </a:lnTo>
                <a:lnTo>
                  <a:pt x="84" y="246"/>
                </a:lnTo>
                <a:lnTo>
                  <a:pt x="78" y="246"/>
                </a:lnTo>
                <a:lnTo>
                  <a:pt x="72" y="246"/>
                </a:lnTo>
                <a:lnTo>
                  <a:pt x="66" y="246"/>
                </a:lnTo>
                <a:lnTo>
                  <a:pt x="66" y="240"/>
                </a:lnTo>
                <a:lnTo>
                  <a:pt x="66" y="234"/>
                </a:lnTo>
                <a:lnTo>
                  <a:pt x="60" y="234"/>
                </a:lnTo>
                <a:lnTo>
                  <a:pt x="60" y="240"/>
                </a:lnTo>
                <a:lnTo>
                  <a:pt x="54" y="234"/>
                </a:lnTo>
                <a:lnTo>
                  <a:pt x="60" y="234"/>
                </a:lnTo>
                <a:lnTo>
                  <a:pt x="54" y="228"/>
                </a:lnTo>
                <a:lnTo>
                  <a:pt x="48" y="228"/>
                </a:lnTo>
                <a:lnTo>
                  <a:pt x="48" y="222"/>
                </a:lnTo>
                <a:lnTo>
                  <a:pt x="48" y="216"/>
                </a:lnTo>
                <a:lnTo>
                  <a:pt x="48" y="210"/>
                </a:lnTo>
                <a:lnTo>
                  <a:pt x="42" y="210"/>
                </a:lnTo>
                <a:lnTo>
                  <a:pt x="42" y="204"/>
                </a:lnTo>
                <a:lnTo>
                  <a:pt x="42" y="198"/>
                </a:lnTo>
                <a:lnTo>
                  <a:pt x="42" y="192"/>
                </a:lnTo>
                <a:lnTo>
                  <a:pt x="36" y="192"/>
                </a:lnTo>
                <a:lnTo>
                  <a:pt x="30" y="186"/>
                </a:lnTo>
                <a:lnTo>
                  <a:pt x="30" y="174"/>
                </a:lnTo>
                <a:lnTo>
                  <a:pt x="24" y="174"/>
                </a:lnTo>
                <a:lnTo>
                  <a:pt x="18" y="168"/>
                </a:lnTo>
                <a:lnTo>
                  <a:pt x="12" y="162"/>
                </a:lnTo>
                <a:lnTo>
                  <a:pt x="12" y="156"/>
                </a:lnTo>
                <a:lnTo>
                  <a:pt x="6" y="156"/>
                </a:lnTo>
                <a:lnTo>
                  <a:pt x="6" y="150"/>
                </a:lnTo>
                <a:lnTo>
                  <a:pt x="12" y="150"/>
                </a:lnTo>
                <a:lnTo>
                  <a:pt x="12" y="144"/>
                </a:lnTo>
                <a:lnTo>
                  <a:pt x="6" y="144"/>
                </a:lnTo>
                <a:lnTo>
                  <a:pt x="12" y="138"/>
                </a:lnTo>
                <a:lnTo>
                  <a:pt x="12" y="132"/>
                </a:lnTo>
                <a:lnTo>
                  <a:pt x="12" y="126"/>
                </a:lnTo>
                <a:lnTo>
                  <a:pt x="12" y="120"/>
                </a:lnTo>
                <a:lnTo>
                  <a:pt x="6" y="120"/>
                </a:lnTo>
                <a:lnTo>
                  <a:pt x="6" y="114"/>
                </a:lnTo>
                <a:lnTo>
                  <a:pt x="0" y="108"/>
                </a:lnTo>
                <a:lnTo>
                  <a:pt x="0" y="102"/>
                </a:lnTo>
                <a:lnTo>
                  <a:pt x="0" y="96"/>
                </a:lnTo>
                <a:lnTo>
                  <a:pt x="0" y="72"/>
                </a:lnTo>
                <a:lnTo>
                  <a:pt x="6" y="48"/>
                </a:lnTo>
                <a:lnTo>
                  <a:pt x="18" y="0"/>
                </a:lnTo>
                <a:lnTo>
                  <a:pt x="102" y="18"/>
                </a:lnTo>
                <a:lnTo>
                  <a:pt x="144" y="24"/>
                </a:lnTo>
                <a:lnTo>
                  <a:pt x="270" y="48"/>
                </a:lnTo>
                <a:lnTo>
                  <a:pt x="324" y="54"/>
                </a:lnTo>
                <a:lnTo>
                  <a:pt x="360" y="60"/>
                </a:lnTo>
                <a:lnTo>
                  <a:pt x="444" y="72"/>
                </a:lnTo>
                <a:lnTo>
                  <a:pt x="522" y="84"/>
                </a:lnTo>
                <a:lnTo>
                  <a:pt x="594" y="96"/>
                </a:lnTo>
                <a:lnTo>
                  <a:pt x="666" y="102"/>
                </a:lnTo>
                <a:lnTo>
                  <a:pt x="732" y="108"/>
                </a:lnTo>
                <a:lnTo>
                  <a:pt x="798" y="114"/>
                </a:lnTo>
                <a:lnTo>
                  <a:pt x="798" y="150"/>
                </a:lnTo>
                <a:lnTo>
                  <a:pt x="792" y="174"/>
                </a:lnTo>
                <a:lnTo>
                  <a:pt x="792" y="210"/>
                </a:lnTo>
                <a:lnTo>
                  <a:pt x="786" y="270"/>
                </a:lnTo>
                <a:lnTo>
                  <a:pt x="786" y="276"/>
                </a:lnTo>
                <a:lnTo>
                  <a:pt x="780" y="348"/>
                </a:lnTo>
                <a:lnTo>
                  <a:pt x="780" y="354"/>
                </a:lnTo>
                <a:lnTo>
                  <a:pt x="774" y="378"/>
                </a:lnTo>
                <a:lnTo>
                  <a:pt x="774" y="414"/>
                </a:lnTo>
                <a:lnTo>
                  <a:pt x="774" y="420"/>
                </a:lnTo>
                <a:lnTo>
                  <a:pt x="768" y="486"/>
                </a:lnTo>
                <a:lnTo>
                  <a:pt x="768" y="504"/>
                </a:lnTo>
                <a:lnTo>
                  <a:pt x="696" y="498"/>
                </a:lnTo>
                <a:lnTo>
                  <a:pt x="630" y="492"/>
                </a:lnTo>
                <a:lnTo>
                  <a:pt x="612" y="492"/>
                </a:lnTo>
                <a:lnTo>
                  <a:pt x="498" y="480"/>
                </a:lnTo>
                <a:lnTo>
                  <a:pt x="474" y="474"/>
                </a:lnTo>
                <a:lnTo>
                  <a:pt x="450" y="474"/>
                </a:lnTo>
                <a:lnTo>
                  <a:pt x="366" y="462"/>
                </a:lnTo>
                <a:lnTo>
                  <a:pt x="354" y="456"/>
                </a:lnTo>
                <a:lnTo>
                  <a:pt x="324" y="456"/>
                </a:lnTo>
                <a:lnTo>
                  <a:pt x="282" y="450"/>
                </a:lnTo>
                <a:lnTo>
                  <a:pt x="276" y="480"/>
                </a:lnTo>
                <a:lnTo>
                  <a:pt x="270" y="498"/>
                </a:lnTo>
                <a:lnTo>
                  <a:pt x="264" y="498"/>
                </a:lnTo>
                <a:lnTo>
                  <a:pt x="264" y="492"/>
                </a:lnTo>
                <a:lnTo>
                  <a:pt x="264" y="486"/>
                </a:lnTo>
                <a:lnTo>
                  <a:pt x="258" y="486"/>
                </a:lnTo>
                <a:lnTo>
                  <a:pt x="264" y="480"/>
                </a:lnTo>
                <a:lnTo>
                  <a:pt x="258" y="480"/>
                </a:lnTo>
                <a:lnTo>
                  <a:pt x="258" y="474"/>
                </a:lnTo>
                <a:lnTo>
                  <a:pt x="258" y="468"/>
                </a:lnTo>
                <a:lnTo>
                  <a:pt x="252" y="468"/>
                </a:lnTo>
                <a:lnTo>
                  <a:pt x="252" y="474"/>
                </a:lnTo>
                <a:lnTo>
                  <a:pt x="246" y="468"/>
                </a:lnTo>
                <a:lnTo>
                  <a:pt x="246" y="474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5" name="Freeform 37"/>
          <p:cNvSpPr>
            <a:spLocks/>
          </p:cNvSpPr>
          <p:nvPr/>
        </p:nvSpPr>
        <p:spPr bwMode="auto">
          <a:xfrm>
            <a:off x="2990850" y="2892553"/>
            <a:ext cx="876300" cy="714375"/>
          </a:xfrm>
          <a:custGeom>
            <a:avLst/>
            <a:gdLst>
              <a:gd name="T0" fmla="*/ 2147483647 w 552"/>
              <a:gd name="T1" fmla="*/ 2147483647 h 450"/>
              <a:gd name="T2" fmla="*/ 2147483647 w 552"/>
              <a:gd name="T3" fmla="*/ 2147483647 h 450"/>
              <a:gd name="T4" fmla="*/ 2147483647 w 552"/>
              <a:gd name="T5" fmla="*/ 2147483647 h 450"/>
              <a:gd name="T6" fmla="*/ 2147483647 w 552"/>
              <a:gd name="T7" fmla="*/ 2147483647 h 450"/>
              <a:gd name="T8" fmla="*/ 2147483647 w 552"/>
              <a:gd name="T9" fmla="*/ 2147483647 h 450"/>
              <a:gd name="T10" fmla="*/ 2147483647 w 552"/>
              <a:gd name="T11" fmla="*/ 2147483647 h 450"/>
              <a:gd name="T12" fmla="*/ 2147483647 w 552"/>
              <a:gd name="T13" fmla="*/ 2147483647 h 450"/>
              <a:gd name="T14" fmla="*/ 2147483647 w 552"/>
              <a:gd name="T15" fmla="*/ 2147483647 h 450"/>
              <a:gd name="T16" fmla="*/ 2147483647 w 552"/>
              <a:gd name="T17" fmla="*/ 2147483647 h 450"/>
              <a:gd name="T18" fmla="*/ 2147483647 w 552"/>
              <a:gd name="T19" fmla="*/ 2147483647 h 450"/>
              <a:gd name="T20" fmla="*/ 2147483647 w 552"/>
              <a:gd name="T21" fmla="*/ 2147483647 h 450"/>
              <a:gd name="T22" fmla="*/ 2147483647 w 552"/>
              <a:gd name="T23" fmla="*/ 2147483647 h 450"/>
              <a:gd name="T24" fmla="*/ 2147483647 w 552"/>
              <a:gd name="T25" fmla="*/ 2147483647 h 450"/>
              <a:gd name="T26" fmla="*/ 2147483647 w 552"/>
              <a:gd name="T27" fmla="*/ 2147483647 h 450"/>
              <a:gd name="T28" fmla="*/ 0 w 552"/>
              <a:gd name="T29" fmla="*/ 2147483647 h 450"/>
              <a:gd name="T30" fmla="*/ 2147483647 w 552"/>
              <a:gd name="T31" fmla="*/ 2147483647 h 450"/>
              <a:gd name="T32" fmla="*/ 2147483647 w 552"/>
              <a:gd name="T33" fmla="*/ 2147483647 h 450"/>
              <a:gd name="T34" fmla="*/ 2147483647 w 552"/>
              <a:gd name="T35" fmla="*/ 2147483647 h 450"/>
              <a:gd name="T36" fmla="*/ 2147483647 w 552"/>
              <a:gd name="T37" fmla="*/ 2147483647 h 450"/>
              <a:gd name="T38" fmla="*/ 2147483647 w 552"/>
              <a:gd name="T39" fmla="*/ 2147483647 h 450"/>
              <a:gd name="T40" fmla="*/ 2147483647 w 552"/>
              <a:gd name="T41" fmla="*/ 2147483647 h 450"/>
              <a:gd name="T42" fmla="*/ 2147483647 w 552"/>
              <a:gd name="T43" fmla="*/ 2147483647 h 450"/>
              <a:gd name="T44" fmla="*/ 2147483647 w 552"/>
              <a:gd name="T45" fmla="*/ 2147483647 h 450"/>
              <a:gd name="T46" fmla="*/ 2147483647 w 552"/>
              <a:gd name="T47" fmla="*/ 2147483647 h 450"/>
              <a:gd name="T48" fmla="*/ 2147483647 w 552"/>
              <a:gd name="T49" fmla="*/ 2147483647 h 450"/>
              <a:gd name="T50" fmla="*/ 2147483647 w 552"/>
              <a:gd name="T51" fmla="*/ 0 h 450"/>
              <a:gd name="T52" fmla="*/ 2147483647 w 552"/>
              <a:gd name="T53" fmla="*/ 2147483647 h 450"/>
              <a:gd name="T54" fmla="*/ 2147483647 w 552"/>
              <a:gd name="T55" fmla="*/ 2147483647 h 450"/>
              <a:gd name="T56" fmla="*/ 2147483647 w 552"/>
              <a:gd name="T57" fmla="*/ 2147483647 h 450"/>
              <a:gd name="T58" fmla="*/ 2147483647 w 552"/>
              <a:gd name="T59" fmla="*/ 2147483647 h 450"/>
              <a:gd name="T60" fmla="*/ 2147483647 w 552"/>
              <a:gd name="T61" fmla="*/ 2147483647 h 450"/>
              <a:gd name="T62" fmla="*/ 2147483647 w 552"/>
              <a:gd name="T63" fmla="*/ 2147483647 h 450"/>
              <a:gd name="T64" fmla="*/ 2147483647 w 552"/>
              <a:gd name="T65" fmla="*/ 2147483647 h 450"/>
              <a:gd name="T66" fmla="*/ 2147483647 w 552"/>
              <a:gd name="T67" fmla="*/ 2147483647 h 450"/>
              <a:gd name="T68" fmla="*/ 2147483647 w 552"/>
              <a:gd name="T69" fmla="*/ 2147483647 h 450"/>
              <a:gd name="T70" fmla="*/ 2147483647 w 552"/>
              <a:gd name="T71" fmla="*/ 2147483647 h 450"/>
              <a:gd name="T72" fmla="*/ 2147483647 w 552"/>
              <a:gd name="T73" fmla="*/ 2147483647 h 450"/>
              <a:gd name="T74" fmla="*/ 2147483647 w 552"/>
              <a:gd name="T75" fmla="*/ 2147483647 h 450"/>
              <a:gd name="T76" fmla="*/ 2147483647 w 552"/>
              <a:gd name="T77" fmla="*/ 2147483647 h 450"/>
              <a:gd name="T78" fmla="*/ 2147483647 w 552"/>
              <a:gd name="T79" fmla="*/ 2147483647 h 450"/>
              <a:gd name="T80" fmla="*/ 2147483647 w 552"/>
              <a:gd name="T81" fmla="*/ 2147483647 h 450"/>
              <a:gd name="T82" fmla="*/ 2147483647 w 552"/>
              <a:gd name="T83" fmla="*/ 2147483647 h 450"/>
              <a:gd name="T84" fmla="*/ 2147483647 w 552"/>
              <a:gd name="T85" fmla="*/ 2147483647 h 450"/>
              <a:gd name="T86" fmla="*/ 2147483647 w 552"/>
              <a:gd name="T87" fmla="*/ 2147483647 h 45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52"/>
              <a:gd name="T133" fmla="*/ 0 h 450"/>
              <a:gd name="T134" fmla="*/ 552 w 552"/>
              <a:gd name="T135" fmla="*/ 450 h 45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52" h="450">
                <a:moveTo>
                  <a:pt x="522" y="384"/>
                </a:moveTo>
                <a:lnTo>
                  <a:pt x="522" y="396"/>
                </a:lnTo>
                <a:lnTo>
                  <a:pt x="522" y="414"/>
                </a:lnTo>
                <a:lnTo>
                  <a:pt x="516" y="450"/>
                </a:lnTo>
                <a:lnTo>
                  <a:pt x="450" y="444"/>
                </a:lnTo>
                <a:lnTo>
                  <a:pt x="426" y="444"/>
                </a:lnTo>
                <a:lnTo>
                  <a:pt x="360" y="438"/>
                </a:lnTo>
                <a:lnTo>
                  <a:pt x="348" y="438"/>
                </a:lnTo>
                <a:lnTo>
                  <a:pt x="306" y="432"/>
                </a:lnTo>
                <a:lnTo>
                  <a:pt x="276" y="426"/>
                </a:lnTo>
                <a:lnTo>
                  <a:pt x="234" y="420"/>
                </a:lnTo>
                <a:lnTo>
                  <a:pt x="150" y="414"/>
                </a:lnTo>
                <a:lnTo>
                  <a:pt x="78" y="402"/>
                </a:lnTo>
                <a:lnTo>
                  <a:pt x="72" y="402"/>
                </a:lnTo>
                <a:lnTo>
                  <a:pt x="0" y="390"/>
                </a:lnTo>
                <a:lnTo>
                  <a:pt x="6" y="366"/>
                </a:lnTo>
                <a:lnTo>
                  <a:pt x="12" y="330"/>
                </a:lnTo>
                <a:lnTo>
                  <a:pt x="18" y="294"/>
                </a:lnTo>
                <a:lnTo>
                  <a:pt x="24" y="240"/>
                </a:lnTo>
                <a:lnTo>
                  <a:pt x="36" y="192"/>
                </a:lnTo>
                <a:lnTo>
                  <a:pt x="36" y="168"/>
                </a:lnTo>
                <a:lnTo>
                  <a:pt x="42" y="144"/>
                </a:lnTo>
                <a:lnTo>
                  <a:pt x="48" y="96"/>
                </a:lnTo>
                <a:lnTo>
                  <a:pt x="54" y="48"/>
                </a:lnTo>
                <a:lnTo>
                  <a:pt x="60" y="30"/>
                </a:lnTo>
                <a:lnTo>
                  <a:pt x="66" y="0"/>
                </a:lnTo>
                <a:lnTo>
                  <a:pt x="108" y="6"/>
                </a:lnTo>
                <a:lnTo>
                  <a:pt x="138" y="6"/>
                </a:lnTo>
                <a:lnTo>
                  <a:pt x="150" y="12"/>
                </a:lnTo>
                <a:lnTo>
                  <a:pt x="234" y="24"/>
                </a:lnTo>
                <a:lnTo>
                  <a:pt x="258" y="24"/>
                </a:lnTo>
                <a:lnTo>
                  <a:pt x="282" y="30"/>
                </a:lnTo>
                <a:lnTo>
                  <a:pt x="396" y="42"/>
                </a:lnTo>
                <a:lnTo>
                  <a:pt x="414" y="42"/>
                </a:lnTo>
                <a:lnTo>
                  <a:pt x="480" y="48"/>
                </a:lnTo>
                <a:lnTo>
                  <a:pt x="552" y="54"/>
                </a:lnTo>
                <a:lnTo>
                  <a:pt x="546" y="96"/>
                </a:lnTo>
                <a:lnTo>
                  <a:pt x="540" y="138"/>
                </a:lnTo>
                <a:lnTo>
                  <a:pt x="540" y="168"/>
                </a:lnTo>
                <a:lnTo>
                  <a:pt x="534" y="204"/>
                </a:lnTo>
                <a:lnTo>
                  <a:pt x="534" y="252"/>
                </a:lnTo>
                <a:lnTo>
                  <a:pt x="528" y="294"/>
                </a:lnTo>
                <a:lnTo>
                  <a:pt x="522" y="354"/>
                </a:lnTo>
                <a:lnTo>
                  <a:pt x="522" y="384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6" name="Freeform 38"/>
          <p:cNvSpPr>
            <a:spLocks noEditPoints="1"/>
          </p:cNvSpPr>
          <p:nvPr/>
        </p:nvSpPr>
        <p:spPr bwMode="auto">
          <a:xfrm>
            <a:off x="5562602" y="3864103"/>
            <a:ext cx="923925" cy="466725"/>
          </a:xfrm>
          <a:custGeom>
            <a:avLst/>
            <a:gdLst>
              <a:gd name="T0" fmla="*/ 2147483647 w 582"/>
              <a:gd name="T1" fmla="*/ 2147483647 h 294"/>
              <a:gd name="T2" fmla="*/ 2147483647 w 582"/>
              <a:gd name="T3" fmla="*/ 2147483647 h 294"/>
              <a:gd name="T4" fmla="*/ 2147483647 w 582"/>
              <a:gd name="T5" fmla="*/ 2147483647 h 294"/>
              <a:gd name="T6" fmla="*/ 2147483647 w 582"/>
              <a:gd name="T7" fmla="*/ 2147483647 h 294"/>
              <a:gd name="T8" fmla="*/ 2147483647 w 582"/>
              <a:gd name="T9" fmla="*/ 2147483647 h 294"/>
              <a:gd name="T10" fmla="*/ 2147483647 w 582"/>
              <a:gd name="T11" fmla="*/ 2147483647 h 294"/>
              <a:gd name="T12" fmla="*/ 2147483647 w 582"/>
              <a:gd name="T13" fmla="*/ 2147483647 h 294"/>
              <a:gd name="T14" fmla="*/ 2147483647 w 582"/>
              <a:gd name="T15" fmla="*/ 2147483647 h 294"/>
              <a:gd name="T16" fmla="*/ 2147483647 w 582"/>
              <a:gd name="T17" fmla="*/ 2147483647 h 294"/>
              <a:gd name="T18" fmla="*/ 2147483647 w 582"/>
              <a:gd name="T19" fmla="*/ 2147483647 h 294"/>
              <a:gd name="T20" fmla="*/ 2147483647 w 582"/>
              <a:gd name="T21" fmla="*/ 2147483647 h 294"/>
              <a:gd name="T22" fmla="*/ 2147483647 w 582"/>
              <a:gd name="T23" fmla="*/ 2147483647 h 294"/>
              <a:gd name="T24" fmla="*/ 2147483647 w 582"/>
              <a:gd name="T25" fmla="*/ 2147483647 h 294"/>
              <a:gd name="T26" fmla="*/ 2147483647 w 582"/>
              <a:gd name="T27" fmla="*/ 2147483647 h 294"/>
              <a:gd name="T28" fmla="*/ 2147483647 w 582"/>
              <a:gd name="T29" fmla="*/ 2147483647 h 294"/>
              <a:gd name="T30" fmla="*/ 2147483647 w 582"/>
              <a:gd name="T31" fmla="*/ 2147483647 h 294"/>
              <a:gd name="T32" fmla="*/ 2147483647 w 582"/>
              <a:gd name="T33" fmla="*/ 2147483647 h 294"/>
              <a:gd name="T34" fmla="*/ 2147483647 w 582"/>
              <a:gd name="T35" fmla="*/ 2147483647 h 294"/>
              <a:gd name="T36" fmla="*/ 2147483647 w 582"/>
              <a:gd name="T37" fmla="*/ 2147483647 h 294"/>
              <a:gd name="T38" fmla="*/ 2147483647 w 582"/>
              <a:gd name="T39" fmla="*/ 2147483647 h 294"/>
              <a:gd name="T40" fmla="*/ 2147483647 w 582"/>
              <a:gd name="T41" fmla="*/ 2147483647 h 294"/>
              <a:gd name="T42" fmla="*/ 2147483647 w 582"/>
              <a:gd name="T43" fmla="*/ 2147483647 h 294"/>
              <a:gd name="T44" fmla="*/ 2147483647 w 582"/>
              <a:gd name="T45" fmla="*/ 2147483647 h 294"/>
              <a:gd name="T46" fmla="*/ 2147483647 w 582"/>
              <a:gd name="T47" fmla="*/ 2147483647 h 294"/>
              <a:gd name="T48" fmla="*/ 2147483647 w 582"/>
              <a:gd name="T49" fmla="*/ 2147483647 h 294"/>
              <a:gd name="T50" fmla="*/ 2147483647 w 582"/>
              <a:gd name="T51" fmla="*/ 2147483647 h 294"/>
              <a:gd name="T52" fmla="*/ 2147483647 w 582"/>
              <a:gd name="T53" fmla="*/ 2147483647 h 294"/>
              <a:gd name="T54" fmla="*/ 2147483647 w 582"/>
              <a:gd name="T55" fmla="*/ 2147483647 h 294"/>
              <a:gd name="T56" fmla="*/ 2147483647 w 582"/>
              <a:gd name="T57" fmla="*/ 2147483647 h 294"/>
              <a:gd name="T58" fmla="*/ 2147483647 w 582"/>
              <a:gd name="T59" fmla="*/ 2147483647 h 294"/>
              <a:gd name="T60" fmla="*/ 2147483647 w 582"/>
              <a:gd name="T61" fmla="*/ 2147483647 h 294"/>
              <a:gd name="T62" fmla="*/ 2147483647 w 582"/>
              <a:gd name="T63" fmla="*/ 2147483647 h 294"/>
              <a:gd name="T64" fmla="*/ 2147483647 w 582"/>
              <a:gd name="T65" fmla="*/ 2147483647 h 294"/>
              <a:gd name="T66" fmla="*/ 2147483647 w 582"/>
              <a:gd name="T67" fmla="*/ 2147483647 h 294"/>
              <a:gd name="T68" fmla="*/ 2147483647 w 582"/>
              <a:gd name="T69" fmla="*/ 2147483647 h 294"/>
              <a:gd name="T70" fmla="*/ 2147483647 w 582"/>
              <a:gd name="T71" fmla="*/ 2147483647 h 294"/>
              <a:gd name="T72" fmla="*/ 2147483647 w 582"/>
              <a:gd name="T73" fmla="*/ 2147483647 h 294"/>
              <a:gd name="T74" fmla="*/ 2147483647 w 582"/>
              <a:gd name="T75" fmla="*/ 2147483647 h 294"/>
              <a:gd name="T76" fmla="*/ 2147483647 w 582"/>
              <a:gd name="T77" fmla="*/ 2147483647 h 294"/>
              <a:gd name="T78" fmla="*/ 2147483647 w 582"/>
              <a:gd name="T79" fmla="*/ 2147483647 h 294"/>
              <a:gd name="T80" fmla="*/ 2147483647 w 582"/>
              <a:gd name="T81" fmla="*/ 2147483647 h 294"/>
              <a:gd name="T82" fmla="*/ 2147483647 w 582"/>
              <a:gd name="T83" fmla="*/ 2147483647 h 294"/>
              <a:gd name="T84" fmla="*/ 2147483647 w 582"/>
              <a:gd name="T85" fmla="*/ 2147483647 h 294"/>
              <a:gd name="T86" fmla="*/ 2147483647 w 582"/>
              <a:gd name="T87" fmla="*/ 2147483647 h 294"/>
              <a:gd name="T88" fmla="*/ 2147483647 w 582"/>
              <a:gd name="T89" fmla="*/ 2147483647 h 294"/>
              <a:gd name="T90" fmla="*/ 2147483647 w 582"/>
              <a:gd name="T91" fmla="*/ 2147483647 h 294"/>
              <a:gd name="T92" fmla="*/ 2147483647 w 582"/>
              <a:gd name="T93" fmla="*/ 2147483647 h 294"/>
              <a:gd name="T94" fmla="*/ 2147483647 w 582"/>
              <a:gd name="T95" fmla="*/ 2147483647 h 294"/>
              <a:gd name="T96" fmla="*/ 2147483647 w 582"/>
              <a:gd name="T97" fmla="*/ 2147483647 h 294"/>
              <a:gd name="T98" fmla="*/ 2147483647 w 582"/>
              <a:gd name="T99" fmla="*/ 2147483647 h 294"/>
              <a:gd name="T100" fmla="*/ 2147483647 w 582"/>
              <a:gd name="T101" fmla="*/ 2147483647 h 294"/>
              <a:gd name="T102" fmla="*/ 2147483647 w 582"/>
              <a:gd name="T103" fmla="*/ 2147483647 h 294"/>
              <a:gd name="T104" fmla="*/ 2147483647 w 582"/>
              <a:gd name="T105" fmla="*/ 2147483647 h 294"/>
              <a:gd name="T106" fmla="*/ 2147483647 w 582"/>
              <a:gd name="T107" fmla="*/ 2147483647 h 294"/>
              <a:gd name="T108" fmla="*/ 2147483647 w 582"/>
              <a:gd name="T109" fmla="*/ 2147483647 h 294"/>
              <a:gd name="T110" fmla="*/ 2147483647 w 582"/>
              <a:gd name="T111" fmla="*/ 2147483647 h 294"/>
              <a:gd name="T112" fmla="*/ 2147483647 w 582"/>
              <a:gd name="T113" fmla="*/ 2147483647 h 294"/>
              <a:gd name="T114" fmla="*/ 2147483647 w 582"/>
              <a:gd name="T115" fmla="*/ 2147483647 h 294"/>
              <a:gd name="T116" fmla="*/ 2147483647 w 582"/>
              <a:gd name="T117" fmla="*/ 2147483647 h 29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82"/>
              <a:gd name="T178" fmla="*/ 0 h 294"/>
              <a:gd name="T179" fmla="*/ 582 w 582"/>
              <a:gd name="T180" fmla="*/ 294 h 29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82" h="294">
                <a:moveTo>
                  <a:pt x="240" y="258"/>
                </a:moveTo>
                <a:lnTo>
                  <a:pt x="216" y="264"/>
                </a:lnTo>
                <a:lnTo>
                  <a:pt x="192" y="264"/>
                </a:lnTo>
                <a:lnTo>
                  <a:pt x="174" y="270"/>
                </a:lnTo>
                <a:lnTo>
                  <a:pt x="150" y="270"/>
                </a:lnTo>
                <a:lnTo>
                  <a:pt x="144" y="270"/>
                </a:lnTo>
                <a:lnTo>
                  <a:pt x="132" y="270"/>
                </a:lnTo>
                <a:lnTo>
                  <a:pt x="114" y="270"/>
                </a:lnTo>
                <a:lnTo>
                  <a:pt x="120" y="276"/>
                </a:lnTo>
                <a:lnTo>
                  <a:pt x="120" y="282"/>
                </a:lnTo>
                <a:lnTo>
                  <a:pt x="120" y="288"/>
                </a:lnTo>
                <a:lnTo>
                  <a:pt x="84" y="288"/>
                </a:lnTo>
                <a:lnTo>
                  <a:pt x="60" y="294"/>
                </a:lnTo>
                <a:lnTo>
                  <a:pt x="54" y="294"/>
                </a:lnTo>
                <a:lnTo>
                  <a:pt x="18" y="294"/>
                </a:lnTo>
                <a:lnTo>
                  <a:pt x="12" y="294"/>
                </a:lnTo>
                <a:lnTo>
                  <a:pt x="12" y="282"/>
                </a:lnTo>
                <a:lnTo>
                  <a:pt x="18" y="282"/>
                </a:lnTo>
                <a:lnTo>
                  <a:pt x="18" y="288"/>
                </a:lnTo>
                <a:lnTo>
                  <a:pt x="24" y="288"/>
                </a:lnTo>
                <a:lnTo>
                  <a:pt x="24" y="282"/>
                </a:lnTo>
                <a:lnTo>
                  <a:pt x="30" y="276"/>
                </a:lnTo>
                <a:lnTo>
                  <a:pt x="24" y="270"/>
                </a:lnTo>
                <a:lnTo>
                  <a:pt x="30" y="270"/>
                </a:lnTo>
                <a:lnTo>
                  <a:pt x="30" y="264"/>
                </a:lnTo>
                <a:lnTo>
                  <a:pt x="30" y="258"/>
                </a:lnTo>
                <a:lnTo>
                  <a:pt x="30" y="246"/>
                </a:lnTo>
                <a:lnTo>
                  <a:pt x="24" y="240"/>
                </a:lnTo>
                <a:lnTo>
                  <a:pt x="30" y="234"/>
                </a:lnTo>
                <a:lnTo>
                  <a:pt x="36" y="228"/>
                </a:lnTo>
                <a:lnTo>
                  <a:pt x="36" y="222"/>
                </a:lnTo>
                <a:lnTo>
                  <a:pt x="42" y="222"/>
                </a:lnTo>
                <a:lnTo>
                  <a:pt x="48" y="222"/>
                </a:lnTo>
                <a:lnTo>
                  <a:pt x="60" y="228"/>
                </a:lnTo>
                <a:lnTo>
                  <a:pt x="66" y="228"/>
                </a:lnTo>
                <a:lnTo>
                  <a:pt x="72" y="234"/>
                </a:lnTo>
                <a:lnTo>
                  <a:pt x="78" y="234"/>
                </a:lnTo>
                <a:lnTo>
                  <a:pt x="84" y="228"/>
                </a:lnTo>
                <a:lnTo>
                  <a:pt x="84" y="222"/>
                </a:lnTo>
                <a:lnTo>
                  <a:pt x="78" y="222"/>
                </a:lnTo>
                <a:lnTo>
                  <a:pt x="78" y="216"/>
                </a:lnTo>
                <a:lnTo>
                  <a:pt x="78" y="210"/>
                </a:lnTo>
                <a:lnTo>
                  <a:pt x="78" y="198"/>
                </a:lnTo>
                <a:lnTo>
                  <a:pt x="84" y="198"/>
                </a:lnTo>
                <a:lnTo>
                  <a:pt x="90" y="198"/>
                </a:lnTo>
                <a:lnTo>
                  <a:pt x="108" y="192"/>
                </a:lnTo>
                <a:lnTo>
                  <a:pt x="108" y="186"/>
                </a:lnTo>
                <a:lnTo>
                  <a:pt x="102" y="180"/>
                </a:lnTo>
                <a:lnTo>
                  <a:pt x="102" y="174"/>
                </a:lnTo>
                <a:lnTo>
                  <a:pt x="102" y="168"/>
                </a:lnTo>
                <a:lnTo>
                  <a:pt x="108" y="162"/>
                </a:lnTo>
                <a:lnTo>
                  <a:pt x="108" y="156"/>
                </a:lnTo>
                <a:lnTo>
                  <a:pt x="114" y="162"/>
                </a:lnTo>
                <a:lnTo>
                  <a:pt x="114" y="156"/>
                </a:lnTo>
                <a:lnTo>
                  <a:pt x="120" y="156"/>
                </a:lnTo>
                <a:lnTo>
                  <a:pt x="114" y="150"/>
                </a:lnTo>
                <a:lnTo>
                  <a:pt x="114" y="144"/>
                </a:lnTo>
                <a:lnTo>
                  <a:pt x="120" y="144"/>
                </a:lnTo>
                <a:lnTo>
                  <a:pt x="120" y="150"/>
                </a:lnTo>
                <a:lnTo>
                  <a:pt x="126" y="150"/>
                </a:lnTo>
                <a:lnTo>
                  <a:pt x="132" y="144"/>
                </a:lnTo>
                <a:lnTo>
                  <a:pt x="138" y="150"/>
                </a:lnTo>
                <a:lnTo>
                  <a:pt x="144" y="150"/>
                </a:lnTo>
                <a:lnTo>
                  <a:pt x="144" y="144"/>
                </a:lnTo>
                <a:lnTo>
                  <a:pt x="138" y="144"/>
                </a:lnTo>
                <a:lnTo>
                  <a:pt x="138" y="138"/>
                </a:lnTo>
                <a:lnTo>
                  <a:pt x="150" y="144"/>
                </a:lnTo>
                <a:lnTo>
                  <a:pt x="150" y="138"/>
                </a:lnTo>
                <a:lnTo>
                  <a:pt x="156" y="138"/>
                </a:lnTo>
                <a:lnTo>
                  <a:pt x="162" y="144"/>
                </a:lnTo>
                <a:lnTo>
                  <a:pt x="168" y="144"/>
                </a:lnTo>
                <a:lnTo>
                  <a:pt x="168" y="150"/>
                </a:lnTo>
                <a:lnTo>
                  <a:pt x="174" y="150"/>
                </a:lnTo>
                <a:lnTo>
                  <a:pt x="180" y="150"/>
                </a:lnTo>
                <a:lnTo>
                  <a:pt x="180" y="156"/>
                </a:lnTo>
                <a:lnTo>
                  <a:pt x="180" y="150"/>
                </a:lnTo>
                <a:lnTo>
                  <a:pt x="186" y="138"/>
                </a:lnTo>
                <a:lnTo>
                  <a:pt x="192" y="138"/>
                </a:lnTo>
                <a:lnTo>
                  <a:pt x="192" y="132"/>
                </a:lnTo>
                <a:lnTo>
                  <a:pt x="198" y="132"/>
                </a:lnTo>
                <a:lnTo>
                  <a:pt x="204" y="132"/>
                </a:lnTo>
                <a:lnTo>
                  <a:pt x="204" y="138"/>
                </a:lnTo>
                <a:lnTo>
                  <a:pt x="210" y="138"/>
                </a:lnTo>
                <a:lnTo>
                  <a:pt x="216" y="138"/>
                </a:lnTo>
                <a:lnTo>
                  <a:pt x="210" y="144"/>
                </a:lnTo>
                <a:lnTo>
                  <a:pt x="216" y="144"/>
                </a:lnTo>
                <a:lnTo>
                  <a:pt x="216" y="138"/>
                </a:lnTo>
                <a:lnTo>
                  <a:pt x="222" y="138"/>
                </a:lnTo>
                <a:lnTo>
                  <a:pt x="222" y="132"/>
                </a:lnTo>
                <a:lnTo>
                  <a:pt x="222" y="126"/>
                </a:lnTo>
                <a:lnTo>
                  <a:pt x="222" y="120"/>
                </a:lnTo>
                <a:lnTo>
                  <a:pt x="228" y="120"/>
                </a:lnTo>
                <a:lnTo>
                  <a:pt x="228" y="114"/>
                </a:lnTo>
                <a:lnTo>
                  <a:pt x="234" y="114"/>
                </a:lnTo>
                <a:lnTo>
                  <a:pt x="234" y="108"/>
                </a:lnTo>
                <a:lnTo>
                  <a:pt x="240" y="108"/>
                </a:lnTo>
                <a:lnTo>
                  <a:pt x="240" y="120"/>
                </a:lnTo>
                <a:lnTo>
                  <a:pt x="246" y="120"/>
                </a:lnTo>
                <a:lnTo>
                  <a:pt x="252" y="120"/>
                </a:lnTo>
                <a:lnTo>
                  <a:pt x="258" y="126"/>
                </a:lnTo>
                <a:lnTo>
                  <a:pt x="264" y="126"/>
                </a:lnTo>
                <a:lnTo>
                  <a:pt x="264" y="120"/>
                </a:lnTo>
                <a:lnTo>
                  <a:pt x="270" y="120"/>
                </a:lnTo>
                <a:lnTo>
                  <a:pt x="270" y="114"/>
                </a:lnTo>
                <a:lnTo>
                  <a:pt x="270" y="102"/>
                </a:lnTo>
                <a:lnTo>
                  <a:pt x="270" y="96"/>
                </a:lnTo>
                <a:lnTo>
                  <a:pt x="276" y="96"/>
                </a:lnTo>
                <a:lnTo>
                  <a:pt x="282" y="96"/>
                </a:lnTo>
                <a:lnTo>
                  <a:pt x="282" y="90"/>
                </a:lnTo>
                <a:lnTo>
                  <a:pt x="288" y="84"/>
                </a:lnTo>
                <a:lnTo>
                  <a:pt x="288" y="78"/>
                </a:lnTo>
                <a:lnTo>
                  <a:pt x="294" y="72"/>
                </a:lnTo>
                <a:lnTo>
                  <a:pt x="300" y="66"/>
                </a:lnTo>
                <a:lnTo>
                  <a:pt x="300" y="60"/>
                </a:lnTo>
                <a:lnTo>
                  <a:pt x="300" y="48"/>
                </a:lnTo>
                <a:lnTo>
                  <a:pt x="306" y="42"/>
                </a:lnTo>
                <a:lnTo>
                  <a:pt x="312" y="42"/>
                </a:lnTo>
                <a:lnTo>
                  <a:pt x="318" y="48"/>
                </a:lnTo>
                <a:lnTo>
                  <a:pt x="324" y="48"/>
                </a:lnTo>
                <a:lnTo>
                  <a:pt x="324" y="42"/>
                </a:lnTo>
                <a:lnTo>
                  <a:pt x="330" y="42"/>
                </a:lnTo>
                <a:lnTo>
                  <a:pt x="330" y="36"/>
                </a:lnTo>
                <a:lnTo>
                  <a:pt x="342" y="36"/>
                </a:lnTo>
                <a:lnTo>
                  <a:pt x="342" y="30"/>
                </a:lnTo>
                <a:lnTo>
                  <a:pt x="348" y="30"/>
                </a:lnTo>
                <a:lnTo>
                  <a:pt x="348" y="24"/>
                </a:lnTo>
                <a:lnTo>
                  <a:pt x="342" y="24"/>
                </a:lnTo>
                <a:lnTo>
                  <a:pt x="336" y="24"/>
                </a:lnTo>
                <a:lnTo>
                  <a:pt x="342" y="18"/>
                </a:lnTo>
                <a:lnTo>
                  <a:pt x="342" y="12"/>
                </a:lnTo>
                <a:lnTo>
                  <a:pt x="336" y="12"/>
                </a:lnTo>
                <a:lnTo>
                  <a:pt x="336" y="6"/>
                </a:lnTo>
                <a:lnTo>
                  <a:pt x="342" y="6"/>
                </a:lnTo>
                <a:lnTo>
                  <a:pt x="348" y="0"/>
                </a:lnTo>
                <a:lnTo>
                  <a:pt x="354" y="6"/>
                </a:lnTo>
                <a:lnTo>
                  <a:pt x="360" y="6"/>
                </a:lnTo>
                <a:lnTo>
                  <a:pt x="366" y="0"/>
                </a:lnTo>
                <a:lnTo>
                  <a:pt x="372" y="0"/>
                </a:lnTo>
                <a:lnTo>
                  <a:pt x="372" y="6"/>
                </a:lnTo>
                <a:lnTo>
                  <a:pt x="378" y="6"/>
                </a:lnTo>
                <a:lnTo>
                  <a:pt x="384" y="12"/>
                </a:lnTo>
                <a:lnTo>
                  <a:pt x="384" y="18"/>
                </a:lnTo>
                <a:lnTo>
                  <a:pt x="390" y="24"/>
                </a:lnTo>
                <a:lnTo>
                  <a:pt x="390" y="30"/>
                </a:lnTo>
                <a:lnTo>
                  <a:pt x="396" y="30"/>
                </a:lnTo>
                <a:lnTo>
                  <a:pt x="402" y="30"/>
                </a:lnTo>
                <a:lnTo>
                  <a:pt x="408" y="30"/>
                </a:lnTo>
                <a:lnTo>
                  <a:pt x="414" y="30"/>
                </a:lnTo>
                <a:lnTo>
                  <a:pt x="420" y="30"/>
                </a:lnTo>
                <a:lnTo>
                  <a:pt x="420" y="36"/>
                </a:lnTo>
                <a:lnTo>
                  <a:pt x="426" y="36"/>
                </a:lnTo>
                <a:lnTo>
                  <a:pt x="432" y="42"/>
                </a:lnTo>
                <a:lnTo>
                  <a:pt x="438" y="42"/>
                </a:lnTo>
                <a:lnTo>
                  <a:pt x="438" y="36"/>
                </a:lnTo>
                <a:lnTo>
                  <a:pt x="444" y="30"/>
                </a:lnTo>
                <a:lnTo>
                  <a:pt x="450" y="36"/>
                </a:lnTo>
                <a:lnTo>
                  <a:pt x="456" y="36"/>
                </a:lnTo>
                <a:lnTo>
                  <a:pt x="462" y="36"/>
                </a:lnTo>
                <a:lnTo>
                  <a:pt x="462" y="42"/>
                </a:lnTo>
                <a:lnTo>
                  <a:pt x="462" y="36"/>
                </a:lnTo>
                <a:lnTo>
                  <a:pt x="468" y="36"/>
                </a:lnTo>
                <a:lnTo>
                  <a:pt x="474" y="36"/>
                </a:lnTo>
                <a:lnTo>
                  <a:pt x="474" y="30"/>
                </a:lnTo>
                <a:lnTo>
                  <a:pt x="480" y="30"/>
                </a:lnTo>
                <a:lnTo>
                  <a:pt x="480" y="24"/>
                </a:lnTo>
                <a:lnTo>
                  <a:pt x="486" y="24"/>
                </a:lnTo>
                <a:lnTo>
                  <a:pt x="492" y="18"/>
                </a:lnTo>
                <a:lnTo>
                  <a:pt x="492" y="24"/>
                </a:lnTo>
                <a:lnTo>
                  <a:pt x="492" y="30"/>
                </a:lnTo>
                <a:lnTo>
                  <a:pt x="498" y="36"/>
                </a:lnTo>
                <a:lnTo>
                  <a:pt x="504" y="36"/>
                </a:lnTo>
                <a:lnTo>
                  <a:pt x="510" y="36"/>
                </a:lnTo>
                <a:lnTo>
                  <a:pt x="510" y="42"/>
                </a:lnTo>
                <a:lnTo>
                  <a:pt x="516" y="42"/>
                </a:lnTo>
                <a:lnTo>
                  <a:pt x="522" y="48"/>
                </a:lnTo>
                <a:lnTo>
                  <a:pt x="516" y="54"/>
                </a:lnTo>
                <a:lnTo>
                  <a:pt x="522" y="60"/>
                </a:lnTo>
                <a:lnTo>
                  <a:pt x="522" y="66"/>
                </a:lnTo>
                <a:lnTo>
                  <a:pt x="522" y="72"/>
                </a:lnTo>
                <a:lnTo>
                  <a:pt x="516" y="72"/>
                </a:lnTo>
                <a:lnTo>
                  <a:pt x="516" y="78"/>
                </a:lnTo>
                <a:lnTo>
                  <a:pt x="522" y="78"/>
                </a:lnTo>
                <a:lnTo>
                  <a:pt x="528" y="90"/>
                </a:lnTo>
                <a:lnTo>
                  <a:pt x="534" y="90"/>
                </a:lnTo>
                <a:lnTo>
                  <a:pt x="534" y="96"/>
                </a:lnTo>
                <a:lnTo>
                  <a:pt x="540" y="102"/>
                </a:lnTo>
                <a:lnTo>
                  <a:pt x="540" y="108"/>
                </a:lnTo>
                <a:lnTo>
                  <a:pt x="546" y="108"/>
                </a:lnTo>
                <a:lnTo>
                  <a:pt x="546" y="114"/>
                </a:lnTo>
                <a:lnTo>
                  <a:pt x="552" y="120"/>
                </a:lnTo>
                <a:lnTo>
                  <a:pt x="558" y="120"/>
                </a:lnTo>
                <a:lnTo>
                  <a:pt x="558" y="126"/>
                </a:lnTo>
                <a:lnTo>
                  <a:pt x="558" y="120"/>
                </a:lnTo>
                <a:lnTo>
                  <a:pt x="564" y="126"/>
                </a:lnTo>
                <a:lnTo>
                  <a:pt x="564" y="132"/>
                </a:lnTo>
                <a:lnTo>
                  <a:pt x="570" y="132"/>
                </a:lnTo>
                <a:lnTo>
                  <a:pt x="570" y="126"/>
                </a:lnTo>
                <a:lnTo>
                  <a:pt x="576" y="132"/>
                </a:lnTo>
                <a:lnTo>
                  <a:pt x="576" y="126"/>
                </a:lnTo>
                <a:lnTo>
                  <a:pt x="582" y="132"/>
                </a:lnTo>
                <a:lnTo>
                  <a:pt x="558" y="156"/>
                </a:lnTo>
                <a:lnTo>
                  <a:pt x="552" y="162"/>
                </a:lnTo>
                <a:lnTo>
                  <a:pt x="540" y="168"/>
                </a:lnTo>
                <a:lnTo>
                  <a:pt x="528" y="180"/>
                </a:lnTo>
                <a:lnTo>
                  <a:pt x="528" y="186"/>
                </a:lnTo>
                <a:lnTo>
                  <a:pt x="522" y="192"/>
                </a:lnTo>
                <a:lnTo>
                  <a:pt x="516" y="192"/>
                </a:lnTo>
                <a:lnTo>
                  <a:pt x="516" y="198"/>
                </a:lnTo>
                <a:lnTo>
                  <a:pt x="516" y="204"/>
                </a:lnTo>
                <a:lnTo>
                  <a:pt x="510" y="204"/>
                </a:lnTo>
                <a:lnTo>
                  <a:pt x="504" y="210"/>
                </a:lnTo>
                <a:lnTo>
                  <a:pt x="498" y="216"/>
                </a:lnTo>
                <a:lnTo>
                  <a:pt x="498" y="222"/>
                </a:lnTo>
                <a:lnTo>
                  <a:pt x="492" y="222"/>
                </a:lnTo>
                <a:lnTo>
                  <a:pt x="486" y="228"/>
                </a:lnTo>
                <a:lnTo>
                  <a:pt x="480" y="228"/>
                </a:lnTo>
                <a:lnTo>
                  <a:pt x="474" y="234"/>
                </a:lnTo>
                <a:lnTo>
                  <a:pt x="468" y="234"/>
                </a:lnTo>
                <a:lnTo>
                  <a:pt x="462" y="240"/>
                </a:lnTo>
                <a:lnTo>
                  <a:pt x="456" y="240"/>
                </a:lnTo>
                <a:lnTo>
                  <a:pt x="438" y="246"/>
                </a:lnTo>
                <a:lnTo>
                  <a:pt x="432" y="246"/>
                </a:lnTo>
                <a:lnTo>
                  <a:pt x="414" y="246"/>
                </a:lnTo>
                <a:lnTo>
                  <a:pt x="372" y="252"/>
                </a:lnTo>
                <a:lnTo>
                  <a:pt x="354" y="252"/>
                </a:lnTo>
                <a:lnTo>
                  <a:pt x="336" y="252"/>
                </a:lnTo>
                <a:lnTo>
                  <a:pt x="330" y="252"/>
                </a:lnTo>
                <a:lnTo>
                  <a:pt x="324" y="258"/>
                </a:lnTo>
                <a:lnTo>
                  <a:pt x="294" y="258"/>
                </a:lnTo>
                <a:lnTo>
                  <a:pt x="276" y="258"/>
                </a:lnTo>
                <a:lnTo>
                  <a:pt x="264" y="258"/>
                </a:lnTo>
                <a:lnTo>
                  <a:pt x="246" y="258"/>
                </a:lnTo>
                <a:lnTo>
                  <a:pt x="240" y="258"/>
                </a:lnTo>
                <a:close/>
                <a:moveTo>
                  <a:pt x="0" y="294"/>
                </a:moveTo>
                <a:lnTo>
                  <a:pt x="0" y="288"/>
                </a:lnTo>
                <a:lnTo>
                  <a:pt x="6" y="288"/>
                </a:lnTo>
                <a:lnTo>
                  <a:pt x="6" y="294"/>
                </a:lnTo>
                <a:lnTo>
                  <a:pt x="0" y="29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7" name="Freeform 39"/>
          <p:cNvSpPr>
            <a:spLocks/>
          </p:cNvSpPr>
          <p:nvPr/>
        </p:nvSpPr>
        <p:spPr bwMode="auto">
          <a:xfrm>
            <a:off x="4733925" y="3708528"/>
            <a:ext cx="914400" cy="714375"/>
          </a:xfrm>
          <a:custGeom>
            <a:avLst/>
            <a:gdLst>
              <a:gd name="T0" fmla="*/ 2147483647 w 522"/>
              <a:gd name="T1" fmla="*/ 2147483647 h 450"/>
              <a:gd name="T2" fmla="*/ 2147483647 w 522"/>
              <a:gd name="T3" fmla="*/ 2147483647 h 450"/>
              <a:gd name="T4" fmla="*/ 2147483647 w 522"/>
              <a:gd name="T5" fmla="*/ 2147483647 h 450"/>
              <a:gd name="T6" fmla="*/ 2147483647 w 522"/>
              <a:gd name="T7" fmla="*/ 2147483647 h 450"/>
              <a:gd name="T8" fmla="*/ 2147483647 w 522"/>
              <a:gd name="T9" fmla="*/ 2147483647 h 450"/>
              <a:gd name="T10" fmla="*/ 2147483647 w 522"/>
              <a:gd name="T11" fmla="*/ 2147483647 h 450"/>
              <a:gd name="T12" fmla="*/ 2147483647 w 522"/>
              <a:gd name="T13" fmla="*/ 2147483647 h 450"/>
              <a:gd name="T14" fmla="*/ 2147483647 w 522"/>
              <a:gd name="T15" fmla="*/ 2147483647 h 450"/>
              <a:gd name="T16" fmla="*/ 2147483647 w 522"/>
              <a:gd name="T17" fmla="*/ 2147483647 h 450"/>
              <a:gd name="T18" fmla="*/ 2147483647 w 522"/>
              <a:gd name="T19" fmla="*/ 2147483647 h 450"/>
              <a:gd name="T20" fmla="*/ 2147483647 w 522"/>
              <a:gd name="T21" fmla="*/ 2147483647 h 450"/>
              <a:gd name="T22" fmla="*/ 2147483647 w 522"/>
              <a:gd name="T23" fmla="*/ 2147483647 h 450"/>
              <a:gd name="T24" fmla="*/ 2147483647 w 522"/>
              <a:gd name="T25" fmla="*/ 2147483647 h 450"/>
              <a:gd name="T26" fmla="*/ 2147483647 w 522"/>
              <a:gd name="T27" fmla="*/ 2147483647 h 450"/>
              <a:gd name="T28" fmla="*/ 2147483647 w 522"/>
              <a:gd name="T29" fmla="*/ 2147483647 h 450"/>
              <a:gd name="T30" fmla="*/ 2147483647 w 522"/>
              <a:gd name="T31" fmla="*/ 2147483647 h 450"/>
              <a:gd name="T32" fmla="*/ 2147483647 w 522"/>
              <a:gd name="T33" fmla="*/ 2147483647 h 450"/>
              <a:gd name="T34" fmla="*/ 2147483647 w 522"/>
              <a:gd name="T35" fmla="*/ 2147483647 h 450"/>
              <a:gd name="T36" fmla="*/ 2147483647 w 522"/>
              <a:gd name="T37" fmla="*/ 2147483647 h 450"/>
              <a:gd name="T38" fmla="*/ 2147483647 w 522"/>
              <a:gd name="T39" fmla="*/ 2147483647 h 450"/>
              <a:gd name="T40" fmla="*/ 2147483647 w 522"/>
              <a:gd name="T41" fmla="*/ 2147483647 h 450"/>
              <a:gd name="T42" fmla="*/ 2147483647 w 522"/>
              <a:gd name="T43" fmla="*/ 2147483647 h 450"/>
              <a:gd name="T44" fmla="*/ 2147483647 w 522"/>
              <a:gd name="T45" fmla="*/ 2147483647 h 450"/>
              <a:gd name="T46" fmla="*/ 2147483647 w 522"/>
              <a:gd name="T47" fmla="*/ 2147483647 h 450"/>
              <a:gd name="T48" fmla="*/ 2147483647 w 522"/>
              <a:gd name="T49" fmla="*/ 2147483647 h 450"/>
              <a:gd name="T50" fmla="*/ 2147483647 w 522"/>
              <a:gd name="T51" fmla="*/ 2147483647 h 450"/>
              <a:gd name="T52" fmla="*/ 2147483647 w 522"/>
              <a:gd name="T53" fmla="*/ 2147483647 h 450"/>
              <a:gd name="T54" fmla="*/ 2147483647 w 522"/>
              <a:gd name="T55" fmla="*/ 2147483647 h 450"/>
              <a:gd name="T56" fmla="*/ 2147483647 w 522"/>
              <a:gd name="T57" fmla="*/ 2147483647 h 450"/>
              <a:gd name="T58" fmla="*/ 2147483647 w 522"/>
              <a:gd name="T59" fmla="*/ 2147483647 h 450"/>
              <a:gd name="T60" fmla="*/ 0 w 522"/>
              <a:gd name="T61" fmla="*/ 2147483647 h 450"/>
              <a:gd name="T62" fmla="*/ 2147483647 w 522"/>
              <a:gd name="T63" fmla="*/ 2147483647 h 450"/>
              <a:gd name="T64" fmla="*/ 2147483647 w 522"/>
              <a:gd name="T65" fmla="*/ 2147483647 h 450"/>
              <a:gd name="T66" fmla="*/ 2147483647 w 522"/>
              <a:gd name="T67" fmla="*/ 2147483647 h 450"/>
              <a:gd name="T68" fmla="*/ 2147483647 w 522"/>
              <a:gd name="T69" fmla="*/ 0 h 450"/>
              <a:gd name="T70" fmla="*/ 2147483647 w 522"/>
              <a:gd name="T71" fmla="*/ 2147483647 h 450"/>
              <a:gd name="T72" fmla="*/ 2147483647 w 522"/>
              <a:gd name="T73" fmla="*/ 2147483647 h 450"/>
              <a:gd name="T74" fmla="*/ 2147483647 w 522"/>
              <a:gd name="T75" fmla="*/ 2147483647 h 450"/>
              <a:gd name="T76" fmla="*/ 2147483647 w 522"/>
              <a:gd name="T77" fmla="*/ 2147483647 h 450"/>
              <a:gd name="T78" fmla="*/ 2147483647 w 522"/>
              <a:gd name="T79" fmla="*/ 2147483647 h 450"/>
              <a:gd name="T80" fmla="*/ 2147483647 w 522"/>
              <a:gd name="T81" fmla="*/ 2147483647 h 450"/>
              <a:gd name="T82" fmla="*/ 2147483647 w 522"/>
              <a:gd name="T83" fmla="*/ 2147483647 h 450"/>
              <a:gd name="T84" fmla="*/ 2147483647 w 522"/>
              <a:gd name="T85" fmla="*/ 2147483647 h 450"/>
              <a:gd name="T86" fmla="*/ 2147483647 w 522"/>
              <a:gd name="T87" fmla="*/ 2147483647 h 450"/>
              <a:gd name="T88" fmla="*/ 2147483647 w 522"/>
              <a:gd name="T89" fmla="*/ 2147483647 h 450"/>
              <a:gd name="T90" fmla="*/ 2147483647 w 522"/>
              <a:gd name="T91" fmla="*/ 2147483647 h 450"/>
              <a:gd name="T92" fmla="*/ 2147483647 w 522"/>
              <a:gd name="T93" fmla="*/ 2147483647 h 450"/>
              <a:gd name="T94" fmla="*/ 2147483647 w 522"/>
              <a:gd name="T95" fmla="*/ 2147483647 h 450"/>
              <a:gd name="T96" fmla="*/ 2147483647 w 522"/>
              <a:gd name="T97" fmla="*/ 2147483647 h 450"/>
              <a:gd name="T98" fmla="*/ 2147483647 w 522"/>
              <a:gd name="T99" fmla="*/ 2147483647 h 450"/>
              <a:gd name="T100" fmla="*/ 2147483647 w 522"/>
              <a:gd name="T101" fmla="*/ 2147483647 h 450"/>
              <a:gd name="T102" fmla="*/ 2147483647 w 522"/>
              <a:gd name="T103" fmla="*/ 2147483647 h 450"/>
              <a:gd name="T104" fmla="*/ 2147483647 w 522"/>
              <a:gd name="T105" fmla="*/ 2147483647 h 450"/>
              <a:gd name="T106" fmla="*/ 2147483647 w 522"/>
              <a:gd name="T107" fmla="*/ 2147483647 h 450"/>
              <a:gd name="T108" fmla="*/ 2147483647 w 522"/>
              <a:gd name="T109" fmla="*/ 2147483647 h 450"/>
              <a:gd name="T110" fmla="*/ 2147483647 w 522"/>
              <a:gd name="T111" fmla="*/ 2147483647 h 45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22"/>
              <a:gd name="T169" fmla="*/ 0 h 450"/>
              <a:gd name="T170" fmla="*/ 522 w 522"/>
              <a:gd name="T171" fmla="*/ 450 h 45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22" h="450">
                <a:moveTo>
                  <a:pt x="522" y="348"/>
                </a:moveTo>
                <a:lnTo>
                  <a:pt x="522" y="360"/>
                </a:lnTo>
                <a:lnTo>
                  <a:pt x="522" y="366"/>
                </a:lnTo>
                <a:lnTo>
                  <a:pt x="522" y="372"/>
                </a:lnTo>
                <a:lnTo>
                  <a:pt x="516" y="372"/>
                </a:lnTo>
                <a:lnTo>
                  <a:pt x="522" y="378"/>
                </a:lnTo>
                <a:lnTo>
                  <a:pt x="516" y="384"/>
                </a:lnTo>
                <a:lnTo>
                  <a:pt x="516" y="390"/>
                </a:lnTo>
                <a:lnTo>
                  <a:pt x="510" y="390"/>
                </a:lnTo>
                <a:lnTo>
                  <a:pt x="510" y="384"/>
                </a:lnTo>
                <a:lnTo>
                  <a:pt x="504" y="384"/>
                </a:lnTo>
                <a:lnTo>
                  <a:pt x="504" y="396"/>
                </a:lnTo>
                <a:lnTo>
                  <a:pt x="498" y="402"/>
                </a:lnTo>
                <a:lnTo>
                  <a:pt x="498" y="396"/>
                </a:lnTo>
                <a:lnTo>
                  <a:pt x="498" y="390"/>
                </a:lnTo>
                <a:lnTo>
                  <a:pt x="492" y="390"/>
                </a:lnTo>
                <a:lnTo>
                  <a:pt x="492" y="396"/>
                </a:lnTo>
                <a:lnTo>
                  <a:pt x="492" y="402"/>
                </a:lnTo>
                <a:lnTo>
                  <a:pt x="498" y="408"/>
                </a:lnTo>
                <a:lnTo>
                  <a:pt x="498" y="414"/>
                </a:lnTo>
                <a:lnTo>
                  <a:pt x="492" y="414"/>
                </a:lnTo>
                <a:lnTo>
                  <a:pt x="486" y="414"/>
                </a:lnTo>
                <a:lnTo>
                  <a:pt x="486" y="420"/>
                </a:lnTo>
                <a:lnTo>
                  <a:pt x="492" y="420"/>
                </a:lnTo>
                <a:lnTo>
                  <a:pt x="486" y="426"/>
                </a:lnTo>
                <a:lnTo>
                  <a:pt x="486" y="420"/>
                </a:lnTo>
                <a:lnTo>
                  <a:pt x="480" y="426"/>
                </a:lnTo>
                <a:lnTo>
                  <a:pt x="486" y="426"/>
                </a:lnTo>
                <a:lnTo>
                  <a:pt x="486" y="432"/>
                </a:lnTo>
                <a:lnTo>
                  <a:pt x="492" y="432"/>
                </a:lnTo>
                <a:lnTo>
                  <a:pt x="486" y="438"/>
                </a:lnTo>
                <a:lnTo>
                  <a:pt x="486" y="444"/>
                </a:lnTo>
                <a:lnTo>
                  <a:pt x="480" y="450"/>
                </a:lnTo>
                <a:lnTo>
                  <a:pt x="462" y="450"/>
                </a:lnTo>
                <a:lnTo>
                  <a:pt x="438" y="450"/>
                </a:lnTo>
                <a:lnTo>
                  <a:pt x="432" y="450"/>
                </a:lnTo>
                <a:lnTo>
                  <a:pt x="432" y="444"/>
                </a:lnTo>
                <a:lnTo>
                  <a:pt x="438" y="438"/>
                </a:lnTo>
                <a:lnTo>
                  <a:pt x="438" y="432"/>
                </a:lnTo>
                <a:lnTo>
                  <a:pt x="444" y="432"/>
                </a:lnTo>
                <a:lnTo>
                  <a:pt x="450" y="432"/>
                </a:lnTo>
                <a:lnTo>
                  <a:pt x="450" y="426"/>
                </a:lnTo>
                <a:lnTo>
                  <a:pt x="456" y="420"/>
                </a:lnTo>
                <a:lnTo>
                  <a:pt x="450" y="420"/>
                </a:lnTo>
                <a:lnTo>
                  <a:pt x="456" y="414"/>
                </a:lnTo>
                <a:lnTo>
                  <a:pt x="450" y="408"/>
                </a:lnTo>
                <a:lnTo>
                  <a:pt x="444" y="408"/>
                </a:lnTo>
                <a:lnTo>
                  <a:pt x="444" y="402"/>
                </a:lnTo>
                <a:lnTo>
                  <a:pt x="438" y="402"/>
                </a:lnTo>
                <a:lnTo>
                  <a:pt x="408" y="402"/>
                </a:lnTo>
                <a:lnTo>
                  <a:pt x="396" y="402"/>
                </a:lnTo>
                <a:lnTo>
                  <a:pt x="366" y="408"/>
                </a:lnTo>
                <a:lnTo>
                  <a:pt x="348" y="408"/>
                </a:lnTo>
                <a:lnTo>
                  <a:pt x="342" y="408"/>
                </a:lnTo>
                <a:lnTo>
                  <a:pt x="324" y="408"/>
                </a:lnTo>
                <a:lnTo>
                  <a:pt x="288" y="408"/>
                </a:lnTo>
                <a:lnTo>
                  <a:pt x="258" y="408"/>
                </a:lnTo>
                <a:lnTo>
                  <a:pt x="240" y="414"/>
                </a:lnTo>
                <a:lnTo>
                  <a:pt x="234" y="414"/>
                </a:lnTo>
                <a:lnTo>
                  <a:pt x="198" y="414"/>
                </a:lnTo>
                <a:lnTo>
                  <a:pt x="192" y="414"/>
                </a:lnTo>
                <a:lnTo>
                  <a:pt x="174" y="414"/>
                </a:lnTo>
                <a:lnTo>
                  <a:pt x="150" y="414"/>
                </a:lnTo>
                <a:lnTo>
                  <a:pt x="138" y="414"/>
                </a:lnTo>
                <a:lnTo>
                  <a:pt x="96" y="414"/>
                </a:lnTo>
                <a:lnTo>
                  <a:pt x="90" y="396"/>
                </a:lnTo>
                <a:lnTo>
                  <a:pt x="90" y="390"/>
                </a:lnTo>
                <a:lnTo>
                  <a:pt x="90" y="366"/>
                </a:lnTo>
                <a:lnTo>
                  <a:pt x="90" y="360"/>
                </a:lnTo>
                <a:lnTo>
                  <a:pt x="90" y="330"/>
                </a:lnTo>
                <a:lnTo>
                  <a:pt x="90" y="300"/>
                </a:lnTo>
                <a:lnTo>
                  <a:pt x="90" y="294"/>
                </a:lnTo>
                <a:lnTo>
                  <a:pt x="90" y="264"/>
                </a:lnTo>
                <a:lnTo>
                  <a:pt x="90" y="258"/>
                </a:lnTo>
                <a:lnTo>
                  <a:pt x="90" y="228"/>
                </a:lnTo>
                <a:lnTo>
                  <a:pt x="90" y="216"/>
                </a:lnTo>
                <a:lnTo>
                  <a:pt x="90" y="192"/>
                </a:lnTo>
                <a:lnTo>
                  <a:pt x="90" y="180"/>
                </a:lnTo>
                <a:lnTo>
                  <a:pt x="90" y="162"/>
                </a:lnTo>
                <a:lnTo>
                  <a:pt x="90" y="156"/>
                </a:lnTo>
                <a:lnTo>
                  <a:pt x="90" y="150"/>
                </a:lnTo>
                <a:lnTo>
                  <a:pt x="84" y="150"/>
                </a:lnTo>
                <a:lnTo>
                  <a:pt x="78" y="150"/>
                </a:lnTo>
                <a:lnTo>
                  <a:pt x="78" y="144"/>
                </a:lnTo>
                <a:lnTo>
                  <a:pt x="72" y="144"/>
                </a:lnTo>
                <a:lnTo>
                  <a:pt x="72" y="138"/>
                </a:lnTo>
                <a:lnTo>
                  <a:pt x="66" y="138"/>
                </a:lnTo>
                <a:lnTo>
                  <a:pt x="66" y="132"/>
                </a:lnTo>
                <a:lnTo>
                  <a:pt x="66" y="126"/>
                </a:lnTo>
                <a:lnTo>
                  <a:pt x="60" y="126"/>
                </a:lnTo>
                <a:lnTo>
                  <a:pt x="60" y="120"/>
                </a:lnTo>
                <a:lnTo>
                  <a:pt x="54" y="120"/>
                </a:lnTo>
                <a:lnTo>
                  <a:pt x="54" y="114"/>
                </a:lnTo>
                <a:lnTo>
                  <a:pt x="54" y="108"/>
                </a:lnTo>
                <a:lnTo>
                  <a:pt x="54" y="102"/>
                </a:lnTo>
                <a:lnTo>
                  <a:pt x="60" y="102"/>
                </a:lnTo>
                <a:lnTo>
                  <a:pt x="60" y="96"/>
                </a:lnTo>
                <a:lnTo>
                  <a:pt x="60" y="90"/>
                </a:lnTo>
                <a:lnTo>
                  <a:pt x="66" y="90"/>
                </a:lnTo>
                <a:lnTo>
                  <a:pt x="66" y="96"/>
                </a:lnTo>
                <a:lnTo>
                  <a:pt x="66" y="90"/>
                </a:lnTo>
                <a:lnTo>
                  <a:pt x="72" y="90"/>
                </a:lnTo>
                <a:lnTo>
                  <a:pt x="66" y="90"/>
                </a:lnTo>
                <a:lnTo>
                  <a:pt x="66" y="84"/>
                </a:lnTo>
                <a:lnTo>
                  <a:pt x="66" y="78"/>
                </a:lnTo>
                <a:lnTo>
                  <a:pt x="60" y="78"/>
                </a:lnTo>
                <a:lnTo>
                  <a:pt x="54" y="78"/>
                </a:lnTo>
                <a:lnTo>
                  <a:pt x="48" y="78"/>
                </a:lnTo>
                <a:lnTo>
                  <a:pt x="42" y="78"/>
                </a:lnTo>
                <a:lnTo>
                  <a:pt x="42" y="72"/>
                </a:lnTo>
                <a:lnTo>
                  <a:pt x="36" y="66"/>
                </a:lnTo>
                <a:lnTo>
                  <a:pt x="30" y="66"/>
                </a:lnTo>
                <a:lnTo>
                  <a:pt x="30" y="60"/>
                </a:lnTo>
                <a:lnTo>
                  <a:pt x="30" y="54"/>
                </a:lnTo>
                <a:lnTo>
                  <a:pt x="24" y="48"/>
                </a:lnTo>
                <a:lnTo>
                  <a:pt x="24" y="42"/>
                </a:lnTo>
                <a:lnTo>
                  <a:pt x="18" y="42"/>
                </a:lnTo>
                <a:lnTo>
                  <a:pt x="12" y="36"/>
                </a:lnTo>
                <a:lnTo>
                  <a:pt x="12" y="30"/>
                </a:lnTo>
                <a:lnTo>
                  <a:pt x="6" y="18"/>
                </a:lnTo>
                <a:lnTo>
                  <a:pt x="12" y="12"/>
                </a:lnTo>
                <a:lnTo>
                  <a:pt x="6" y="12"/>
                </a:lnTo>
                <a:lnTo>
                  <a:pt x="0" y="12"/>
                </a:lnTo>
                <a:lnTo>
                  <a:pt x="0" y="6"/>
                </a:lnTo>
                <a:lnTo>
                  <a:pt x="30" y="6"/>
                </a:lnTo>
                <a:lnTo>
                  <a:pt x="42" y="6"/>
                </a:lnTo>
                <a:lnTo>
                  <a:pt x="66" y="6"/>
                </a:lnTo>
                <a:lnTo>
                  <a:pt x="84" y="6"/>
                </a:lnTo>
                <a:lnTo>
                  <a:pt x="96" y="6"/>
                </a:lnTo>
                <a:lnTo>
                  <a:pt x="114" y="6"/>
                </a:lnTo>
                <a:lnTo>
                  <a:pt x="132" y="6"/>
                </a:lnTo>
                <a:lnTo>
                  <a:pt x="150" y="6"/>
                </a:lnTo>
                <a:lnTo>
                  <a:pt x="168" y="6"/>
                </a:lnTo>
                <a:lnTo>
                  <a:pt x="180" y="6"/>
                </a:lnTo>
                <a:lnTo>
                  <a:pt x="198" y="6"/>
                </a:lnTo>
                <a:lnTo>
                  <a:pt x="228" y="6"/>
                </a:lnTo>
                <a:lnTo>
                  <a:pt x="234" y="6"/>
                </a:lnTo>
                <a:lnTo>
                  <a:pt x="258" y="0"/>
                </a:lnTo>
                <a:lnTo>
                  <a:pt x="270" y="0"/>
                </a:lnTo>
                <a:lnTo>
                  <a:pt x="288" y="0"/>
                </a:lnTo>
                <a:lnTo>
                  <a:pt x="300" y="0"/>
                </a:lnTo>
                <a:lnTo>
                  <a:pt x="306" y="0"/>
                </a:lnTo>
                <a:lnTo>
                  <a:pt x="306" y="6"/>
                </a:lnTo>
                <a:lnTo>
                  <a:pt x="312" y="6"/>
                </a:lnTo>
                <a:lnTo>
                  <a:pt x="312" y="12"/>
                </a:lnTo>
                <a:lnTo>
                  <a:pt x="318" y="12"/>
                </a:lnTo>
                <a:lnTo>
                  <a:pt x="318" y="18"/>
                </a:lnTo>
                <a:lnTo>
                  <a:pt x="324" y="18"/>
                </a:lnTo>
                <a:lnTo>
                  <a:pt x="324" y="24"/>
                </a:lnTo>
                <a:lnTo>
                  <a:pt x="324" y="30"/>
                </a:lnTo>
                <a:lnTo>
                  <a:pt x="324" y="36"/>
                </a:lnTo>
                <a:lnTo>
                  <a:pt x="318" y="36"/>
                </a:lnTo>
                <a:lnTo>
                  <a:pt x="318" y="48"/>
                </a:lnTo>
                <a:lnTo>
                  <a:pt x="324" y="54"/>
                </a:lnTo>
                <a:lnTo>
                  <a:pt x="324" y="60"/>
                </a:lnTo>
                <a:lnTo>
                  <a:pt x="324" y="66"/>
                </a:lnTo>
                <a:lnTo>
                  <a:pt x="330" y="66"/>
                </a:lnTo>
                <a:lnTo>
                  <a:pt x="324" y="72"/>
                </a:lnTo>
                <a:lnTo>
                  <a:pt x="330" y="78"/>
                </a:lnTo>
                <a:lnTo>
                  <a:pt x="330" y="84"/>
                </a:lnTo>
                <a:lnTo>
                  <a:pt x="336" y="84"/>
                </a:lnTo>
                <a:lnTo>
                  <a:pt x="336" y="90"/>
                </a:lnTo>
                <a:lnTo>
                  <a:pt x="348" y="96"/>
                </a:lnTo>
                <a:lnTo>
                  <a:pt x="348" y="102"/>
                </a:lnTo>
                <a:lnTo>
                  <a:pt x="354" y="102"/>
                </a:lnTo>
                <a:lnTo>
                  <a:pt x="360" y="108"/>
                </a:lnTo>
                <a:lnTo>
                  <a:pt x="360" y="114"/>
                </a:lnTo>
                <a:lnTo>
                  <a:pt x="366" y="114"/>
                </a:lnTo>
                <a:lnTo>
                  <a:pt x="372" y="120"/>
                </a:lnTo>
                <a:lnTo>
                  <a:pt x="378" y="126"/>
                </a:lnTo>
                <a:lnTo>
                  <a:pt x="384" y="132"/>
                </a:lnTo>
                <a:lnTo>
                  <a:pt x="384" y="138"/>
                </a:lnTo>
                <a:lnTo>
                  <a:pt x="390" y="144"/>
                </a:lnTo>
                <a:lnTo>
                  <a:pt x="384" y="150"/>
                </a:lnTo>
                <a:lnTo>
                  <a:pt x="390" y="150"/>
                </a:lnTo>
                <a:lnTo>
                  <a:pt x="390" y="162"/>
                </a:lnTo>
                <a:lnTo>
                  <a:pt x="396" y="168"/>
                </a:lnTo>
                <a:lnTo>
                  <a:pt x="402" y="168"/>
                </a:lnTo>
                <a:lnTo>
                  <a:pt x="408" y="156"/>
                </a:lnTo>
                <a:lnTo>
                  <a:pt x="420" y="162"/>
                </a:lnTo>
                <a:lnTo>
                  <a:pt x="432" y="168"/>
                </a:lnTo>
                <a:lnTo>
                  <a:pt x="432" y="174"/>
                </a:lnTo>
                <a:lnTo>
                  <a:pt x="426" y="180"/>
                </a:lnTo>
                <a:lnTo>
                  <a:pt x="432" y="186"/>
                </a:lnTo>
                <a:lnTo>
                  <a:pt x="432" y="192"/>
                </a:lnTo>
                <a:lnTo>
                  <a:pt x="426" y="198"/>
                </a:lnTo>
                <a:lnTo>
                  <a:pt x="420" y="210"/>
                </a:lnTo>
                <a:lnTo>
                  <a:pt x="420" y="216"/>
                </a:lnTo>
                <a:lnTo>
                  <a:pt x="414" y="222"/>
                </a:lnTo>
                <a:lnTo>
                  <a:pt x="420" y="228"/>
                </a:lnTo>
                <a:lnTo>
                  <a:pt x="420" y="234"/>
                </a:lnTo>
                <a:lnTo>
                  <a:pt x="426" y="234"/>
                </a:lnTo>
                <a:lnTo>
                  <a:pt x="426" y="240"/>
                </a:lnTo>
                <a:lnTo>
                  <a:pt x="432" y="246"/>
                </a:lnTo>
                <a:lnTo>
                  <a:pt x="438" y="246"/>
                </a:lnTo>
                <a:lnTo>
                  <a:pt x="444" y="252"/>
                </a:lnTo>
                <a:lnTo>
                  <a:pt x="450" y="252"/>
                </a:lnTo>
                <a:lnTo>
                  <a:pt x="450" y="258"/>
                </a:lnTo>
                <a:lnTo>
                  <a:pt x="450" y="264"/>
                </a:lnTo>
                <a:lnTo>
                  <a:pt x="456" y="264"/>
                </a:lnTo>
                <a:lnTo>
                  <a:pt x="456" y="258"/>
                </a:lnTo>
                <a:lnTo>
                  <a:pt x="462" y="258"/>
                </a:lnTo>
                <a:lnTo>
                  <a:pt x="468" y="264"/>
                </a:lnTo>
                <a:lnTo>
                  <a:pt x="474" y="270"/>
                </a:lnTo>
                <a:lnTo>
                  <a:pt x="474" y="276"/>
                </a:lnTo>
                <a:lnTo>
                  <a:pt x="480" y="276"/>
                </a:lnTo>
                <a:lnTo>
                  <a:pt x="486" y="282"/>
                </a:lnTo>
                <a:lnTo>
                  <a:pt x="486" y="288"/>
                </a:lnTo>
                <a:lnTo>
                  <a:pt x="486" y="294"/>
                </a:lnTo>
                <a:lnTo>
                  <a:pt x="492" y="300"/>
                </a:lnTo>
                <a:lnTo>
                  <a:pt x="498" y="306"/>
                </a:lnTo>
                <a:lnTo>
                  <a:pt x="498" y="312"/>
                </a:lnTo>
                <a:lnTo>
                  <a:pt x="492" y="312"/>
                </a:lnTo>
                <a:lnTo>
                  <a:pt x="492" y="318"/>
                </a:lnTo>
                <a:lnTo>
                  <a:pt x="492" y="324"/>
                </a:lnTo>
                <a:lnTo>
                  <a:pt x="498" y="330"/>
                </a:lnTo>
                <a:lnTo>
                  <a:pt x="498" y="336"/>
                </a:lnTo>
                <a:lnTo>
                  <a:pt x="504" y="336"/>
                </a:lnTo>
                <a:lnTo>
                  <a:pt x="504" y="342"/>
                </a:lnTo>
                <a:lnTo>
                  <a:pt x="510" y="348"/>
                </a:lnTo>
                <a:lnTo>
                  <a:pt x="510" y="342"/>
                </a:lnTo>
                <a:lnTo>
                  <a:pt x="510" y="336"/>
                </a:lnTo>
                <a:lnTo>
                  <a:pt x="510" y="342"/>
                </a:lnTo>
                <a:lnTo>
                  <a:pt x="516" y="342"/>
                </a:lnTo>
                <a:lnTo>
                  <a:pt x="516" y="348"/>
                </a:lnTo>
                <a:lnTo>
                  <a:pt x="522" y="348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325k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38" name="Freeform 41"/>
          <p:cNvSpPr>
            <a:spLocks/>
          </p:cNvSpPr>
          <p:nvPr/>
        </p:nvSpPr>
        <p:spPr bwMode="auto">
          <a:xfrm>
            <a:off x="3810000" y="3292475"/>
            <a:ext cx="1028700" cy="514350"/>
          </a:xfrm>
          <a:custGeom>
            <a:avLst/>
            <a:gdLst>
              <a:gd name="T0" fmla="*/ 2147483647 w 648"/>
              <a:gd name="T1" fmla="*/ 2147483647 h 324"/>
              <a:gd name="T2" fmla="*/ 2147483647 w 648"/>
              <a:gd name="T3" fmla="*/ 2147483647 h 324"/>
              <a:gd name="T4" fmla="*/ 2147483647 w 648"/>
              <a:gd name="T5" fmla="*/ 2147483647 h 324"/>
              <a:gd name="T6" fmla="*/ 0 w 648"/>
              <a:gd name="T7" fmla="*/ 2147483647 h 324"/>
              <a:gd name="T8" fmla="*/ 2147483647 w 648"/>
              <a:gd name="T9" fmla="*/ 2147483647 h 324"/>
              <a:gd name="T10" fmla="*/ 2147483647 w 648"/>
              <a:gd name="T11" fmla="*/ 0 h 324"/>
              <a:gd name="T12" fmla="*/ 2147483647 w 648"/>
              <a:gd name="T13" fmla="*/ 2147483647 h 324"/>
              <a:gd name="T14" fmla="*/ 2147483647 w 648"/>
              <a:gd name="T15" fmla="*/ 2147483647 h 324"/>
              <a:gd name="T16" fmla="*/ 2147483647 w 648"/>
              <a:gd name="T17" fmla="*/ 2147483647 h 324"/>
              <a:gd name="T18" fmla="*/ 2147483647 w 648"/>
              <a:gd name="T19" fmla="*/ 2147483647 h 324"/>
              <a:gd name="T20" fmla="*/ 2147483647 w 648"/>
              <a:gd name="T21" fmla="*/ 2147483647 h 324"/>
              <a:gd name="T22" fmla="*/ 2147483647 w 648"/>
              <a:gd name="T23" fmla="*/ 2147483647 h 324"/>
              <a:gd name="T24" fmla="*/ 2147483647 w 648"/>
              <a:gd name="T25" fmla="*/ 2147483647 h 324"/>
              <a:gd name="T26" fmla="*/ 2147483647 w 648"/>
              <a:gd name="T27" fmla="*/ 2147483647 h 324"/>
              <a:gd name="T28" fmla="*/ 2147483647 w 648"/>
              <a:gd name="T29" fmla="*/ 2147483647 h 324"/>
              <a:gd name="T30" fmla="*/ 2147483647 w 648"/>
              <a:gd name="T31" fmla="*/ 2147483647 h 324"/>
              <a:gd name="T32" fmla="*/ 2147483647 w 648"/>
              <a:gd name="T33" fmla="*/ 2147483647 h 324"/>
              <a:gd name="T34" fmla="*/ 2147483647 w 648"/>
              <a:gd name="T35" fmla="*/ 2147483647 h 324"/>
              <a:gd name="T36" fmla="*/ 2147483647 w 648"/>
              <a:gd name="T37" fmla="*/ 2147483647 h 324"/>
              <a:gd name="T38" fmla="*/ 2147483647 w 648"/>
              <a:gd name="T39" fmla="*/ 2147483647 h 324"/>
              <a:gd name="T40" fmla="*/ 2147483647 w 648"/>
              <a:gd name="T41" fmla="*/ 2147483647 h 324"/>
              <a:gd name="T42" fmla="*/ 2147483647 w 648"/>
              <a:gd name="T43" fmla="*/ 2147483647 h 324"/>
              <a:gd name="T44" fmla="*/ 2147483647 w 648"/>
              <a:gd name="T45" fmla="*/ 2147483647 h 324"/>
              <a:gd name="T46" fmla="*/ 2147483647 w 648"/>
              <a:gd name="T47" fmla="*/ 2147483647 h 324"/>
              <a:gd name="T48" fmla="*/ 2147483647 w 648"/>
              <a:gd name="T49" fmla="*/ 2147483647 h 324"/>
              <a:gd name="T50" fmla="*/ 2147483647 w 648"/>
              <a:gd name="T51" fmla="*/ 2147483647 h 324"/>
              <a:gd name="T52" fmla="*/ 2147483647 w 648"/>
              <a:gd name="T53" fmla="*/ 2147483647 h 324"/>
              <a:gd name="T54" fmla="*/ 2147483647 w 648"/>
              <a:gd name="T55" fmla="*/ 2147483647 h 324"/>
              <a:gd name="T56" fmla="*/ 2147483647 w 648"/>
              <a:gd name="T57" fmla="*/ 2147483647 h 324"/>
              <a:gd name="T58" fmla="*/ 2147483647 w 648"/>
              <a:gd name="T59" fmla="*/ 2147483647 h 324"/>
              <a:gd name="T60" fmla="*/ 2147483647 w 648"/>
              <a:gd name="T61" fmla="*/ 2147483647 h 324"/>
              <a:gd name="T62" fmla="*/ 2147483647 w 648"/>
              <a:gd name="T63" fmla="*/ 2147483647 h 324"/>
              <a:gd name="T64" fmla="*/ 2147483647 w 648"/>
              <a:gd name="T65" fmla="*/ 2147483647 h 324"/>
              <a:gd name="T66" fmla="*/ 2147483647 w 648"/>
              <a:gd name="T67" fmla="*/ 2147483647 h 324"/>
              <a:gd name="T68" fmla="*/ 2147483647 w 648"/>
              <a:gd name="T69" fmla="*/ 2147483647 h 324"/>
              <a:gd name="T70" fmla="*/ 2147483647 w 648"/>
              <a:gd name="T71" fmla="*/ 2147483647 h 324"/>
              <a:gd name="T72" fmla="*/ 2147483647 w 648"/>
              <a:gd name="T73" fmla="*/ 2147483647 h 324"/>
              <a:gd name="T74" fmla="*/ 2147483647 w 648"/>
              <a:gd name="T75" fmla="*/ 2147483647 h 324"/>
              <a:gd name="T76" fmla="*/ 2147483647 w 648"/>
              <a:gd name="T77" fmla="*/ 2147483647 h 324"/>
              <a:gd name="T78" fmla="*/ 2147483647 w 648"/>
              <a:gd name="T79" fmla="*/ 2147483647 h 324"/>
              <a:gd name="T80" fmla="*/ 2147483647 w 648"/>
              <a:gd name="T81" fmla="*/ 2147483647 h 324"/>
              <a:gd name="T82" fmla="*/ 2147483647 w 648"/>
              <a:gd name="T83" fmla="*/ 2147483647 h 324"/>
              <a:gd name="T84" fmla="*/ 2147483647 w 648"/>
              <a:gd name="T85" fmla="*/ 2147483647 h 32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648"/>
              <a:gd name="T130" fmla="*/ 0 h 324"/>
              <a:gd name="T131" fmla="*/ 648 w 648"/>
              <a:gd name="T132" fmla="*/ 324 h 32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648" h="324">
                <a:moveTo>
                  <a:pt x="192" y="312"/>
                </a:moveTo>
                <a:lnTo>
                  <a:pt x="144" y="312"/>
                </a:lnTo>
                <a:lnTo>
                  <a:pt x="144" y="276"/>
                </a:lnTo>
                <a:lnTo>
                  <a:pt x="144" y="270"/>
                </a:lnTo>
                <a:lnTo>
                  <a:pt x="144" y="240"/>
                </a:lnTo>
                <a:lnTo>
                  <a:pt x="144" y="234"/>
                </a:lnTo>
                <a:lnTo>
                  <a:pt x="150" y="210"/>
                </a:lnTo>
                <a:lnTo>
                  <a:pt x="108" y="210"/>
                </a:lnTo>
                <a:lnTo>
                  <a:pt x="102" y="210"/>
                </a:lnTo>
                <a:lnTo>
                  <a:pt x="48" y="204"/>
                </a:lnTo>
                <a:lnTo>
                  <a:pt x="36" y="204"/>
                </a:lnTo>
                <a:lnTo>
                  <a:pt x="0" y="198"/>
                </a:lnTo>
                <a:lnTo>
                  <a:pt x="6" y="162"/>
                </a:lnTo>
                <a:lnTo>
                  <a:pt x="6" y="144"/>
                </a:lnTo>
                <a:lnTo>
                  <a:pt x="6" y="132"/>
                </a:lnTo>
                <a:lnTo>
                  <a:pt x="6" y="102"/>
                </a:lnTo>
                <a:lnTo>
                  <a:pt x="12" y="42"/>
                </a:lnTo>
                <a:lnTo>
                  <a:pt x="18" y="0"/>
                </a:lnTo>
                <a:lnTo>
                  <a:pt x="54" y="6"/>
                </a:lnTo>
                <a:lnTo>
                  <a:pt x="90" y="6"/>
                </a:lnTo>
                <a:lnTo>
                  <a:pt x="108" y="12"/>
                </a:lnTo>
                <a:lnTo>
                  <a:pt x="156" y="12"/>
                </a:lnTo>
                <a:lnTo>
                  <a:pt x="222" y="18"/>
                </a:lnTo>
                <a:lnTo>
                  <a:pt x="294" y="18"/>
                </a:lnTo>
                <a:lnTo>
                  <a:pt x="342" y="24"/>
                </a:lnTo>
                <a:lnTo>
                  <a:pt x="360" y="24"/>
                </a:lnTo>
                <a:lnTo>
                  <a:pt x="414" y="24"/>
                </a:lnTo>
                <a:lnTo>
                  <a:pt x="420" y="30"/>
                </a:lnTo>
                <a:lnTo>
                  <a:pt x="426" y="30"/>
                </a:lnTo>
                <a:lnTo>
                  <a:pt x="432" y="36"/>
                </a:lnTo>
                <a:lnTo>
                  <a:pt x="438" y="42"/>
                </a:lnTo>
                <a:lnTo>
                  <a:pt x="444" y="42"/>
                </a:lnTo>
                <a:lnTo>
                  <a:pt x="450" y="48"/>
                </a:lnTo>
                <a:lnTo>
                  <a:pt x="456" y="48"/>
                </a:lnTo>
                <a:lnTo>
                  <a:pt x="462" y="42"/>
                </a:lnTo>
                <a:lnTo>
                  <a:pt x="462" y="36"/>
                </a:lnTo>
                <a:lnTo>
                  <a:pt x="468" y="42"/>
                </a:lnTo>
                <a:lnTo>
                  <a:pt x="474" y="42"/>
                </a:lnTo>
                <a:lnTo>
                  <a:pt x="480" y="42"/>
                </a:lnTo>
                <a:lnTo>
                  <a:pt x="486" y="42"/>
                </a:lnTo>
                <a:lnTo>
                  <a:pt x="492" y="42"/>
                </a:lnTo>
                <a:lnTo>
                  <a:pt x="498" y="36"/>
                </a:lnTo>
                <a:lnTo>
                  <a:pt x="504" y="42"/>
                </a:lnTo>
                <a:lnTo>
                  <a:pt x="510" y="42"/>
                </a:lnTo>
                <a:lnTo>
                  <a:pt x="510" y="48"/>
                </a:lnTo>
                <a:lnTo>
                  <a:pt x="516" y="48"/>
                </a:lnTo>
                <a:lnTo>
                  <a:pt x="522" y="48"/>
                </a:lnTo>
                <a:lnTo>
                  <a:pt x="528" y="48"/>
                </a:lnTo>
                <a:lnTo>
                  <a:pt x="528" y="54"/>
                </a:lnTo>
                <a:lnTo>
                  <a:pt x="540" y="54"/>
                </a:lnTo>
                <a:lnTo>
                  <a:pt x="540" y="60"/>
                </a:lnTo>
                <a:lnTo>
                  <a:pt x="546" y="60"/>
                </a:lnTo>
                <a:lnTo>
                  <a:pt x="546" y="66"/>
                </a:lnTo>
                <a:lnTo>
                  <a:pt x="552" y="72"/>
                </a:lnTo>
                <a:lnTo>
                  <a:pt x="552" y="78"/>
                </a:lnTo>
                <a:lnTo>
                  <a:pt x="552" y="72"/>
                </a:lnTo>
                <a:lnTo>
                  <a:pt x="558" y="72"/>
                </a:lnTo>
                <a:lnTo>
                  <a:pt x="558" y="78"/>
                </a:lnTo>
                <a:lnTo>
                  <a:pt x="564" y="78"/>
                </a:lnTo>
                <a:lnTo>
                  <a:pt x="570" y="78"/>
                </a:lnTo>
                <a:lnTo>
                  <a:pt x="570" y="84"/>
                </a:lnTo>
                <a:lnTo>
                  <a:pt x="564" y="84"/>
                </a:lnTo>
                <a:lnTo>
                  <a:pt x="564" y="90"/>
                </a:lnTo>
                <a:lnTo>
                  <a:pt x="570" y="96"/>
                </a:lnTo>
                <a:lnTo>
                  <a:pt x="570" y="102"/>
                </a:lnTo>
                <a:lnTo>
                  <a:pt x="570" y="108"/>
                </a:lnTo>
                <a:lnTo>
                  <a:pt x="576" y="114"/>
                </a:lnTo>
                <a:lnTo>
                  <a:pt x="576" y="120"/>
                </a:lnTo>
                <a:lnTo>
                  <a:pt x="576" y="126"/>
                </a:lnTo>
                <a:lnTo>
                  <a:pt x="582" y="126"/>
                </a:lnTo>
                <a:lnTo>
                  <a:pt x="588" y="132"/>
                </a:lnTo>
                <a:lnTo>
                  <a:pt x="582" y="138"/>
                </a:lnTo>
                <a:lnTo>
                  <a:pt x="588" y="138"/>
                </a:lnTo>
                <a:lnTo>
                  <a:pt x="588" y="144"/>
                </a:lnTo>
                <a:lnTo>
                  <a:pt x="588" y="150"/>
                </a:lnTo>
                <a:lnTo>
                  <a:pt x="588" y="156"/>
                </a:lnTo>
                <a:lnTo>
                  <a:pt x="588" y="162"/>
                </a:lnTo>
                <a:lnTo>
                  <a:pt x="588" y="168"/>
                </a:lnTo>
                <a:lnTo>
                  <a:pt x="588" y="174"/>
                </a:lnTo>
                <a:lnTo>
                  <a:pt x="594" y="174"/>
                </a:lnTo>
                <a:lnTo>
                  <a:pt x="594" y="180"/>
                </a:lnTo>
                <a:lnTo>
                  <a:pt x="600" y="180"/>
                </a:lnTo>
                <a:lnTo>
                  <a:pt x="600" y="186"/>
                </a:lnTo>
                <a:lnTo>
                  <a:pt x="600" y="192"/>
                </a:lnTo>
                <a:lnTo>
                  <a:pt x="606" y="198"/>
                </a:lnTo>
                <a:lnTo>
                  <a:pt x="600" y="192"/>
                </a:lnTo>
                <a:lnTo>
                  <a:pt x="600" y="198"/>
                </a:lnTo>
                <a:lnTo>
                  <a:pt x="600" y="204"/>
                </a:lnTo>
                <a:lnTo>
                  <a:pt x="606" y="210"/>
                </a:lnTo>
                <a:lnTo>
                  <a:pt x="606" y="216"/>
                </a:lnTo>
                <a:lnTo>
                  <a:pt x="606" y="222"/>
                </a:lnTo>
                <a:lnTo>
                  <a:pt x="606" y="228"/>
                </a:lnTo>
                <a:lnTo>
                  <a:pt x="606" y="234"/>
                </a:lnTo>
                <a:lnTo>
                  <a:pt x="606" y="240"/>
                </a:lnTo>
                <a:lnTo>
                  <a:pt x="606" y="246"/>
                </a:lnTo>
                <a:lnTo>
                  <a:pt x="606" y="252"/>
                </a:lnTo>
                <a:lnTo>
                  <a:pt x="612" y="258"/>
                </a:lnTo>
                <a:lnTo>
                  <a:pt x="612" y="264"/>
                </a:lnTo>
                <a:lnTo>
                  <a:pt x="612" y="270"/>
                </a:lnTo>
                <a:lnTo>
                  <a:pt x="618" y="270"/>
                </a:lnTo>
                <a:lnTo>
                  <a:pt x="624" y="270"/>
                </a:lnTo>
                <a:lnTo>
                  <a:pt x="618" y="276"/>
                </a:lnTo>
                <a:lnTo>
                  <a:pt x="624" y="288"/>
                </a:lnTo>
                <a:lnTo>
                  <a:pt x="624" y="294"/>
                </a:lnTo>
                <a:lnTo>
                  <a:pt x="630" y="300"/>
                </a:lnTo>
                <a:lnTo>
                  <a:pt x="636" y="300"/>
                </a:lnTo>
                <a:lnTo>
                  <a:pt x="636" y="306"/>
                </a:lnTo>
                <a:lnTo>
                  <a:pt x="642" y="312"/>
                </a:lnTo>
                <a:lnTo>
                  <a:pt x="642" y="318"/>
                </a:lnTo>
                <a:lnTo>
                  <a:pt x="642" y="324"/>
                </a:lnTo>
                <a:lnTo>
                  <a:pt x="648" y="324"/>
                </a:lnTo>
                <a:lnTo>
                  <a:pt x="612" y="324"/>
                </a:lnTo>
                <a:lnTo>
                  <a:pt x="594" y="324"/>
                </a:lnTo>
                <a:lnTo>
                  <a:pt x="576" y="324"/>
                </a:lnTo>
                <a:lnTo>
                  <a:pt x="564" y="324"/>
                </a:lnTo>
                <a:lnTo>
                  <a:pt x="534" y="324"/>
                </a:lnTo>
                <a:lnTo>
                  <a:pt x="528" y="324"/>
                </a:lnTo>
                <a:lnTo>
                  <a:pt x="492" y="324"/>
                </a:lnTo>
                <a:lnTo>
                  <a:pt x="462" y="324"/>
                </a:lnTo>
                <a:lnTo>
                  <a:pt x="450" y="324"/>
                </a:lnTo>
                <a:lnTo>
                  <a:pt x="426" y="324"/>
                </a:lnTo>
                <a:lnTo>
                  <a:pt x="408" y="324"/>
                </a:lnTo>
                <a:lnTo>
                  <a:pt x="390" y="324"/>
                </a:lnTo>
                <a:lnTo>
                  <a:pt x="366" y="324"/>
                </a:lnTo>
                <a:lnTo>
                  <a:pt x="360" y="318"/>
                </a:lnTo>
                <a:lnTo>
                  <a:pt x="324" y="318"/>
                </a:lnTo>
                <a:lnTo>
                  <a:pt x="282" y="318"/>
                </a:lnTo>
                <a:lnTo>
                  <a:pt x="240" y="318"/>
                </a:lnTo>
                <a:lnTo>
                  <a:pt x="198" y="312"/>
                </a:lnTo>
                <a:lnTo>
                  <a:pt x="192" y="312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50k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39" name="Freeform 42"/>
          <p:cNvSpPr>
            <a:spLocks/>
          </p:cNvSpPr>
          <p:nvPr/>
        </p:nvSpPr>
        <p:spPr bwMode="auto">
          <a:xfrm>
            <a:off x="2524125" y="3292475"/>
            <a:ext cx="704850" cy="876300"/>
          </a:xfrm>
          <a:custGeom>
            <a:avLst/>
            <a:gdLst>
              <a:gd name="T0" fmla="*/ 2147483647 w 444"/>
              <a:gd name="T1" fmla="*/ 2147483647 h 552"/>
              <a:gd name="T2" fmla="*/ 2147483647 w 444"/>
              <a:gd name="T3" fmla="*/ 2147483647 h 552"/>
              <a:gd name="T4" fmla="*/ 2147483647 w 444"/>
              <a:gd name="T5" fmla="*/ 2147483647 h 552"/>
              <a:gd name="T6" fmla="*/ 2147483647 w 444"/>
              <a:gd name="T7" fmla="*/ 2147483647 h 552"/>
              <a:gd name="T8" fmla="*/ 2147483647 w 444"/>
              <a:gd name="T9" fmla="*/ 2147483647 h 552"/>
              <a:gd name="T10" fmla="*/ 2147483647 w 444"/>
              <a:gd name="T11" fmla="*/ 2147483647 h 552"/>
              <a:gd name="T12" fmla="*/ 2147483647 w 444"/>
              <a:gd name="T13" fmla="*/ 2147483647 h 552"/>
              <a:gd name="T14" fmla="*/ 2147483647 w 444"/>
              <a:gd name="T15" fmla="*/ 0 h 552"/>
              <a:gd name="T16" fmla="*/ 2147483647 w 444"/>
              <a:gd name="T17" fmla="*/ 2147483647 h 552"/>
              <a:gd name="T18" fmla="*/ 2147483647 w 444"/>
              <a:gd name="T19" fmla="*/ 2147483647 h 552"/>
              <a:gd name="T20" fmla="*/ 2147483647 w 444"/>
              <a:gd name="T21" fmla="*/ 2147483647 h 552"/>
              <a:gd name="T22" fmla="*/ 2147483647 w 444"/>
              <a:gd name="T23" fmla="*/ 2147483647 h 552"/>
              <a:gd name="T24" fmla="*/ 2147483647 w 444"/>
              <a:gd name="T25" fmla="*/ 2147483647 h 552"/>
              <a:gd name="T26" fmla="*/ 2147483647 w 444"/>
              <a:gd name="T27" fmla="*/ 2147483647 h 552"/>
              <a:gd name="T28" fmla="*/ 2147483647 w 444"/>
              <a:gd name="T29" fmla="*/ 2147483647 h 552"/>
              <a:gd name="T30" fmla="*/ 2147483647 w 444"/>
              <a:gd name="T31" fmla="*/ 2147483647 h 552"/>
              <a:gd name="T32" fmla="*/ 2147483647 w 444"/>
              <a:gd name="T33" fmla="*/ 2147483647 h 552"/>
              <a:gd name="T34" fmla="*/ 2147483647 w 444"/>
              <a:gd name="T35" fmla="*/ 2147483647 h 552"/>
              <a:gd name="T36" fmla="*/ 2147483647 w 444"/>
              <a:gd name="T37" fmla="*/ 2147483647 h 552"/>
              <a:gd name="T38" fmla="*/ 2147483647 w 444"/>
              <a:gd name="T39" fmla="*/ 2147483647 h 552"/>
              <a:gd name="T40" fmla="*/ 2147483647 w 444"/>
              <a:gd name="T41" fmla="*/ 2147483647 h 552"/>
              <a:gd name="T42" fmla="*/ 2147483647 w 444"/>
              <a:gd name="T43" fmla="*/ 2147483647 h 552"/>
              <a:gd name="T44" fmla="*/ 2147483647 w 444"/>
              <a:gd name="T45" fmla="*/ 2147483647 h 552"/>
              <a:gd name="T46" fmla="*/ 2147483647 w 444"/>
              <a:gd name="T47" fmla="*/ 2147483647 h 552"/>
              <a:gd name="T48" fmla="*/ 2147483647 w 444"/>
              <a:gd name="T49" fmla="*/ 2147483647 h 552"/>
              <a:gd name="T50" fmla="*/ 2147483647 w 444"/>
              <a:gd name="T51" fmla="*/ 2147483647 h 552"/>
              <a:gd name="T52" fmla="*/ 2147483647 w 444"/>
              <a:gd name="T53" fmla="*/ 2147483647 h 552"/>
              <a:gd name="T54" fmla="*/ 2147483647 w 444"/>
              <a:gd name="T55" fmla="*/ 2147483647 h 552"/>
              <a:gd name="T56" fmla="*/ 2147483647 w 444"/>
              <a:gd name="T57" fmla="*/ 2147483647 h 552"/>
              <a:gd name="T58" fmla="*/ 2147483647 w 444"/>
              <a:gd name="T59" fmla="*/ 2147483647 h 552"/>
              <a:gd name="T60" fmla="*/ 2147483647 w 444"/>
              <a:gd name="T61" fmla="*/ 2147483647 h 552"/>
              <a:gd name="T62" fmla="*/ 2147483647 w 444"/>
              <a:gd name="T63" fmla="*/ 2147483647 h 552"/>
              <a:gd name="T64" fmla="*/ 2147483647 w 444"/>
              <a:gd name="T65" fmla="*/ 2147483647 h 552"/>
              <a:gd name="T66" fmla="*/ 2147483647 w 444"/>
              <a:gd name="T67" fmla="*/ 2147483647 h 552"/>
              <a:gd name="T68" fmla="*/ 2147483647 w 444"/>
              <a:gd name="T69" fmla="*/ 2147483647 h 552"/>
              <a:gd name="T70" fmla="*/ 2147483647 w 444"/>
              <a:gd name="T71" fmla="*/ 2147483647 h 552"/>
              <a:gd name="T72" fmla="*/ 2147483647 w 444"/>
              <a:gd name="T73" fmla="*/ 2147483647 h 552"/>
              <a:gd name="T74" fmla="*/ 0 w 444"/>
              <a:gd name="T75" fmla="*/ 2147483647 h 552"/>
              <a:gd name="T76" fmla="*/ 2147483647 w 444"/>
              <a:gd name="T77" fmla="*/ 2147483647 h 552"/>
              <a:gd name="T78" fmla="*/ 2147483647 w 444"/>
              <a:gd name="T79" fmla="*/ 2147483647 h 55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444"/>
              <a:gd name="T121" fmla="*/ 0 h 552"/>
              <a:gd name="T122" fmla="*/ 444 w 444"/>
              <a:gd name="T123" fmla="*/ 552 h 552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444" h="552">
                <a:moveTo>
                  <a:pt x="24" y="378"/>
                </a:moveTo>
                <a:lnTo>
                  <a:pt x="30" y="336"/>
                </a:lnTo>
                <a:lnTo>
                  <a:pt x="36" y="324"/>
                </a:lnTo>
                <a:lnTo>
                  <a:pt x="48" y="240"/>
                </a:lnTo>
                <a:lnTo>
                  <a:pt x="54" y="204"/>
                </a:lnTo>
                <a:lnTo>
                  <a:pt x="60" y="186"/>
                </a:lnTo>
                <a:lnTo>
                  <a:pt x="78" y="96"/>
                </a:lnTo>
                <a:lnTo>
                  <a:pt x="96" y="0"/>
                </a:lnTo>
                <a:lnTo>
                  <a:pt x="174" y="18"/>
                </a:lnTo>
                <a:lnTo>
                  <a:pt x="234" y="24"/>
                </a:lnTo>
                <a:lnTo>
                  <a:pt x="276" y="36"/>
                </a:lnTo>
                <a:lnTo>
                  <a:pt x="312" y="42"/>
                </a:lnTo>
                <a:lnTo>
                  <a:pt x="306" y="78"/>
                </a:lnTo>
                <a:lnTo>
                  <a:pt x="300" y="114"/>
                </a:lnTo>
                <a:lnTo>
                  <a:pt x="294" y="138"/>
                </a:lnTo>
                <a:lnTo>
                  <a:pt x="366" y="150"/>
                </a:lnTo>
                <a:lnTo>
                  <a:pt x="372" y="150"/>
                </a:lnTo>
                <a:lnTo>
                  <a:pt x="444" y="162"/>
                </a:lnTo>
                <a:lnTo>
                  <a:pt x="438" y="192"/>
                </a:lnTo>
                <a:lnTo>
                  <a:pt x="432" y="234"/>
                </a:lnTo>
                <a:lnTo>
                  <a:pt x="426" y="294"/>
                </a:lnTo>
                <a:lnTo>
                  <a:pt x="420" y="306"/>
                </a:lnTo>
                <a:lnTo>
                  <a:pt x="420" y="318"/>
                </a:lnTo>
                <a:lnTo>
                  <a:pt x="408" y="408"/>
                </a:lnTo>
                <a:lnTo>
                  <a:pt x="402" y="432"/>
                </a:lnTo>
                <a:lnTo>
                  <a:pt x="402" y="438"/>
                </a:lnTo>
                <a:lnTo>
                  <a:pt x="402" y="468"/>
                </a:lnTo>
                <a:lnTo>
                  <a:pt x="396" y="492"/>
                </a:lnTo>
                <a:lnTo>
                  <a:pt x="390" y="552"/>
                </a:lnTo>
                <a:lnTo>
                  <a:pt x="312" y="546"/>
                </a:lnTo>
                <a:lnTo>
                  <a:pt x="276" y="540"/>
                </a:lnTo>
                <a:lnTo>
                  <a:pt x="276" y="534"/>
                </a:lnTo>
                <a:lnTo>
                  <a:pt x="258" y="534"/>
                </a:lnTo>
                <a:lnTo>
                  <a:pt x="210" y="528"/>
                </a:lnTo>
                <a:lnTo>
                  <a:pt x="138" y="516"/>
                </a:lnTo>
                <a:lnTo>
                  <a:pt x="120" y="510"/>
                </a:lnTo>
                <a:lnTo>
                  <a:pt x="90" y="504"/>
                </a:lnTo>
                <a:lnTo>
                  <a:pt x="0" y="492"/>
                </a:lnTo>
                <a:lnTo>
                  <a:pt x="12" y="432"/>
                </a:lnTo>
                <a:lnTo>
                  <a:pt x="24" y="378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40" name="Freeform 43"/>
          <p:cNvSpPr>
            <a:spLocks noEditPoints="1"/>
          </p:cNvSpPr>
          <p:nvPr/>
        </p:nvSpPr>
        <p:spPr bwMode="auto">
          <a:xfrm>
            <a:off x="1447802" y="2997200"/>
            <a:ext cx="1000125" cy="1714500"/>
          </a:xfrm>
          <a:custGeom>
            <a:avLst/>
            <a:gdLst>
              <a:gd name="T0" fmla="*/ 2147483647 w 630"/>
              <a:gd name="T1" fmla="*/ 2147483647 h 1080"/>
              <a:gd name="T2" fmla="*/ 2147483647 w 630"/>
              <a:gd name="T3" fmla="*/ 2147483647 h 1080"/>
              <a:gd name="T4" fmla="*/ 2147483647 w 630"/>
              <a:gd name="T5" fmla="*/ 2147483647 h 1080"/>
              <a:gd name="T6" fmla="*/ 2147483647 w 630"/>
              <a:gd name="T7" fmla="*/ 2147483647 h 1080"/>
              <a:gd name="T8" fmla="*/ 2147483647 w 630"/>
              <a:gd name="T9" fmla="*/ 2147483647 h 1080"/>
              <a:gd name="T10" fmla="*/ 2147483647 w 630"/>
              <a:gd name="T11" fmla="*/ 2147483647 h 1080"/>
              <a:gd name="T12" fmla="*/ 2147483647 w 630"/>
              <a:gd name="T13" fmla="*/ 2147483647 h 1080"/>
              <a:gd name="T14" fmla="*/ 2147483647 w 630"/>
              <a:gd name="T15" fmla="*/ 2147483647 h 1080"/>
              <a:gd name="T16" fmla="*/ 2147483647 w 630"/>
              <a:gd name="T17" fmla="*/ 2147483647 h 1080"/>
              <a:gd name="T18" fmla="*/ 0 w 630"/>
              <a:gd name="T19" fmla="*/ 2147483647 h 1080"/>
              <a:gd name="T20" fmla="*/ 2147483647 w 630"/>
              <a:gd name="T21" fmla="*/ 2147483647 h 1080"/>
              <a:gd name="T22" fmla="*/ 2147483647 w 630"/>
              <a:gd name="T23" fmla="*/ 0 h 1080"/>
              <a:gd name="T24" fmla="*/ 2147483647 w 630"/>
              <a:gd name="T25" fmla="*/ 2147483647 h 1080"/>
              <a:gd name="T26" fmla="*/ 2147483647 w 630"/>
              <a:gd name="T27" fmla="*/ 2147483647 h 1080"/>
              <a:gd name="T28" fmla="*/ 2147483647 w 630"/>
              <a:gd name="T29" fmla="*/ 2147483647 h 1080"/>
              <a:gd name="T30" fmla="*/ 2147483647 w 630"/>
              <a:gd name="T31" fmla="*/ 2147483647 h 1080"/>
              <a:gd name="T32" fmla="*/ 2147483647 w 630"/>
              <a:gd name="T33" fmla="*/ 2147483647 h 1080"/>
              <a:gd name="T34" fmla="*/ 2147483647 w 630"/>
              <a:gd name="T35" fmla="*/ 2147483647 h 1080"/>
              <a:gd name="T36" fmla="*/ 2147483647 w 630"/>
              <a:gd name="T37" fmla="*/ 2147483647 h 1080"/>
              <a:gd name="T38" fmla="*/ 2147483647 w 630"/>
              <a:gd name="T39" fmla="*/ 2147483647 h 1080"/>
              <a:gd name="T40" fmla="*/ 2147483647 w 630"/>
              <a:gd name="T41" fmla="*/ 2147483647 h 1080"/>
              <a:gd name="T42" fmla="*/ 2147483647 w 630"/>
              <a:gd name="T43" fmla="*/ 2147483647 h 1080"/>
              <a:gd name="T44" fmla="*/ 2147483647 w 630"/>
              <a:gd name="T45" fmla="*/ 2147483647 h 1080"/>
              <a:gd name="T46" fmla="*/ 2147483647 w 630"/>
              <a:gd name="T47" fmla="*/ 2147483647 h 1080"/>
              <a:gd name="T48" fmla="*/ 2147483647 w 630"/>
              <a:gd name="T49" fmla="*/ 2147483647 h 1080"/>
              <a:gd name="T50" fmla="*/ 2147483647 w 630"/>
              <a:gd name="T51" fmla="*/ 2147483647 h 1080"/>
              <a:gd name="T52" fmla="*/ 2147483647 w 630"/>
              <a:gd name="T53" fmla="*/ 2147483647 h 1080"/>
              <a:gd name="T54" fmla="*/ 2147483647 w 630"/>
              <a:gd name="T55" fmla="*/ 2147483647 h 1080"/>
              <a:gd name="T56" fmla="*/ 2147483647 w 630"/>
              <a:gd name="T57" fmla="*/ 2147483647 h 1080"/>
              <a:gd name="T58" fmla="*/ 2147483647 w 630"/>
              <a:gd name="T59" fmla="*/ 2147483647 h 1080"/>
              <a:gd name="T60" fmla="*/ 2147483647 w 630"/>
              <a:gd name="T61" fmla="*/ 2147483647 h 1080"/>
              <a:gd name="T62" fmla="*/ 2147483647 w 630"/>
              <a:gd name="T63" fmla="*/ 2147483647 h 1080"/>
              <a:gd name="T64" fmla="*/ 2147483647 w 630"/>
              <a:gd name="T65" fmla="*/ 2147483647 h 1080"/>
              <a:gd name="T66" fmla="*/ 2147483647 w 630"/>
              <a:gd name="T67" fmla="*/ 2147483647 h 1080"/>
              <a:gd name="T68" fmla="*/ 2147483647 w 630"/>
              <a:gd name="T69" fmla="*/ 2147483647 h 1080"/>
              <a:gd name="T70" fmla="*/ 2147483647 w 630"/>
              <a:gd name="T71" fmla="*/ 2147483647 h 1080"/>
              <a:gd name="T72" fmla="*/ 2147483647 w 630"/>
              <a:gd name="T73" fmla="*/ 2147483647 h 1080"/>
              <a:gd name="T74" fmla="*/ 2147483647 w 630"/>
              <a:gd name="T75" fmla="*/ 2147483647 h 1080"/>
              <a:gd name="T76" fmla="*/ 2147483647 w 630"/>
              <a:gd name="T77" fmla="*/ 2147483647 h 1080"/>
              <a:gd name="T78" fmla="*/ 2147483647 w 630"/>
              <a:gd name="T79" fmla="*/ 2147483647 h 1080"/>
              <a:gd name="T80" fmla="*/ 2147483647 w 630"/>
              <a:gd name="T81" fmla="*/ 2147483647 h 1080"/>
              <a:gd name="T82" fmla="*/ 2147483647 w 630"/>
              <a:gd name="T83" fmla="*/ 2147483647 h 1080"/>
              <a:gd name="T84" fmla="*/ 2147483647 w 630"/>
              <a:gd name="T85" fmla="*/ 2147483647 h 1080"/>
              <a:gd name="T86" fmla="*/ 2147483647 w 630"/>
              <a:gd name="T87" fmla="*/ 2147483647 h 1080"/>
              <a:gd name="T88" fmla="*/ 2147483647 w 630"/>
              <a:gd name="T89" fmla="*/ 2147483647 h 1080"/>
              <a:gd name="T90" fmla="*/ 2147483647 w 630"/>
              <a:gd name="T91" fmla="*/ 2147483647 h 1080"/>
              <a:gd name="T92" fmla="*/ 2147483647 w 630"/>
              <a:gd name="T93" fmla="*/ 2147483647 h 1080"/>
              <a:gd name="T94" fmla="*/ 2147483647 w 630"/>
              <a:gd name="T95" fmla="*/ 2147483647 h 1080"/>
              <a:gd name="T96" fmla="*/ 2147483647 w 630"/>
              <a:gd name="T97" fmla="*/ 2147483647 h 1080"/>
              <a:gd name="T98" fmla="*/ 2147483647 w 630"/>
              <a:gd name="T99" fmla="*/ 2147483647 h 1080"/>
              <a:gd name="T100" fmla="*/ 2147483647 w 630"/>
              <a:gd name="T101" fmla="*/ 2147483647 h 1080"/>
              <a:gd name="T102" fmla="*/ 2147483647 w 630"/>
              <a:gd name="T103" fmla="*/ 2147483647 h 1080"/>
              <a:gd name="T104" fmla="*/ 2147483647 w 630"/>
              <a:gd name="T105" fmla="*/ 2147483647 h 1080"/>
              <a:gd name="T106" fmla="*/ 2147483647 w 630"/>
              <a:gd name="T107" fmla="*/ 2147483647 h 1080"/>
              <a:gd name="T108" fmla="*/ 2147483647 w 630"/>
              <a:gd name="T109" fmla="*/ 2147483647 h 1080"/>
              <a:gd name="T110" fmla="*/ 2147483647 w 630"/>
              <a:gd name="T111" fmla="*/ 2147483647 h 1080"/>
              <a:gd name="T112" fmla="*/ 2147483647 w 630"/>
              <a:gd name="T113" fmla="*/ 2147483647 h 108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30"/>
              <a:gd name="T172" fmla="*/ 0 h 1080"/>
              <a:gd name="T173" fmla="*/ 630 w 630"/>
              <a:gd name="T174" fmla="*/ 1080 h 108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30" h="1080">
                <a:moveTo>
                  <a:pt x="138" y="420"/>
                </a:moveTo>
                <a:lnTo>
                  <a:pt x="126" y="426"/>
                </a:lnTo>
                <a:lnTo>
                  <a:pt x="114" y="426"/>
                </a:lnTo>
                <a:lnTo>
                  <a:pt x="114" y="420"/>
                </a:lnTo>
                <a:lnTo>
                  <a:pt x="90" y="420"/>
                </a:lnTo>
                <a:lnTo>
                  <a:pt x="90" y="408"/>
                </a:lnTo>
                <a:lnTo>
                  <a:pt x="90" y="402"/>
                </a:lnTo>
                <a:lnTo>
                  <a:pt x="84" y="408"/>
                </a:lnTo>
                <a:lnTo>
                  <a:pt x="90" y="408"/>
                </a:lnTo>
                <a:lnTo>
                  <a:pt x="90" y="414"/>
                </a:lnTo>
                <a:lnTo>
                  <a:pt x="84" y="408"/>
                </a:lnTo>
                <a:lnTo>
                  <a:pt x="78" y="408"/>
                </a:lnTo>
                <a:lnTo>
                  <a:pt x="72" y="408"/>
                </a:lnTo>
                <a:lnTo>
                  <a:pt x="72" y="414"/>
                </a:lnTo>
                <a:lnTo>
                  <a:pt x="72" y="420"/>
                </a:lnTo>
                <a:lnTo>
                  <a:pt x="72" y="426"/>
                </a:lnTo>
                <a:lnTo>
                  <a:pt x="66" y="426"/>
                </a:lnTo>
                <a:lnTo>
                  <a:pt x="66" y="438"/>
                </a:lnTo>
                <a:lnTo>
                  <a:pt x="54" y="426"/>
                </a:lnTo>
                <a:lnTo>
                  <a:pt x="48" y="414"/>
                </a:lnTo>
                <a:lnTo>
                  <a:pt x="36" y="408"/>
                </a:lnTo>
                <a:lnTo>
                  <a:pt x="36" y="414"/>
                </a:lnTo>
                <a:lnTo>
                  <a:pt x="30" y="408"/>
                </a:lnTo>
                <a:lnTo>
                  <a:pt x="42" y="396"/>
                </a:lnTo>
                <a:lnTo>
                  <a:pt x="42" y="384"/>
                </a:lnTo>
                <a:lnTo>
                  <a:pt x="36" y="378"/>
                </a:lnTo>
                <a:lnTo>
                  <a:pt x="36" y="366"/>
                </a:lnTo>
                <a:lnTo>
                  <a:pt x="24" y="348"/>
                </a:lnTo>
                <a:lnTo>
                  <a:pt x="12" y="324"/>
                </a:lnTo>
                <a:lnTo>
                  <a:pt x="6" y="306"/>
                </a:lnTo>
                <a:lnTo>
                  <a:pt x="12" y="294"/>
                </a:lnTo>
                <a:lnTo>
                  <a:pt x="12" y="264"/>
                </a:lnTo>
                <a:lnTo>
                  <a:pt x="18" y="246"/>
                </a:lnTo>
                <a:lnTo>
                  <a:pt x="24" y="234"/>
                </a:lnTo>
                <a:lnTo>
                  <a:pt x="24" y="216"/>
                </a:lnTo>
                <a:lnTo>
                  <a:pt x="18" y="198"/>
                </a:lnTo>
                <a:lnTo>
                  <a:pt x="12" y="186"/>
                </a:lnTo>
                <a:lnTo>
                  <a:pt x="0" y="168"/>
                </a:lnTo>
                <a:lnTo>
                  <a:pt x="0" y="156"/>
                </a:lnTo>
                <a:lnTo>
                  <a:pt x="0" y="144"/>
                </a:lnTo>
                <a:lnTo>
                  <a:pt x="36" y="102"/>
                </a:lnTo>
                <a:lnTo>
                  <a:pt x="36" y="84"/>
                </a:lnTo>
                <a:lnTo>
                  <a:pt x="48" y="72"/>
                </a:lnTo>
                <a:lnTo>
                  <a:pt x="54" y="54"/>
                </a:lnTo>
                <a:lnTo>
                  <a:pt x="54" y="30"/>
                </a:lnTo>
                <a:lnTo>
                  <a:pt x="48" y="24"/>
                </a:lnTo>
                <a:lnTo>
                  <a:pt x="54" y="18"/>
                </a:lnTo>
                <a:lnTo>
                  <a:pt x="60" y="0"/>
                </a:lnTo>
                <a:lnTo>
                  <a:pt x="84" y="12"/>
                </a:lnTo>
                <a:lnTo>
                  <a:pt x="108" y="18"/>
                </a:lnTo>
                <a:lnTo>
                  <a:pt x="126" y="24"/>
                </a:lnTo>
                <a:lnTo>
                  <a:pt x="192" y="42"/>
                </a:lnTo>
                <a:lnTo>
                  <a:pt x="252" y="60"/>
                </a:lnTo>
                <a:lnTo>
                  <a:pt x="294" y="72"/>
                </a:lnTo>
                <a:lnTo>
                  <a:pt x="354" y="84"/>
                </a:lnTo>
                <a:lnTo>
                  <a:pt x="336" y="162"/>
                </a:lnTo>
                <a:lnTo>
                  <a:pt x="300" y="306"/>
                </a:lnTo>
                <a:lnTo>
                  <a:pt x="294" y="330"/>
                </a:lnTo>
                <a:lnTo>
                  <a:pt x="288" y="342"/>
                </a:lnTo>
                <a:lnTo>
                  <a:pt x="282" y="360"/>
                </a:lnTo>
                <a:lnTo>
                  <a:pt x="282" y="366"/>
                </a:lnTo>
                <a:lnTo>
                  <a:pt x="282" y="378"/>
                </a:lnTo>
                <a:lnTo>
                  <a:pt x="288" y="384"/>
                </a:lnTo>
                <a:lnTo>
                  <a:pt x="306" y="414"/>
                </a:lnTo>
                <a:lnTo>
                  <a:pt x="318" y="432"/>
                </a:lnTo>
                <a:lnTo>
                  <a:pt x="330" y="450"/>
                </a:lnTo>
                <a:lnTo>
                  <a:pt x="372" y="510"/>
                </a:lnTo>
                <a:lnTo>
                  <a:pt x="408" y="564"/>
                </a:lnTo>
                <a:lnTo>
                  <a:pt x="444" y="624"/>
                </a:lnTo>
                <a:lnTo>
                  <a:pt x="522" y="738"/>
                </a:lnTo>
                <a:lnTo>
                  <a:pt x="540" y="762"/>
                </a:lnTo>
                <a:lnTo>
                  <a:pt x="600" y="858"/>
                </a:lnTo>
                <a:lnTo>
                  <a:pt x="600" y="864"/>
                </a:lnTo>
                <a:lnTo>
                  <a:pt x="600" y="870"/>
                </a:lnTo>
                <a:lnTo>
                  <a:pt x="606" y="876"/>
                </a:lnTo>
                <a:lnTo>
                  <a:pt x="606" y="882"/>
                </a:lnTo>
                <a:lnTo>
                  <a:pt x="612" y="888"/>
                </a:lnTo>
                <a:lnTo>
                  <a:pt x="612" y="900"/>
                </a:lnTo>
                <a:lnTo>
                  <a:pt x="612" y="906"/>
                </a:lnTo>
                <a:lnTo>
                  <a:pt x="612" y="912"/>
                </a:lnTo>
                <a:lnTo>
                  <a:pt x="618" y="918"/>
                </a:lnTo>
                <a:lnTo>
                  <a:pt x="624" y="924"/>
                </a:lnTo>
                <a:lnTo>
                  <a:pt x="630" y="930"/>
                </a:lnTo>
                <a:lnTo>
                  <a:pt x="630" y="936"/>
                </a:lnTo>
                <a:lnTo>
                  <a:pt x="624" y="936"/>
                </a:lnTo>
                <a:lnTo>
                  <a:pt x="618" y="942"/>
                </a:lnTo>
                <a:lnTo>
                  <a:pt x="612" y="942"/>
                </a:lnTo>
                <a:lnTo>
                  <a:pt x="600" y="948"/>
                </a:lnTo>
                <a:lnTo>
                  <a:pt x="600" y="954"/>
                </a:lnTo>
                <a:lnTo>
                  <a:pt x="588" y="960"/>
                </a:lnTo>
                <a:lnTo>
                  <a:pt x="594" y="960"/>
                </a:lnTo>
                <a:lnTo>
                  <a:pt x="588" y="966"/>
                </a:lnTo>
                <a:lnTo>
                  <a:pt x="588" y="972"/>
                </a:lnTo>
                <a:lnTo>
                  <a:pt x="588" y="978"/>
                </a:lnTo>
                <a:lnTo>
                  <a:pt x="588" y="984"/>
                </a:lnTo>
                <a:lnTo>
                  <a:pt x="582" y="984"/>
                </a:lnTo>
                <a:lnTo>
                  <a:pt x="582" y="990"/>
                </a:lnTo>
                <a:lnTo>
                  <a:pt x="582" y="996"/>
                </a:lnTo>
                <a:lnTo>
                  <a:pt x="576" y="1002"/>
                </a:lnTo>
                <a:lnTo>
                  <a:pt x="576" y="1008"/>
                </a:lnTo>
                <a:lnTo>
                  <a:pt x="570" y="1008"/>
                </a:lnTo>
                <a:lnTo>
                  <a:pt x="564" y="1008"/>
                </a:lnTo>
                <a:lnTo>
                  <a:pt x="564" y="1014"/>
                </a:lnTo>
                <a:lnTo>
                  <a:pt x="558" y="1020"/>
                </a:lnTo>
                <a:lnTo>
                  <a:pt x="564" y="1026"/>
                </a:lnTo>
                <a:lnTo>
                  <a:pt x="564" y="1032"/>
                </a:lnTo>
                <a:lnTo>
                  <a:pt x="558" y="1038"/>
                </a:lnTo>
                <a:lnTo>
                  <a:pt x="564" y="1044"/>
                </a:lnTo>
                <a:lnTo>
                  <a:pt x="564" y="1050"/>
                </a:lnTo>
                <a:lnTo>
                  <a:pt x="570" y="1050"/>
                </a:lnTo>
                <a:lnTo>
                  <a:pt x="576" y="1056"/>
                </a:lnTo>
                <a:lnTo>
                  <a:pt x="576" y="1062"/>
                </a:lnTo>
                <a:lnTo>
                  <a:pt x="576" y="1068"/>
                </a:lnTo>
                <a:lnTo>
                  <a:pt x="570" y="1068"/>
                </a:lnTo>
                <a:lnTo>
                  <a:pt x="564" y="1074"/>
                </a:lnTo>
                <a:lnTo>
                  <a:pt x="564" y="1080"/>
                </a:lnTo>
                <a:lnTo>
                  <a:pt x="558" y="1074"/>
                </a:lnTo>
                <a:lnTo>
                  <a:pt x="558" y="1080"/>
                </a:lnTo>
                <a:lnTo>
                  <a:pt x="552" y="1074"/>
                </a:lnTo>
                <a:lnTo>
                  <a:pt x="438" y="1062"/>
                </a:lnTo>
                <a:lnTo>
                  <a:pt x="354" y="1050"/>
                </a:lnTo>
                <a:lnTo>
                  <a:pt x="348" y="1032"/>
                </a:lnTo>
                <a:lnTo>
                  <a:pt x="354" y="1044"/>
                </a:lnTo>
                <a:lnTo>
                  <a:pt x="354" y="1038"/>
                </a:lnTo>
                <a:lnTo>
                  <a:pt x="348" y="1032"/>
                </a:lnTo>
                <a:lnTo>
                  <a:pt x="348" y="1038"/>
                </a:lnTo>
                <a:lnTo>
                  <a:pt x="348" y="1020"/>
                </a:lnTo>
                <a:lnTo>
                  <a:pt x="348" y="1014"/>
                </a:lnTo>
                <a:lnTo>
                  <a:pt x="348" y="996"/>
                </a:lnTo>
                <a:lnTo>
                  <a:pt x="342" y="978"/>
                </a:lnTo>
                <a:lnTo>
                  <a:pt x="330" y="960"/>
                </a:lnTo>
                <a:lnTo>
                  <a:pt x="300" y="918"/>
                </a:lnTo>
                <a:lnTo>
                  <a:pt x="288" y="912"/>
                </a:lnTo>
                <a:lnTo>
                  <a:pt x="282" y="918"/>
                </a:lnTo>
                <a:lnTo>
                  <a:pt x="276" y="912"/>
                </a:lnTo>
                <a:lnTo>
                  <a:pt x="276" y="906"/>
                </a:lnTo>
                <a:lnTo>
                  <a:pt x="282" y="906"/>
                </a:lnTo>
                <a:lnTo>
                  <a:pt x="282" y="900"/>
                </a:lnTo>
                <a:lnTo>
                  <a:pt x="270" y="882"/>
                </a:lnTo>
                <a:lnTo>
                  <a:pt x="252" y="876"/>
                </a:lnTo>
                <a:lnTo>
                  <a:pt x="240" y="876"/>
                </a:lnTo>
                <a:lnTo>
                  <a:pt x="222" y="858"/>
                </a:lnTo>
                <a:lnTo>
                  <a:pt x="222" y="846"/>
                </a:lnTo>
                <a:lnTo>
                  <a:pt x="204" y="828"/>
                </a:lnTo>
                <a:lnTo>
                  <a:pt x="198" y="822"/>
                </a:lnTo>
                <a:lnTo>
                  <a:pt x="174" y="822"/>
                </a:lnTo>
                <a:lnTo>
                  <a:pt x="168" y="810"/>
                </a:lnTo>
                <a:lnTo>
                  <a:pt x="156" y="810"/>
                </a:lnTo>
                <a:lnTo>
                  <a:pt x="132" y="804"/>
                </a:lnTo>
                <a:lnTo>
                  <a:pt x="132" y="798"/>
                </a:lnTo>
                <a:lnTo>
                  <a:pt x="120" y="786"/>
                </a:lnTo>
                <a:lnTo>
                  <a:pt x="126" y="774"/>
                </a:lnTo>
                <a:lnTo>
                  <a:pt x="126" y="768"/>
                </a:lnTo>
                <a:lnTo>
                  <a:pt x="132" y="762"/>
                </a:lnTo>
                <a:lnTo>
                  <a:pt x="126" y="756"/>
                </a:lnTo>
                <a:lnTo>
                  <a:pt x="132" y="750"/>
                </a:lnTo>
                <a:lnTo>
                  <a:pt x="138" y="738"/>
                </a:lnTo>
                <a:lnTo>
                  <a:pt x="132" y="732"/>
                </a:lnTo>
                <a:lnTo>
                  <a:pt x="120" y="720"/>
                </a:lnTo>
                <a:lnTo>
                  <a:pt x="120" y="714"/>
                </a:lnTo>
                <a:lnTo>
                  <a:pt x="126" y="708"/>
                </a:lnTo>
                <a:lnTo>
                  <a:pt x="126" y="702"/>
                </a:lnTo>
                <a:lnTo>
                  <a:pt x="114" y="696"/>
                </a:lnTo>
                <a:lnTo>
                  <a:pt x="108" y="678"/>
                </a:lnTo>
                <a:lnTo>
                  <a:pt x="102" y="672"/>
                </a:lnTo>
                <a:lnTo>
                  <a:pt x="96" y="654"/>
                </a:lnTo>
                <a:lnTo>
                  <a:pt x="90" y="648"/>
                </a:lnTo>
                <a:lnTo>
                  <a:pt x="84" y="612"/>
                </a:lnTo>
                <a:lnTo>
                  <a:pt x="72" y="594"/>
                </a:lnTo>
                <a:lnTo>
                  <a:pt x="72" y="570"/>
                </a:lnTo>
                <a:lnTo>
                  <a:pt x="78" y="564"/>
                </a:lnTo>
                <a:lnTo>
                  <a:pt x="84" y="564"/>
                </a:lnTo>
                <a:lnTo>
                  <a:pt x="90" y="546"/>
                </a:lnTo>
                <a:lnTo>
                  <a:pt x="90" y="534"/>
                </a:lnTo>
                <a:lnTo>
                  <a:pt x="72" y="528"/>
                </a:lnTo>
                <a:lnTo>
                  <a:pt x="66" y="522"/>
                </a:lnTo>
                <a:lnTo>
                  <a:pt x="60" y="510"/>
                </a:lnTo>
                <a:lnTo>
                  <a:pt x="54" y="492"/>
                </a:lnTo>
                <a:lnTo>
                  <a:pt x="60" y="486"/>
                </a:lnTo>
                <a:lnTo>
                  <a:pt x="60" y="474"/>
                </a:lnTo>
                <a:lnTo>
                  <a:pt x="54" y="468"/>
                </a:lnTo>
                <a:lnTo>
                  <a:pt x="60" y="450"/>
                </a:lnTo>
                <a:lnTo>
                  <a:pt x="66" y="444"/>
                </a:lnTo>
                <a:lnTo>
                  <a:pt x="72" y="438"/>
                </a:lnTo>
                <a:lnTo>
                  <a:pt x="72" y="450"/>
                </a:lnTo>
                <a:lnTo>
                  <a:pt x="72" y="462"/>
                </a:lnTo>
                <a:lnTo>
                  <a:pt x="84" y="480"/>
                </a:lnTo>
                <a:lnTo>
                  <a:pt x="96" y="480"/>
                </a:lnTo>
                <a:lnTo>
                  <a:pt x="84" y="474"/>
                </a:lnTo>
                <a:lnTo>
                  <a:pt x="84" y="450"/>
                </a:lnTo>
                <a:lnTo>
                  <a:pt x="78" y="444"/>
                </a:lnTo>
                <a:lnTo>
                  <a:pt x="78" y="432"/>
                </a:lnTo>
                <a:lnTo>
                  <a:pt x="78" y="426"/>
                </a:lnTo>
                <a:lnTo>
                  <a:pt x="84" y="426"/>
                </a:lnTo>
                <a:lnTo>
                  <a:pt x="108" y="426"/>
                </a:lnTo>
                <a:lnTo>
                  <a:pt x="132" y="432"/>
                </a:lnTo>
                <a:lnTo>
                  <a:pt x="138" y="432"/>
                </a:lnTo>
                <a:lnTo>
                  <a:pt x="144" y="432"/>
                </a:lnTo>
                <a:lnTo>
                  <a:pt x="144" y="426"/>
                </a:lnTo>
                <a:lnTo>
                  <a:pt x="132" y="426"/>
                </a:lnTo>
                <a:lnTo>
                  <a:pt x="138" y="420"/>
                </a:lnTo>
                <a:close/>
                <a:moveTo>
                  <a:pt x="168" y="852"/>
                </a:moveTo>
                <a:lnTo>
                  <a:pt x="180" y="858"/>
                </a:lnTo>
                <a:lnTo>
                  <a:pt x="192" y="858"/>
                </a:lnTo>
                <a:lnTo>
                  <a:pt x="192" y="864"/>
                </a:lnTo>
                <a:lnTo>
                  <a:pt x="180" y="864"/>
                </a:lnTo>
                <a:lnTo>
                  <a:pt x="168" y="864"/>
                </a:lnTo>
                <a:lnTo>
                  <a:pt x="168" y="858"/>
                </a:lnTo>
                <a:lnTo>
                  <a:pt x="162" y="852"/>
                </a:lnTo>
                <a:lnTo>
                  <a:pt x="168" y="852"/>
                </a:lnTo>
                <a:close/>
                <a:moveTo>
                  <a:pt x="144" y="858"/>
                </a:moveTo>
                <a:lnTo>
                  <a:pt x="138" y="852"/>
                </a:lnTo>
                <a:lnTo>
                  <a:pt x="156" y="852"/>
                </a:lnTo>
                <a:lnTo>
                  <a:pt x="156" y="864"/>
                </a:lnTo>
                <a:lnTo>
                  <a:pt x="144" y="864"/>
                </a:lnTo>
                <a:lnTo>
                  <a:pt x="144" y="858"/>
                </a:lnTo>
                <a:close/>
                <a:moveTo>
                  <a:pt x="258" y="936"/>
                </a:moveTo>
                <a:lnTo>
                  <a:pt x="270" y="948"/>
                </a:lnTo>
                <a:lnTo>
                  <a:pt x="276" y="954"/>
                </a:lnTo>
                <a:lnTo>
                  <a:pt x="264" y="954"/>
                </a:lnTo>
                <a:lnTo>
                  <a:pt x="264" y="942"/>
                </a:lnTo>
                <a:lnTo>
                  <a:pt x="258" y="942"/>
                </a:lnTo>
                <a:lnTo>
                  <a:pt x="258" y="936"/>
                </a:lnTo>
                <a:close/>
                <a:moveTo>
                  <a:pt x="258" y="1002"/>
                </a:moveTo>
                <a:lnTo>
                  <a:pt x="252" y="1002"/>
                </a:lnTo>
                <a:lnTo>
                  <a:pt x="246" y="990"/>
                </a:lnTo>
                <a:lnTo>
                  <a:pt x="246" y="978"/>
                </a:lnTo>
                <a:lnTo>
                  <a:pt x="246" y="984"/>
                </a:lnTo>
                <a:lnTo>
                  <a:pt x="258" y="1002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41" name="Freeform 44"/>
          <p:cNvSpPr>
            <a:spLocks/>
          </p:cNvSpPr>
          <p:nvPr/>
        </p:nvSpPr>
        <p:spPr bwMode="auto">
          <a:xfrm>
            <a:off x="1533527" y="2387600"/>
            <a:ext cx="1000125" cy="838200"/>
          </a:xfrm>
          <a:custGeom>
            <a:avLst/>
            <a:gdLst>
              <a:gd name="T0" fmla="*/ 2147483647 w 630"/>
              <a:gd name="T1" fmla="*/ 2147483647 h 528"/>
              <a:gd name="T2" fmla="*/ 2147483647 w 630"/>
              <a:gd name="T3" fmla="*/ 2147483647 h 528"/>
              <a:gd name="T4" fmla="*/ 0 w 630"/>
              <a:gd name="T5" fmla="*/ 2147483647 h 528"/>
              <a:gd name="T6" fmla="*/ 2147483647 w 630"/>
              <a:gd name="T7" fmla="*/ 2147483647 h 528"/>
              <a:gd name="T8" fmla="*/ 2147483647 w 630"/>
              <a:gd name="T9" fmla="*/ 2147483647 h 528"/>
              <a:gd name="T10" fmla="*/ 2147483647 w 630"/>
              <a:gd name="T11" fmla="*/ 2147483647 h 528"/>
              <a:gd name="T12" fmla="*/ 2147483647 w 630"/>
              <a:gd name="T13" fmla="*/ 2147483647 h 528"/>
              <a:gd name="T14" fmla="*/ 2147483647 w 630"/>
              <a:gd name="T15" fmla="*/ 2147483647 h 528"/>
              <a:gd name="T16" fmla="*/ 2147483647 w 630"/>
              <a:gd name="T17" fmla="*/ 2147483647 h 528"/>
              <a:gd name="T18" fmla="*/ 2147483647 w 630"/>
              <a:gd name="T19" fmla="*/ 2147483647 h 528"/>
              <a:gd name="T20" fmla="*/ 2147483647 w 630"/>
              <a:gd name="T21" fmla="*/ 2147483647 h 528"/>
              <a:gd name="T22" fmla="*/ 2147483647 w 630"/>
              <a:gd name="T23" fmla="*/ 2147483647 h 528"/>
              <a:gd name="T24" fmla="*/ 2147483647 w 630"/>
              <a:gd name="T25" fmla="*/ 2147483647 h 528"/>
              <a:gd name="T26" fmla="*/ 2147483647 w 630"/>
              <a:gd name="T27" fmla="*/ 2147483647 h 528"/>
              <a:gd name="T28" fmla="*/ 2147483647 w 630"/>
              <a:gd name="T29" fmla="*/ 2147483647 h 528"/>
              <a:gd name="T30" fmla="*/ 2147483647 w 630"/>
              <a:gd name="T31" fmla="*/ 2147483647 h 528"/>
              <a:gd name="T32" fmla="*/ 2147483647 w 630"/>
              <a:gd name="T33" fmla="*/ 2147483647 h 528"/>
              <a:gd name="T34" fmla="*/ 2147483647 w 630"/>
              <a:gd name="T35" fmla="*/ 2147483647 h 528"/>
              <a:gd name="T36" fmla="*/ 2147483647 w 630"/>
              <a:gd name="T37" fmla="*/ 2147483647 h 528"/>
              <a:gd name="T38" fmla="*/ 2147483647 w 630"/>
              <a:gd name="T39" fmla="*/ 2147483647 h 528"/>
              <a:gd name="T40" fmla="*/ 2147483647 w 630"/>
              <a:gd name="T41" fmla="*/ 2147483647 h 528"/>
              <a:gd name="T42" fmla="*/ 2147483647 w 630"/>
              <a:gd name="T43" fmla="*/ 2147483647 h 528"/>
              <a:gd name="T44" fmla="*/ 2147483647 w 630"/>
              <a:gd name="T45" fmla="*/ 2147483647 h 528"/>
              <a:gd name="T46" fmla="*/ 2147483647 w 630"/>
              <a:gd name="T47" fmla="*/ 2147483647 h 528"/>
              <a:gd name="T48" fmla="*/ 2147483647 w 630"/>
              <a:gd name="T49" fmla="*/ 2147483647 h 528"/>
              <a:gd name="T50" fmla="*/ 2147483647 w 630"/>
              <a:gd name="T51" fmla="*/ 2147483647 h 528"/>
              <a:gd name="T52" fmla="*/ 2147483647 w 630"/>
              <a:gd name="T53" fmla="*/ 2147483647 h 528"/>
              <a:gd name="T54" fmla="*/ 2147483647 w 630"/>
              <a:gd name="T55" fmla="*/ 2147483647 h 528"/>
              <a:gd name="T56" fmla="*/ 2147483647 w 630"/>
              <a:gd name="T57" fmla="*/ 2147483647 h 528"/>
              <a:gd name="T58" fmla="*/ 2147483647 w 630"/>
              <a:gd name="T59" fmla="*/ 2147483647 h 528"/>
              <a:gd name="T60" fmla="*/ 2147483647 w 630"/>
              <a:gd name="T61" fmla="*/ 2147483647 h 528"/>
              <a:gd name="T62" fmla="*/ 2147483647 w 630"/>
              <a:gd name="T63" fmla="*/ 2147483647 h 528"/>
              <a:gd name="T64" fmla="*/ 2147483647 w 630"/>
              <a:gd name="T65" fmla="*/ 2147483647 h 528"/>
              <a:gd name="T66" fmla="*/ 2147483647 w 630"/>
              <a:gd name="T67" fmla="*/ 2147483647 h 528"/>
              <a:gd name="T68" fmla="*/ 2147483647 w 630"/>
              <a:gd name="T69" fmla="*/ 2147483647 h 528"/>
              <a:gd name="T70" fmla="*/ 2147483647 w 630"/>
              <a:gd name="T71" fmla="*/ 2147483647 h 528"/>
              <a:gd name="T72" fmla="*/ 2147483647 w 630"/>
              <a:gd name="T73" fmla="*/ 2147483647 h 528"/>
              <a:gd name="T74" fmla="*/ 2147483647 w 630"/>
              <a:gd name="T75" fmla="*/ 2147483647 h 528"/>
              <a:gd name="T76" fmla="*/ 2147483647 w 630"/>
              <a:gd name="T77" fmla="*/ 2147483647 h 528"/>
              <a:gd name="T78" fmla="*/ 2147483647 w 630"/>
              <a:gd name="T79" fmla="*/ 2147483647 h 528"/>
              <a:gd name="T80" fmla="*/ 2147483647 w 630"/>
              <a:gd name="T81" fmla="*/ 2147483647 h 528"/>
              <a:gd name="T82" fmla="*/ 2147483647 w 630"/>
              <a:gd name="T83" fmla="*/ 2147483647 h 528"/>
              <a:gd name="T84" fmla="*/ 2147483647 w 630"/>
              <a:gd name="T85" fmla="*/ 2147483647 h 528"/>
              <a:gd name="T86" fmla="*/ 2147483647 w 630"/>
              <a:gd name="T87" fmla="*/ 2147483647 h 528"/>
              <a:gd name="T88" fmla="*/ 2147483647 w 630"/>
              <a:gd name="T89" fmla="*/ 2147483647 h 528"/>
              <a:gd name="T90" fmla="*/ 2147483647 w 630"/>
              <a:gd name="T91" fmla="*/ 2147483647 h 528"/>
              <a:gd name="T92" fmla="*/ 2147483647 w 630"/>
              <a:gd name="T93" fmla="*/ 2147483647 h 528"/>
              <a:gd name="T94" fmla="*/ 2147483647 w 630"/>
              <a:gd name="T95" fmla="*/ 2147483647 h 528"/>
              <a:gd name="T96" fmla="*/ 2147483647 w 630"/>
              <a:gd name="T97" fmla="*/ 2147483647 h 52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630"/>
              <a:gd name="T148" fmla="*/ 0 h 528"/>
              <a:gd name="T149" fmla="*/ 630 w 630"/>
              <a:gd name="T150" fmla="*/ 528 h 52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630" h="528">
                <a:moveTo>
                  <a:pt x="198" y="450"/>
                </a:moveTo>
                <a:lnTo>
                  <a:pt x="138" y="432"/>
                </a:lnTo>
                <a:lnTo>
                  <a:pt x="72" y="414"/>
                </a:lnTo>
                <a:lnTo>
                  <a:pt x="54" y="408"/>
                </a:lnTo>
                <a:lnTo>
                  <a:pt x="30" y="402"/>
                </a:lnTo>
                <a:lnTo>
                  <a:pt x="6" y="390"/>
                </a:lnTo>
                <a:lnTo>
                  <a:pt x="0" y="378"/>
                </a:lnTo>
                <a:lnTo>
                  <a:pt x="0" y="366"/>
                </a:lnTo>
                <a:lnTo>
                  <a:pt x="0" y="348"/>
                </a:lnTo>
                <a:lnTo>
                  <a:pt x="6" y="336"/>
                </a:lnTo>
                <a:lnTo>
                  <a:pt x="12" y="330"/>
                </a:lnTo>
                <a:lnTo>
                  <a:pt x="6" y="306"/>
                </a:lnTo>
                <a:lnTo>
                  <a:pt x="12" y="294"/>
                </a:lnTo>
                <a:lnTo>
                  <a:pt x="30" y="270"/>
                </a:lnTo>
                <a:lnTo>
                  <a:pt x="30" y="264"/>
                </a:lnTo>
                <a:lnTo>
                  <a:pt x="42" y="252"/>
                </a:lnTo>
                <a:lnTo>
                  <a:pt x="48" y="240"/>
                </a:lnTo>
                <a:lnTo>
                  <a:pt x="60" y="216"/>
                </a:lnTo>
                <a:lnTo>
                  <a:pt x="78" y="180"/>
                </a:lnTo>
                <a:lnTo>
                  <a:pt x="90" y="144"/>
                </a:lnTo>
                <a:lnTo>
                  <a:pt x="96" y="126"/>
                </a:lnTo>
                <a:lnTo>
                  <a:pt x="108" y="108"/>
                </a:lnTo>
                <a:lnTo>
                  <a:pt x="120" y="84"/>
                </a:lnTo>
                <a:lnTo>
                  <a:pt x="120" y="66"/>
                </a:lnTo>
                <a:lnTo>
                  <a:pt x="126" y="66"/>
                </a:lnTo>
                <a:lnTo>
                  <a:pt x="126" y="72"/>
                </a:lnTo>
                <a:lnTo>
                  <a:pt x="132" y="66"/>
                </a:lnTo>
                <a:lnTo>
                  <a:pt x="126" y="60"/>
                </a:lnTo>
                <a:lnTo>
                  <a:pt x="132" y="48"/>
                </a:lnTo>
                <a:lnTo>
                  <a:pt x="132" y="42"/>
                </a:lnTo>
                <a:lnTo>
                  <a:pt x="132" y="30"/>
                </a:lnTo>
                <a:lnTo>
                  <a:pt x="132" y="24"/>
                </a:lnTo>
                <a:lnTo>
                  <a:pt x="138" y="18"/>
                </a:lnTo>
                <a:lnTo>
                  <a:pt x="144" y="0"/>
                </a:lnTo>
                <a:lnTo>
                  <a:pt x="150" y="12"/>
                </a:lnTo>
                <a:lnTo>
                  <a:pt x="156" y="6"/>
                </a:lnTo>
                <a:lnTo>
                  <a:pt x="150" y="0"/>
                </a:lnTo>
                <a:lnTo>
                  <a:pt x="156" y="0"/>
                </a:lnTo>
                <a:lnTo>
                  <a:pt x="156" y="6"/>
                </a:lnTo>
                <a:lnTo>
                  <a:pt x="162" y="6"/>
                </a:lnTo>
                <a:lnTo>
                  <a:pt x="174" y="6"/>
                </a:lnTo>
                <a:lnTo>
                  <a:pt x="180" y="18"/>
                </a:lnTo>
                <a:lnTo>
                  <a:pt x="186" y="18"/>
                </a:lnTo>
                <a:lnTo>
                  <a:pt x="192" y="18"/>
                </a:lnTo>
                <a:lnTo>
                  <a:pt x="198" y="18"/>
                </a:lnTo>
                <a:lnTo>
                  <a:pt x="204" y="24"/>
                </a:lnTo>
                <a:lnTo>
                  <a:pt x="204" y="30"/>
                </a:lnTo>
                <a:lnTo>
                  <a:pt x="210" y="30"/>
                </a:lnTo>
                <a:lnTo>
                  <a:pt x="210" y="36"/>
                </a:lnTo>
                <a:lnTo>
                  <a:pt x="210" y="48"/>
                </a:lnTo>
                <a:lnTo>
                  <a:pt x="210" y="54"/>
                </a:lnTo>
                <a:lnTo>
                  <a:pt x="210" y="60"/>
                </a:lnTo>
                <a:lnTo>
                  <a:pt x="210" y="66"/>
                </a:lnTo>
                <a:lnTo>
                  <a:pt x="210" y="78"/>
                </a:lnTo>
                <a:lnTo>
                  <a:pt x="216" y="84"/>
                </a:lnTo>
                <a:lnTo>
                  <a:pt x="228" y="90"/>
                </a:lnTo>
                <a:lnTo>
                  <a:pt x="234" y="90"/>
                </a:lnTo>
                <a:lnTo>
                  <a:pt x="234" y="96"/>
                </a:lnTo>
                <a:lnTo>
                  <a:pt x="240" y="96"/>
                </a:lnTo>
                <a:lnTo>
                  <a:pt x="252" y="96"/>
                </a:lnTo>
                <a:lnTo>
                  <a:pt x="258" y="90"/>
                </a:lnTo>
                <a:lnTo>
                  <a:pt x="264" y="90"/>
                </a:lnTo>
                <a:lnTo>
                  <a:pt x="270" y="90"/>
                </a:lnTo>
                <a:lnTo>
                  <a:pt x="276" y="90"/>
                </a:lnTo>
                <a:lnTo>
                  <a:pt x="288" y="90"/>
                </a:lnTo>
                <a:lnTo>
                  <a:pt x="294" y="96"/>
                </a:lnTo>
                <a:lnTo>
                  <a:pt x="300" y="96"/>
                </a:lnTo>
                <a:lnTo>
                  <a:pt x="306" y="96"/>
                </a:lnTo>
                <a:lnTo>
                  <a:pt x="306" y="102"/>
                </a:lnTo>
                <a:lnTo>
                  <a:pt x="312" y="102"/>
                </a:lnTo>
                <a:lnTo>
                  <a:pt x="312" y="108"/>
                </a:lnTo>
                <a:lnTo>
                  <a:pt x="318" y="108"/>
                </a:lnTo>
                <a:lnTo>
                  <a:pt x="324" y="108"/>
                </a:lnTo>
                <a:lnTo>
                  <a:pt x="330" y="108"/>
                </a:lnTo>
                <a:lnTo>
                  <a:pt x="336" y="108"/>
                </a:lnTo>
                <a:lnTo>
                  <a:pt x="348" y="108"/>
                </a:lnTo>
                <a:lnTo>
                  <a:pt x="354" y="108"/>
                </a:lnTo>
                <a:lnTo>
                  <a:pt x="360" y="114"/>
                </a:lnTo>
                <a:lnTo>
                  <a:pt x="372" y="114"/>
                </a:lnTo>
                <a:lnTo>
                  <a:pt x="378" y="114"/>
                </a:lnTo>
                <a:lnTo>
                  <a:pt x="384" y="114"/>
                </a:lnTo>
                <a:lnTo>
                  <a:pt x="390" y="114"/>
                </a:lnTo>
                <a:lnTo>
                  <a:pt x="396" y="108"/>
                </a:lnTo>
                <a:lnTo>
                  <a:pt x="402" y="108"/>
                </a:lnTo>
                <a:lnTo>
                  <a:pt x="408" y="108"/>
                </a:lnTo>
                <a:lnTo>
                  <a:pt x="420" y="114"/>
                </a:lnTo>
                <a:lnTo>
                  <a:pt x="420" y="108"/>
                </a:lnTo>
                <a:lnTo>
                  <a:pt x="426" y="108"/>
                </a:lnTo>
                <a:lnTo>
                  <a:pt x="432" y="108"/>
                </a:lnTo>
                <a:lnTo>
                  <a:pt x="438" y="108"/>
                </a:lnTo>
                <a:lnTo>
                  <a:pt x="444" y="108"/>
                </a:lnTo>
                <a:lnTo>
                  <a:pt x="456" y="114"/>
                </a:lnTo>
                <a:lnTo>
                  <a:pt x="462" y="114"/>
                </a:lnTo>
                <a:lnTo>
                  <a:pt x="468" y="108"/>
                </a:lnTo>
                <a:lnTo>
                  <a:pt x="534" y="126"/>
                </a:lnTo>
                <a:lnTo>
                  <a:pt x="558" y="132"/>
                </a:lnTo>
                <a:lnTo>
                  <a:pt x="570" y="132"/>
                </a:lnTo>
                <a:lnTo>
                  <a:pt x="606" y="144"/>
                </a:lnTo>
                <a:lnTo>
                  <a:pt x="606" y="150"/>
                </a:lnTo>
                <a:lnTo>
                  <a:pt x="612" y="156"/>
                </a:lnTo>
                <a:lnTo>
                  <a:pt x="612" y="162"/>
                </a:lnTo>
                <a:lnTo>
                  <a:pt x="618" y="162"/>
                </a:lnTo>
                <a:lnTo>
                  <a:pt x="618" y="168"/>
                </a:lnTo>
                <a:lnTo>
                  <a:pt x="624" y="174"/>
                </a:lnTo>
                <a:lnTo>
                  <a:pt x="624" y="180"/>
                </a:lnTo>
                <a:lnTo>
                  <a:pt x="630" y="186"/>
                </a:lnTo>
                <a:lnTo>
                  <a:pt x="624" y="192"/>
                </a:lnTo>
                <a:lnTo>
                  <a:pt x="618" y="198"/>
                </a:lnTo>
                <a:lnTo>
                  <a:pt x="606" y="210"/>
                </a:lnTo>
                <a:lnTo>
                  <a:pt x="606" y="216"/>
                </a:lnTo>
                <a:lnTo>
                  <a:pt x="600" y="228"/>
                </a:lnTo>
                <a:lnTo>
                  <a:pt x="594" y="228"/>
                </a:lnTo>
                <a:lnTo>
                  <a:pt x="594" y="234"/>
                </a:lnTo>
                <a:lnTo>
                  <a:pt x="588" y="240"/>
                </a:lnTo>
                <a:lnTo>
                  <a:pt x="588" y="246"/>
                </a:lnTo>
                <a:lnTo>
                  <a:pt x="588" y="252"/>
                </a:lnTo>
                <a:lnTo>
                  <a:pt x="582" y="252"/>
                </a:lnTo>
                <a:lnTo>
                  <a:pt x="576" y="258"/>
                </a:lnTo>
                <a:lnTo>
                  <a:pt x="570" y="258"/>
                </a:lnTo>
                <a:lnTo>
                  <a:pt x="570" y="264"/>
                </a:lnTo>
                <a:lnTo>
                  <a:pt x="564" y="276"/>
                </a:lnTo>
                <a:lnTo>
                  <a:pt x="558" y="276"/>
                </a:lnTo>
                <a:lnTo>
                  <a:pt x="558" y="282"/>
                </a:lnTo>
                <a:lnTo>
                  <a:pt x="552" y="282"/>
                </a:lnTo>
                <a:lnTo>
                  <a:pt x="552" y="288"/>
                </a:lnTo>
                <a:lnTo>
                  <a:pt x="552" y="294"/>
                </a:lnTo>
                <a:lnTo>
                  <a:pt x="552" y="300"/>
                </a:lnTo>
                <a:lnTo>
                  <a:pt x="552" y="306"/>
                </a:lnTo>
                <a:lnTo>
                  <a:pt x="558" y="306"/>
                </a:lnTo>
                <a:lnTo>
                  <a:pt x="558" y="312"/>
                </a:lnTo>
                <a:lnTo>
                  <a:pt x="558" y="306"/>
                </a:lnTo>
                <a:lnTo>
                  <a:pt x="564" y="312"/>
                </a:lnTo>
                <a:lnTo>
                  <a:pt x="570" y="318"/>
                </a:lnTo>
                <a:lnTo>
                  <a:pt x="564" y="324"/>
                </a:lnTo>
                <a:lnTo>
                  <a:pt x="558" y="324"/>
                </a:lnTo>
                <a:lnTo>
                  <a:pt x="564" y="336"/>
                </a:lnTo>
                <a:lnTo>
                  <a:pt x="558" y="336"/>
                </a:lnTo>
                <a:lnTo>
                  <a:pt x="558" y="342"/>
                </a:lnTo>
                <a:lnTo>
                  <a:pt x="558" y="348"/>
                </a:lnTo>
                <a:lnTo>
                  <a:pt x="552" y="348"/>
                </a:lnTo>
                <a:lnTo>
                  <a:pt x="552" y="354"/>
                </a:lnTo>
                <a:lnTo>
                  <a:pt x="546" y="366"/>
                </a:lnTo>
                <a:lnTo>
                  <a:pt x="510" y="528"/>
                </a:lnTo>
                <a:lnTo>
                  <a:pt x="432" y="510"/>
                </a:lnTo>
                <a:lnTo>
                  <a:pt x="348" y="492"/>
                </a:lnTo>
                <a:lnTo>
                  <a:pt x="348" y="486"/>
                </a:lnTo>
                <a:lnTo>
                  <a:pt x="300" y="474"/>
                </a:lnTo>
                <a:lnTo>
                  <a:pt x="240" y="462"/>
                </a:lnTo>
                <a:lnTo>
                  <a:pt x="198" y="450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42" name="Freeform 45"/>
          <p:cNvSpPr>
            <a:spLocks/>
          </p:cNvSpPr>
          <p:nvPr/>
        </p:nvSpPr>
        <p:spPr bwMode="auto">
          <a:xfrm>
            <a:off x="4686302" y="3244850"/>
            <a:ext cx="752475" cy="495300"/>
          </a:xfrm>
          <a:custGeom>
            <a:avLst/>
            <a:gdLst>
              <a:gd name="T0" fmla="*/ 2147483647 w 474"/>
              <a:gd name="T1" fmla="*/ 2147483647 h 312"/>
              <a:gd name="T2" fmla="*/ 2147483647 w 474"/>
              <a:gd name="T3" fmla="*/ 2147483647 h 312"/>
              <a:gd name="T4" fmla="*/ 2147483647 w 474"/>
              <a:gd name="T5" fmla="*/ 2147483647 h 312"/>
              <a:gd name="T6" fmla="*/ 2147483647 w 474"/>
              <a:gd name="T7" fmla="*/ 2147483647 h 312"/>
              <a:gd name="T8" fmla="*/ 2147483647 w 474"/>
              <a:gd name="T9" fmla="*/ 2147483647 h 312"/>
              <a:gd name="T10" fmla="*/ 2147483647 w 474"/>
              <a:gd name="T11" fmla="*/ 2147483647 h 312"/>
              <a:gd name="T12" fmla="*/ 2147483647 w 474"/>
              <a:gd name="T13" fmla="*/ 2147483647 h 312"/>
              <a:gd name="T14" fmla="*/ 2147483647 w 474"/>
              <a:gd name="T15" fmla="*/ 2147483647 h 312"/>
              <a:gd name="T16" fmla="*/ 2147483647 w 474"/>
              <a:gd name="T17" fmla="*/ 2147483647 h 312"/>
              <a:gd name="T18" fmla="*/ 2147483647 w 474"/>
              <a:gd name="T19" fmla="*/ 2147483647 h 312"/>
              <a:gd name="T20" fmla="*/ 2147483647 w 474"/>
              <a:gd name="T21" fmla="*/ 2147483647 h 312"/>
              <a:gd name="T22" fmla="*/ 2147483647 w 474"/>
              <a:gd name="T23" fmla="*/ 2147483647 h 312"/>
              <a:gd name="T24" fmla="*/ 2147483647 w 474"/>
              <a:gd name="T25" fmla="*/ 2147483647 h 312"/>
              <a:gd name="T26" fmla="*/ 2147483647 w 474"/>
              <a:gd name="T27" fmla="*/ 2147483647 h 312"/>
              <a:gd name="T28" fmla="*/ 2147483647 w 474"/>
              <a:gd name="T29" fmla="*/ 2147483647 h 312"/>
              <a:gd name="T30" fmla="*/ 2147483647 w 474"/>
              <a:gd name="T31" fmla="*/ 2147483647 h 312"/>
              <a:gd name="T32" fmla="*/ 2147483647 w 474"/>
              <a:gd name="T33" fmla="*/ 2147483647 h 312"/>
              <a:gd name="T34" fmla="*/ 2147483647 w 474"/>
              <a:gd name="T35" fmla="*/ 2147483647 h 312"/>
              <a:gd name="T36" fmla="*/ 2147483647 w 474"/>
              <a:gd name="T37" fmla="*/ 2147483647 h 312"/>
              <a:gd name="T38" fmla="*/ 2147483647 w 474"/>
              <a:gd name="T39" fmla="*/ 2147483647 h 312"/>
              <a:gd name="T40" fmla="*/ 2147483647 w 474"/>
              <a:gd name="T41" fmla="*/ 2147483647 h 312"/>
              <a:gd name="T42" fmla="*/ 2147483647 w 474"/>
              <a:gd name="T43" fmla="*/ 2147483647 h 312"/>
              <a:gd name="T44" fmla="*/ 2147483647 w 474"/>
              <a:gd name="T45" fmla="*/ 2147483647 h 312"/>
              <a:gd name="T46" fmla="*/ 2147483647 w 474"/>
              <a:gd name="T47" fmla="*/ 2147483647 h 312"/>
              <a:gd name="T48" fmla="*/ 2147483647 w 474"/>
              <a:gd name="T49" fmla="*/ 2147483647 h 312"/>
              <a:gd name="T50" fmla="*/ 2147483647 w 474"/>
              <a:gd name="T51" fmla="*/ 2147483647 h 312"/>
              <a:gd name="T52" fmla="*/ 0 w 474"/>
              <a:gd name="T53" fmla="*/ 2147483647 h 312"/>
              <a:gd name="T54" fmla="*/ 2147483647 w 474"/>
              <a:gd name="T55" fmla="*/ 2147483647 h 312"/>
              <a:gd name="T56" fmla="*/ 2147483647 w 474"/>
              <a:gd name="T57" fmla="*/ 2147483647 h 312"/>
              <a:gd name="T58" fmla="*/ 2147483647 w 474"/>
              <a:gd name="T59" fmla="*/ 2147483647 h 312"/>
              <a:gd name="T60" fmla="*/ 2147483647 w 474"/>
              <a:gd name="T61" fmla="*/ 2147483647 h 312"/>
              <a:gd name="T62" fmla="*/ 0 w 474"/>
              <a:gd name="T63" fmla="*/ 2147483647 h 312"/>
              <a:gd name="T64" fmla="*/ 2147483647 w 474"/>
              <a:gd name="T65" fmla="*/ 2147483647 h 312"/>
              <a:gd name="T66" fmla="*/ 2147483647 w 474"/>
              <a:gd name="T67" fmla="*/ 2147483647 h 312"/>
              <a:gd name="T68" fmla="*/ 2147483647 w 474"/>
              <a:gd name="T69" fmla="*/ 2147483647 h 312"/>
              <a:gd name="T70" fmla="*/ 2147483647 w 474"/>
              <a:gd name="T71" fmla="*/ 2147483647 h 312"/>
              <a:gd name="T72" fmla="*/ 2147483647 w 474"/>
              <a:gd name="T73" fmla="*/ 0 h 312"/>
              <a:gd name="T74" fmla="*/ 2147483647 w 474"/>
              <a:gd name="T75" fmla="*/ 0 h 312"/>
              <a:gd name="T76" fmla="*/ 2147483647 w 474"/>
              <a:gd name="T77" fmla="*/ 2147483647 h 312"/>
              <a:gd name="T78" fmla="*/ 2147483647 w 474"/>
              <a:gd name="T79" fmla="*/ 2147483647 h 312"/>
              <a:gd name="T80" fmla="*/ 2147483647 w 474"/>
              <a:gd name="T81" fmla="*/ 2147483647 h 312"/>
              <a:gd name="T82" fmla="*/ 2147483647 w 474"/>
              <a:gd name="T83" fmla="*/ 2147483647 h 312"/>
              <a:gd name="T84" fmla="*/ 2147483647 w 474"/>
              <a:gd name="T85" fmla="*/ 2147483647 h 312"/>
              <a:gd name="T86" fmla="*/ 2147483647 w 474"/>
              <a:gd name="T87" fmla="*/ 2147483647 h 312"/>
              <a:gd name="T88" fmla="*/ 2147483647 w 474"/>
              <a:gd name="T89" fmla="*/ 2147483647 h 312"/>
              <a:gd name="T90" fmla="*/ 2147483647 w 474"/>
              <a:gd name="T91" fmla="*/ 2147483647 h 312"/>
              <a:gd name="T92" fmla="*/ 2147483647 w 474"/>
              <a:gd name="T93" fmla="*/ 2147483647 h 312"/>
              <a:gd name="T94" fmla="*/ 2147483647 w 474"/>
              <a:gd name="T95" fmla="*/ 2147483647 h 312"/>
              <a:gd name="T96" fmla="*/ 2147483647 w 474"/>
              <a:gd name="T97" fmla="*/ 2147483647 h 312"/>
              <a:gd name="T98" fmla="*/ 2147483647 w 474"/>
              <a:gd name="T99" fmla="*/ 2147483647 h 312"/>
              <a:gd name="T100" fmla="*/ 2147483647 w 474"/>
              <a:gd name="T101" fmla="*/ 2147483647 h 312"/>
              <a:gd name="T102" fmla="*/ 2147483647 w 474"/>
              <a:gd name="T103" fmla="*/ 2147483647 h 312"/>
              <a:gd name="T104" fmla="*/ 2147483647 w 474"/>
              <a:gd name="T105" fmla="*/ 2147483647 h 312"/>
              <a:gd name="T106" fmla="*/ 2147483647 w 474"/>
              <a:gd name="T107" fmla="*/ 2147483647 h 312"/>
              <a:gd name="T108" fmla="*/ 2147483647 w 474"/>
              <a:gd name="T109" fmla="*/ 2147483647 h 312"/>
              <a:gd name="T110" fmla="*/ 2147483647 w 474"/>
              <a:gd name="T111" fmla="*/ 2147483647 h 312"/>
              <a:gd name="T112" fmla="*/ 2147483647 w 474"/>
              <a:gd name="T113" fmla="*/ 2147483647 h 31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74"/>
              <a:gd name="T172" fmla="*/ 0 h 312"/>
              <a:gd name="T173" fmla="*/ 474 w 474"/>
              <a:gd name="T174" fmla="*/ 312 h 31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74" h="312">
                <a:moveTo>
                  <a:pt x="408" y="276"/>
                </a:moveTo>
                <a:lnTo>
                  <a:pt x="402" y="282"/>
                </a:lnTo>
                <a:lnTo>
                  <a:pt x="396" y="282"/>
                </a:lnTo>
                <a:lnTo>
                  <a:pt x="390" y="288"/>
                </a:lnTo>
                <a:lnTo>
                  <a:pt x="384" y="288"/>
                </a:lnTo>
                <a:lnTo>
                  <a:pt x="384" y="294"/>
                </a:lnTo>
                <a:lnTo>
                  <a:pt x="390" y="294"/>
                </a:lnTo>
                <a:lnTo>
                  <a:pt x="390" y="300"/>
                </a:lnTo>
                <a:lnTo>
                  <a:pt x="390" y="306"/>
                </a:lnTo>
                <a:lnTo>
                  <a:pt x="384" y="306"/>
                </a:lnTo>
                <a:lnTo>
                  <a:pt x="384" y="312"/>
                </a:lnTo>
                <a:lnTo>
                  <a:pt x="384" y="306"/>
                </a:lnTo>
                <a:lnTo>
                  <a:pt x="378" y="306"/>
                </a:lnTo>
                <a:lnTo>
                  <a:pt x="378" y="300"/>
                </a:lnTo>
                <a:lnTo>
                  <a:pt x="372" y="300"/>
                </a:lnTo>
                <a:lnTo>
                  <a:pt x="372" y="294"/>
                </a:lnTo>
                <a:lnTo>
                  <a:pt x="366" y="294"/>
                </a:lnTo>
                <a:lnTo>
                  <a:pt x="366" y="288"/>
                </a:lnTo>
                <a:lnTo>
                  <a:pt x="360" y="288"/>
                </a:lnTo>
                <a:lnTo>
                  <a:pt x="348" y="288"/>
                </a:lnTo>
                <a:lnTo>
                  <a:pt x="330" y="288"/>
                </a:lnTo>
                <a:lnTo>
                  <a:pt x="318" y="288"/>
                </a:lnTo>
                <a:lnTo>
                  <a:pt x="294" y="294"/>
                </a:lnTo>
                <a:lnTo>
                  <a:pt x="288" y="294"/>
                </a:lnTo>
                <a:lnTo>
                  <a:pt x="258" y="294"/>
                </a:lnTo>
                <a:lnTo>
                  <a:pt x="240" y="294"/>
                </a:lnTo>
                <a:lnTo>
                  <a:pt x="228" y="294"/>
                </a:lnTo>
                <a:lnTo>
                  <a:pt x="210" y="294"/>
                </a:lnTo>
                <a:lnTo>
                  <a:pt x="192" y="294"/>
                </a:lnTo>
                <a:lnTo>
                  <a:pt x="174" y="294"/>
                </a:lnTo>
                <a:lnTo>
                  <a:pt x="156" y="294"/>
                </a:lnTo>
                <a:lnTo>
                  <a:pt x="144" y="294"/>
                </a:lnTo>
                <a:lnTo>
                  <a:pt x="126" y="294"/>
                </a:lnTo>
                <a:lnTo>
                  <a:pt x="102" y="294"/>
                </a:lnTo>
                <a:lnTo>
                  <a:pt x="90" y="294"/>
                </a:lnTo>
                <a:lnTo>
                  <a:pt x="60" y="294"/>
                </a:lnTo>
                <a:lnTo>
                  <a:pt x="60" y="288"/>
                </a:lnTo>
                <a:lnTo>
                  <a:pt x="54" y="282"/>
                </a:lnTo>
                <a:lnTo>
                  <a:pt x="54" y="276"/>
                </a:lnTo>
                <a:lnTo>
                  <a:pt x="54" y="270"/>
                </a:lnTo>
                <a:lnTo>
                  <a:pt x="54" y="264"/>
                </a:lnTo>
                <a:lnTo>
                  <a:pt x="54" y="258"/>
                </a:lnTo>
                <a:lnTo>
                  <a:pt x="54" y="252"/>
                </a:lnTo>
                <a:lnTo>
                  <a:pt x="54" y="246"/>
                </a:lnTo>
                <a:lnTo>
                  <a:pt x="54" y="240"/>
                </a:lnTo>
                <a:lnTo>
                  <a:pt x="48" y="234"/>
                </a:lnTo>
                <a:lnTo>
                  <a:pt x="48" y="228"/>
                </a:lnTo>
                <a:lnTo>
                  <a:pt x="48" y="222"/>
                </a:lnTo>
                <a:lnTo>
                  <a:pt x="54" y="228"/>
                </a:lnTo>
                <a:lnTo>
                  <a:pt x="48" y="222"/>
                </a:lnTo>
                <a:lnTo>
                  <a:pt x="48" y="216"/>
                </a:lnTo>
                <a:lnTo>
                  <a:pt x="48" y="210"/>
                </a:lnTo>
                <a:lnTo>
                  <a:pt x="42" y="210"/>
                </a:lnTo>
                <a:lnTo>
                  <a:pt x="42" y="204"/>
                </a:lnTo>
                <a:lnTo>
                  <a:pt x="36" y="204"/>
                </a:lnTo>
                <a:lnTo>
                  <a:pt x="36" y="198"/>
                </a:lnTo>
                <a:lnTo>
                  <a:pt x="36" y="192"/>
                </a:lnTo>
                <a:lnTo>
                  <a:pt x="36" y="186"/>
                </a:lnTo>
                <a:lnTo>
                  <a:pt x="36" y="180"/>
                </a:lnTo>
                <a:lnTo>
                  <a:pt x="36" y="174"/>
                </a:lnTo>
                <a:lnTo>
                  <a:pt x="36" y="168"/>
                </a:lnTo>
                <a:lnTo>
                  <a:pt x="30" y="168"/>
                </a:lnTo>
                <a:lnTo>
                  <a:pt x="36" y="162"/>
                </a:lnTo>
                <a:lnTo>
                  <a:pt x="30" y="156"/>
                </a:lnTo>
                <a:lnTo>
                  <a:pt x="24" y="156"/>
                </a:lnTo>
                <a:lnTo>
                  <a:pt x="24" y="150"/>
                </a:lnTo>
                <a:lnTo>
                  <a:pt x="24" y="144"/>
                </a:lnTo>
                <a:lnTo>
                  <a:pt x="18" y="138"/>
                </a:lnTo>
                <a:lnTo>
                  <a:pt x="18" y="132"/>
                </a:lnTo>
                <a:lnTo>
                  <a:pt x="18" y="126"/>
                </a:lnTo>
                <a:lnTo>
                  <a:pt x="12" y="120"/>
                </a:lnTo>
                <a:lnTo>
                  <a:pt x="12" y="114"/>
                </a:lnTo>
                <a:lnTo>
                  <a:pt x="18" y="114"/>
                </a:lnTo>
                <a:lnTo>
                  <a:pt x="18" y="108"/>
                </a:lnTo>
                <a:lnTo>
                  <a:pt x="12" y="108"/>
                </a:lnTo>
                <a:lnTo>
                  <a:pt x="12" y="102"/>
                </a:lnTo>
                <a:lnTo>
                  <a:pt x="6" y="102"/>
                </a:lnTo>
                <a:lnTo>
                  <a:pt x="6" y="96"/>
                </a:lnTo>
                <a:lnTo>
                  <a:pt x="6" y="90"/>
                </a:lnTo>
                <a:lnTo>
                  <a:pt x="0" y="84"/>
                </a:lnTo>
                <a:lnTo>
                  <a:pt x="0" y="78"/>
                </a:lnTo>
                <a:lnTo>
                  <a:pt x="0" y="72"/>
                </a:lnTo>
                <a:lnTo>
                  <a:pt x="6" y="72"/>
                </a:lnTo>
                <a:lnTo>
                  <a:pt x="6" y="66"/>
                </a:lnTo>
                <a:lnTo>
                  <a:pt x="6" y="60"/>
                </a:lnTo>
                <a:lnTo>
                  <a:pt x="6" y="54"/>
                </a:lnTo>
                <a:lnTo>
                  <a:pt x="12" y="48"/>
                </a:lnTo>
                <a:lnTo>
                  <a:pt x="12" y="42"/>
                </a:lnTo>
                <a:lnTo>
                  <a:pt x="12" y="36"/>
                </a:lnTo>
                <a:lnTo>
                  <a:pt x="6" y="36"/>
                </a:lnTo>
                <a:lnTo>
                  <a:pt x="6" y="30"/>
                </a:lnTo>
                <a:lnTo>
                  <a:pt x="0" y="30"/>
                </a:lnTo>
                <a:lnTo>
                  <a:pt x="6" y="24"/>
                </a:lnTo>
                <a:lnTo>
                  <a:pt x="6" y="18"/>
                </a:lnTo>
                <a:lnTo>
                  <a:pt x="0" y="12"/>
                </a:lnTo>
                <a:lnTo>
                  <a:pt x="0" y="6"/>
                </a:lnTo>
                <a:lnTo>
                  <a:pt x="12" y="6"/>
                </a:lnTo>
                <a:lnTo>
                  <a:pt x="42" y="6"/>
                </a:lnTo>
                <a:lnTo>
                  <a:pt x="54" y="6"/>
                </a:lnTo>
                <a:lnTo>
                  <a:pt x="84" y="6"/>
                </a:lnTo>
                <a:lnTo>
                  <a:pt x="90" y="6"/>
                </a:lnTo>
                <a:lnTo>
                  <a:pt x="120" y="6"/>
                </a:lnTo>
                <a:lnTo>
                  <a:pt x="126" y="6"/>
                </a:lnTo>
                <a:lnTo>
                  <a:pt x="156" y="6"/>
                </a:lnTo>
                <a:lnTo>
                  <a:pt x="168" y="6"/>
                </a:lnTo>
                <a:lnTo>
                  <a:pt x="186" y="6"/>
                </a:lnTo>
                <a:lnTo>
                  <a:pt x="210" y="6"/>
                </a:lnTo>
                <a:lnTo>
                  <a:pt x="222" y="6"/>
                </a:lnTo>
                <a:lnTo>
                  <a:pt x="252" y="6"/>
                </a:lnTo>
                <a:lnTo>
                  <a:pt x="258" y="6"/>
                </a:lnTo>
                <a:lnTo>
                  <a:pt x="288" y="0"/>
                </a:lnTo>
                <a:lnTo>
                  <a:pt x="300" y="0"/>
                </a:lnTo>
                <a:lnTo>
                  <a:pt x="324" y="0"/>
                </a:lnTo>
                <a:lnTo>
                  <a:pt x="348" y="0"/>
                </a:lnTo>
                <a:lnTo>
                  <a:pt x="360" y="0"/>
                </a:lnTo>
                <a:lnTo>
                  <a:pt x="384" y="0"/>
                </a:lnTo>
                <a:lnTo>
                  <a:pt x="384" y="6"/>
                </a:lnTo>
                <a:lnTo>
                  <a:pt x="390" y="12"/>
                </a:lnTo>
                <a:lnTo>
                  <a:pt x="396" y="18"/>
                </a:lnTo>
                <a:lnTo>
                  <a:pt x="396" y="24"/>
                </a:lnTo>
                <a:lnTo>
                  <a:pt x="390" y="36"/>
                </a:lnTo>
                <a:lnTo>
                  <a:pt x="390" y="42"/>
                </a:lnTo>
                <a:lnTo>
                  <a:pt x="396" y="48"/>
                </a:lnTo>
                <a:lnTo>
                  <a:pt x="396" y="54"/>
                </a:lnTo>
                <a:lnTo>
                  <a:pt x="396" y="60"/>
                </a:lnTo>
                <a:lnTo>
                  <a:pt x="402" y="66"/>
                </a:lnTo>
                <a:lnTo>
                  <a:pt x="402" y="72"/>
                </a:lnTo>
                <a:lnTo>
                  <a:pt x="408" y="78"/>
                </a:lnTo>
                <a:lnTo>
                  <a:pt x="414" y="78"/>
                </a:lnTo>
                <a:lnTo>
                  <a:pt x="426" y="78"/>
                </a:lnTo>
                <a:lnTo>
                  <a:pt x="426" y="84"/>
                </a:lnTo>
                <a:lnTo>
                  <a:pt x="432" y="90"/>
                </a:lnTo>
                <a:lnTo>
                  <a:pt x="432" y="96"/>
                </a:lnTo>
                <a:lnTo>
                  <a:pt x="438" y="96"/>
                </a:lnTo>
                <a:lnTo>
                  <a:pt x="438" y="102"/>
                </a:lnTo>
                <a:lnTo>
                  <a:pt x="444" y="108"/>
                </a:lnTo>
                <a:lnTo>
                  <a:pt x="450" y="108"/>
                </a:lnTo>
                <a:lnTo>
                  <a:pt x="450" y="120"/>
                </a:lnTo>
                <a:lnTo>
                  <a:pt x="456" y="120"/>
                </a:lnTo>
                <a:lnTo>
                  <a:pt x="456" y="126"/>
                </a:lnTo>
                <a:lnTo>
                  <a:pt x="462" y="126"/>
                </a:lnTo>
                <a:lnTo>
                  <a:pt x="468" y="132"/>
                </a:lnTo>
                <a:lnTo>
                  <a:pt x="468" y="138"/>
                </a:lnTo>
                <a:lnTo>
                  <a:pt x="474" y="144"/>
                </a:lnTo>
                <a:lnTo>
                  <a:pt x="474" y="150"/>
                </a:lnTo>
                <a:lnTo>
                  <a:pt x="468" y="162"/>
                </a:lnTo>
                <a:lnTo>
                  <a:pt x="462" y="162"/>
                </a:lnTo>
                <a:lnTo>
                  <a:pt x="462" y="168"/>
                </a:lnTo>
                <a:lnTo>
                  <a:pt x="462" y="180"/>
                </a:lnTo>
                <a:lnTo>
                  <a:pt x="462" y="186"/>
                </a:lnTo>
                <a:lnTo>
                  <a:pt x="456" y="186"/>
                </a:lnTo>
                <a:lnTo>
                  <a:pt x="456" y="192"/>
                </a:lnTo>
                <a:lnTo>
                  <a:pt x="450" y="192"/>
                </a:lnTo>
                <a:lnTo>
                  <a:pt x="444" y="192"/>
                </a:lnTo>
                <a:lnTo>
                  <a:pt x="438" y="198"/>
                </a:lnTo>
                <a:lnTo>
                  <a:pt x="432" y="198"/>
                </a:lnTo>
                <a:lnTo>
                  <a:pt x="426" y="198"/>
                </a:lnTo>
                <a:lnTo>
                  <a:pt x="414" y="204"/>
                </a:lnTo>
                <a:lnTo>
                  <a:pt x="408" y="204"/>
                </a:lnTo>
                <a:lnTo>
                  <a:pt x="408" y="210"/>
                </a:lnTo>
                <a:lnTo>
                  <a:pt x="408" y="222"/>
                </a:lnTo>
                <a:lnTo>
                  <a:pt x="408" y="228"/>
                </a:lnTo>
                <a:lnTo>
                  <a:pt x="414" y="228"/>
                </a:lnTo>
                <a:lnTo>
                  <a:pt x="414" y="234"/>
                </a:lnTo>
                <a:lnTo>
                  <a:pt x="420" y="240"/>
                </a:lnTo>
                <a:lnTo>
                  <a:pt x="420" y="252"/>
                </a:lnTo>
                <a:lnTo>
                  <a:pt x="414" y="252"/>
                </a:lnTo>
                <a:lnTo>
                  <a:pt x="414" y="258"/>
                </a:lnTo>
                <a:lnTo>
                  <a:pt x="408" y="264"/>
                </a:lnTo>
                <a:lnTo>
                  <a:pt x="408" y="270"/>
                </a:lnTo>
                <a:lnTo>
                  <a:pt x="408" y="27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150k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43" name="Freeform 46"/>
          <p:cNvSpPr>
            <a:spLocks/>
          </p:cNvSpPr>
          <p:nvPr/>
        </p:nvSpPr>
        <p:spPr bwMode="auto">
          <a:xfrm>
            <a:off x="4010025" y="3797300"/>
            <a:ext cx="914400" cy="495300"/>
          </a:xfrm>
          <a:custGeom>
            <a:avLst/>
            <a:gdLst>
              <a:gd name="T0" fmla="*/ 2147483647 w 576"/>
              <a:gd name="T1" fmla="*/ 2147483647 h 312"/>
              <a:gd name="T2" fmla="*/ 2147483647 w 576"/>
              <a:gd name="T3" fmla="*/ 2147483647 h 312"/>
              <a:gd name="T4" fmla="*/ 2147483647 w 576"/>
              <a:gd name="T5" fmla="*/ 2147483647 h 312"/>
              <a:gd name="T6" fmla="*/ 2147483647 w 576"/>
              <a:gd name="T7" fmla="*/ 2147483647 h 312"/>
              <a:gd name="T8" fmla="*/ 2147483647 w 576"/>
              <a:gd name="T9" fmla="*/ 2147483647 h 312"/>
              <a:gd name="T10" fmla="*/ 2147483647 w 576"/>
              <a:gd name="T11" fmla="*/ 2147483647 h 312"/>
              <a:gd name="T12" fmla="*/ 2147483647 w 576"/>
              <a:gd name="T13" fmla="*/ 2147483647 h 312"/>
              <a:gd name="T14" fmla="*/ 2147483647 w 576"/>
              <a:gd name="T15" fmla="*/ 2147483647 h 312"/>
              <a:gd name="T16" fmla="*/ 2147483647 w 576"/>
              <a:gd name="T17" fmla="*/ 2147483647 h 312"/>
              <a:gd name="T18" fmla="*/ 2147483647 w 576"/>
              <a:gd name="T19" fmla="*/ 2147483647 h 312"/>
              <a:gd name="T20" fmla="*/ 2147483647 w 576"/>
              <a:gd name="T21" fmla="*/ 2147483647 h 312"/>
              <a:gd name="T22" fmla="*/ 0 w 576"/>
              <a:gd name="T23" fmla="*/ 2147483647 h 312"/>
              <a:gd name="T24" fmla="*/ 0 w 576"/>
              <a:gd name="T25" fmla="*/ 2147483647 h 312"/>
              <a:gd name="T26" fmla="*/ 2147483647 w 576"/>
              <a:gd name="T27" fmla="*/ 2147483647 h 312"/>
              <a:gd name="T28" fmla="*/ 2147483647 w 576"/>
              <a:gd name="T29" fmla="*/ 2147483647 h 312"/>
              <a:gd name="T30" fmla="*/ 2147483647 w 576"/>
              <a:gd name="T31" fmla="*/ 2147483647 h 312"/>
              <a:gd name="T32" fmla="*/ 2147483647 w 576"/>
              <a:gd name="T33" fmla="*/ 2147483647 h 312"/>
              <a:gd name="T34" fmla="*/ 2147483647 w 576"/>
              <a:gd name="T35" fmla="*/ 0 h 312"/>
              <a:gd name="T36" fmla="*/ 2147483647 w 576"/>
              <a:gd name="T37" fmla="*/ 2147483647 h 312"/>
              <a:gd name="T38" fmla="*/ 2147483647 w 576"/>
              <a:gd name="T39" fmla="*/ 2147483647 h 312"/>
              <a:gd name="T40" fmla="*/ 2147483647 w 576"/>
              <a:gd name="T41" fmla="*/ 2147483647 h 312"/>
              <a:gd name="T42" fmla="*/ 2147483647 w 576"/>
              <a:gd name="T43" fmla="*/ 2147483647 h 312"/>
              <a:gd name="T44" fmla="*/ 2147483647 w 576"/>
              <a:gd name="T45" fmla="*/ 2147483647 h 312"/>
              <a:gd name="T46" fmla="*/ 2147483647 w 576"/>
              <a:gd name="T47" fmla="*/ 2147483647 h 312"/>
              <a:gd name="T48" fmla="*/ 2147483647 w 576"/>
              <a:gd name="T49" fmla="*/ 2147483647 h 312"/>
              <a:gd name="T50" fmla="*/ 2147483647 w 576"/>
              <a:gd name="T51" fmla="*/ 2147483647 h 312"/>
              <a:gd name="T52" fmla="*/ 2147483647 w 576"/>
              <a:gd name="T53" fmla="*/ 2147483647 h 312"/>
              <a:gd name="T54" fmla="*/ 2147483647 w 576"/>
              <a:gd name="T55" fmla="*/ 2147483647 h 312"/>
              <a:gd name="T56" fmla="*/ 2147483647 w 576"/>
              <a:gd name="T57" fmla="*/ 2147483647 h 312"/>
              <a:gd name="T58" fmla="*/ 2147483647 w 576"/>
              <a:gd name="T59" fmla="*/ 2147483647 h 312"/>
              <a:gd name="T60" fmla="*/ 2147483647 w 576"/>
              <a:gd name="T61" fmla="*/ 2147483647 h 312"/>
              <a:gd name="T62" fmla="*/ 2147483647 w 576"/>
              <a:gd name="T63" fmla="*/ 2147483647 h 312"/>
              <a:gd name="T64" fmla="*/ 2147483647 w 576"/>
              <a:gd name="T65" fmla="*/ 2147483647 h 312"/>
              <a:gd name="T66" fmla="*/ 2147483647 w 576"/>
              <a:gd name="T67" fmla="*/ 2147483647 h 312"/>
              <a:gd name="T68" fmla="*/ 2147483647 w 576"/>
              <a:gd name="T69" fmla="*/ 2147483647 h 312"/>
              <a:gd name="T70" fmla="*/ 2147483647 w 576"/>
              <a:gd name="T71" fmla="*/ 2147483647 h 312"/>
              <a:gd name="T72" fmla="*/ 2147483647 w 576"/>
              <a:gd name="T73" fmla="*/ 2147483647 h 312"/>
              <a:gd name="T74" fmla="*/ 2147483647 w 576"/>
              <a:gd name="T75" fmla="*/ 2147483647 h 312"/>
              <a:gd name="T76" fmla="*/ 2147483647 w 576"/>
              <a:gd name="T77" fmla="*/ 2147483647 h 312"/>
              <a:gd name="T78" fmla="*/ 2147483647 w 576"/>
              <a:gd name="T79" fmla="*/ 2147483647 h 312"/>
              <a:gd name="T80" fmla="*/ 2147483647 w 576"/>
              <a:gd name="T81" fmla="*/ 2147483647 h 312"/>
              <a:gd name="T82" fmla="*/ 2147483647 w 576"/>
              <a:gd name="T83" fmla="*/ 2147483647 h 312"/>
              <a:gd name="T84" fmla="*/ 2147483647 w 576"/>
              <a:gd name="T85" fmla="*/ 2147483647 h 312"/>
              <a:gd name="T86" fmla="*/ 2147483647 w 576"/>
              <a:gd name="T87" fmla="*/ 2147483647 h 312"/>
              <a:gd name="T88" fmla="*/ 2147483647 w 576"/>
              <a:gd name="T89" fmla="*/ 2147483647 h 312"/>
              <a:gd name="T90" fmla="*/ 2147483647 w 576"/>
              <a:gd name="T91" fmla="*/ 2147483647 h 312"/>
              <a:gd name="T92" fmla="*/ 2147483647 w 576"/>
              <a:gd name="T93" fmla="*/ 2147483647 h 312"/>
              <a:gd name="T94" fmla="*/ 2147483647 w 576"/>
              <a:gd name="T95" fmla="*/ 2147483647 h 312"/>
              <a:gd name="T96" fmla="*/ 2147483647 w 576"/>
              <a:gd name="T97" fmla="*/ 2147483647 h 312"/>
              <a:gd name="T98" fmla="*/ 2147483647 w 576"/>
              <a:gd name="T99" fmla="*/ 2147483647 h 31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76"/>
              <a:gd name="T151" fmla="*/ 0 h 312"/>
              <a:gd name="T152" fmla="*/ 576 w 576"/>
              <a:gd name="T153" fmla="*/ 312 h 31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76" h="312">
                <a:moveTo>
                  <a:pt x="540" y="312"/>
                </a:moveTo>
                <a:lnTo>
                  <a:pt x="516" y="312"/>
                </a:lnTo>
                <a:lnTo>
                  <a:pt x="510" y="312"/>
                </a:lnTo>
                <a:lnTo>
                  <a:pt x="486" y="312"/>
                </a:lnTo>
                <a:lnTo>
                  <a:pt x="474" y="312"/>
                </a:lnTo>
                <a:lnTo>
                  <a:pt x="468" y="312"/>
                </a:lnTo>
                <a:lnTo>
                  <a:pt x="432" y="312"/>
                </a:lnTo>
                <a:lnTo>
                  <a:pt x="414" y="312"/>
                </a:lnTo>
                <a:lnTo>
                  <a:pt x="378" y="312"/>
                </a:lnTo>
                <a:lnTo>
                  <a:pt x="354" y="312"/>
                </a:lnTo>
                <a:lnTo>
                  <a:pt x="330" y="312"/>
                </a:lnTo>
                <a:lnTo>
                  <a:pt x="306" y="312"/>
                </a:lnTo>
                <a:lnTo>
                  <a:pt x="288" y="312"/>
                </a:lnTo>
                <a:lnTo>
                  <a:pt x="270" y="306"/>
                </a:lnTo>
                <a:lnTo>
                  <a:pt x="234" y="306"/>
                </a:lnTo>
                <a:lnTo>
                  <a:pt x="198" y="306"/>
                </a:lnTo>
                <a:lnTo>
                  <a:pt x="192" y="306"/>
                </a:lnTo>
                <a:lnTo>
                  <a:pt x="156" y="306"/>
                </a:lnTo>
                <a:lnTo>
                  <a:pt x="150" y="306"/>
                </a:lnTo>
                <a:lnTo>
                  <a:pt x="108" y="300"/>
                </a:lnTo>
                <a:lnTo>
                  <a:pt x="84" y="300"/>
                </a:lnTo>
                <a:lnTo>
                  <a:pt x="72" y="300"/>
                </a:lnTo>
                <a:lnTo>
                  <a:pt x="36" y="300"/>
                </a:lnTo>
                <a:lnTo>
                  <a:pt x="0" y="300"/>
                </a:lnTo>
                <a:lnTo>
                  <a:pt x="0" y="258"/>
                </a:lnTo>
                <a:lnTo>
                  <a:pt x="0" y="234"/>
                </a:lnTo>
                <a:lnTo>
                  <a:pt x="0" y="222"/>
                </a:lnTo>
                <a:lnTo>
                  <a:pt x="6" y="174"/>
                </a:lnTo>
                <a:lnTo>
                  <a:pt x="6" y="168"/>
                </a:lnTo>
                <a:lnTo>
                  <a:pt x="6" y="138"/>
                </a:lnTo>
                <a:lnTo>
                  <a:pt x="6" y="126"/>
                </a:lnTo>
                <a:lnTo>
                  <a:pt x="12" y="96"/>
                </a:lnTo>
                <a:lnTo>
                  <a:pt x="12" y="84"/>
                </a:lnTo>
                <a:lnTo>
                  <a:pt x="12" y="42"/>
                </a:lnTo>
                <a:lnTo>
                  <a:pt x="18" y="0"/>
                </a:lnTo>
                <a:lnTo>
                  <a:pt x="66" y="0"/>
                </a:lnTo>
                <a:lnTo>
                  <a:pt x="72" y="0"/>
                </a:lnTo>
                <a:lnTo>
                  <a:pt x="114" y="6"/>
                </a:lnTo>
                <a:lnTo>
                  <a:pt x="156" y="6"/>
                </a:lnTo>
                <a:lnTo>
                  <a:pt x="198" y="6"/>
                </a:lnTo>
                <a:lnTo>
                  <a:pt x="234" y="6"/>
                </a:lnTo>
                <a:lnTo>
                  <a:pt x="240" y="12"/>
                </a:lnTo>
                <a:lnTo>
                  <a:pt x="264" y="12"/>
                </a:lnTo>
                <a:lnTo>
                  <a:pt x="282" y="12"/>
                </a:lnTo>
                <a:lnTo>
                  <a:pt x="300" y="12"/>
                </a:lnTo>
                <a:lnTo>
                  <a:pt x="324" y="12"/>
                </a:lnTo>
                <a:lnTo>
                  <a:pt x="336" y="12"/>
                </a:lnTo>
                <a:lnTo>
                  <a:pt x="366" y="12"/>
                </a:lnTo>
                <a:lnTo>
                  <a:pt x="402" y="12"/>
                </a:lnTo>
                <a:lnTo>
                  <a:pt x="408" y="12"/>
                </a:lnTo>
                <a:lnTo>
                  <a:pt x="438" y="12"/>
                </a:lnTo>
                <a:lnTo>
                  <a:pt x="450" y="12"/>
                </a:lnTo>
                <a:lnTo>
                  <a:pt x="468" y="12"/>
                </a:lnTo>
                <a:lnTo>
                  <a:pt x="486" y="12"/>
                </a:lnTo>
                <a:lnTo>
                  <a:pt x="522" y="12"/>
                </a:lnTo>
                <a:lnTo>
                  <a:pt x="528" y="18"/>
                </a:lnTo>
                <a:lnTo>
                  <a:pt x="528" y="24"/>
                </a:lnTo>
                <a:lnTo>
                  <a:pt x="534" y="24"/>
                </a:lnTo>
                <a:lnTo>
                  <a:pt x="540" y="24"/>
                </a:lnTo>
                <a:lnTo>
                  <a:pt x="546" y="24"/>
                </a:lnTo>
                <a:lnTo>
                  <a:pt x="552" y="24"/>
                </a:lnTo>
                <a:lnTo>
                  <a:pt x="552" y="30"/>
                </a:lnTo>
                <a:lnTo>
                  <a:pt x="552" y="36"/>
                </a:lnTo>
                <a:lnTo>
                  <a:pt x="558" y="36"/>
                </a:lnTo>
                <a:lnTo>
                  <a:pt x="552" y="36"/>
                </a:lnTo>
                <a:lnTo>
                  <a:pt x="552" y="42"/>
                </a:lnTo>
                <a:lnTo>
                  <a:pt x="552" y="36"/>
                </a:lnTo>
                <a:lnTo>
                  <a:pt x="546" y="36"/>
                </a:lnTo>
                <a:lnTo>
                  <a:pt x="546" y="42"/>
                </a:lnTo>
                <a:lnTo>
                  <a:pt x="546" y="48"/>
                </a:lnTo>
                <a:lnTo>
                  <a:pt x="540" y="48"/>
                </a:lnTo>
                <a:lnTo>
                  <a:pt x="540" y="54"/>
                </a:lnTo>
                <a:lnTo>
                  <a:pt x="540" y="60"/>
                </a:lnTo>
                <a:lnTo>
                  <a:pt x="540" y="66"/>
                </a:lnTo>
                <a:lnTo>
                  <a:pt x="546" y="66"/>
                </a:lnTo>
                <a:lnTo>
                  <a:pt x="546" y="72"/>
                </a:lnTo>
                <a:lnTo>
                  <a:pt x="552" y="72"/>
                </a:lnTo>
                <a:lnTo>
                  <a:pt x="552" y="78"/>
                </a:lnTo>
                <a:lnTo>
                  <a:pt x="552" y="84"/>
                </a:lnTo>
                <a:lnTo>
                  <a:pt x="558" y="84"/>
                </a:lnTo>
                <a:lnTo>
                  <a:pt x="558" y="90"/>
                </a:lnTo>
                <a:lnTo>
                  <a:pt x="564" y="90"/>
                </a:lnTo>
                <a:lnTo>
                  <a:pt x="564" y="96"/>
                </a:lnTo>
                <a:lnTo>
                  <a:pt x="570" y="96"/>
                </a:lnTo>
                <a:lnTo>
                  <a:pt x="576" y="96"/>
                </a:lnTo>
                <a:lnTo>
                  <a:pt x="576" y="102"/>
                </a:lnTo>
                <a:lnTo>
                  <a:pt x="576" y="108"/>
                </a:lnTo>
                <a:lnTo>
                  <a:pt x="576" y="126"/>
                </a:lnTo>
                <a:lnTo>
                  <a:pt x="576" y="138"/>
                </a:lnTo>
                <a:lnTo>
                  <a:pt x="576" y="162"/>
                </a:lnTo>
                <a:lnTo>
                  <a:pt x="576" y="174"/>
                </a:lnTo>
                <a:lnTo>
                  <a:pt x="576" y="204"/>
                </a:lnTo>
                <a:lnTo>
                  <a:pt x="576" y="210"/>
                </a:lnTo>
                <a:lnTo>
                  <a:pt x="576" y="240"/>
                </a:lnTo>
                <a:lnTo>
                  <a:pt x="576" y="246"/>
                </a:lnTo>
                <a:lnTo>
                  <a:pt x="576" y="276"/>
                </a:lnTo>
                <a:lnTo>
                  <a:pt x="576" y="306"/>
                </a:lnTo>
                <a:lnTo>
                  <a:pt x="576" y="312"/>
                </a:lnTo>
                <a:lnTo>
                  <a:pt x="546" y="312"/>
                </a:lnTo>
                <a:lnTo>
                  <a:pt x="540" y="312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100k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44" name="Freeform 47"/>
          <p:cNvSpPr>
            <a:spLocks/>
          </p:cNvSpPr>
          <p:nvPr/>
        </p:nvSpPr>
        <p:spPr bwMode="auto">
          <a:xfrm>
            <a:off x="3876677" y="4254500"/>
            <a:ext cx="1076325" cy="561975"/>
          </a:xfrm>
          <a:custGeom>
            <a:avLst/>
            <a:gdLst>
              <a:gd name="T0" fmla="*/ 2147483647 w 678"/>
              <a:gd name="T1" fmla="*/ 2147483647 h 354"/>
              <a:gd name="T2" fmla="*/ 2147483647 w 678"/>
              <a:gd name="T3" fmla="*/ 2147483647 h 354"/>
              <a:gd name="T4" fmla="*/ 2147483647 w 678"/>
              <a:gd name="T5" fmla="*/ 2147483647 h 354"/>
              <a:gd name="T6" fmla="*/ 2147483647 w 678"/>
              <a:gd name="T7" fmla="*/ 2147483647 h 354"/>
              <a:gd name="T8" fmla="*/ 2147483647 w 678"/>
              <a:gd name="T9" fmla="*/ 2147483647 h 354"/>
              <a:gd name="T10" fmla="*/ 2147483647 w 678"/>
              <a:gd name="T11" fmla="*/ 2147483647 h 354"/>
              <a:gd name="T12" fmla="*/ 2147483647 w 678"/>
              <a:gd name="T13" fmla="*/ 2147483647 h 354"/>
              <a:gd name="T14" fmla="*/ 2147483647 w 678"/>
              <a:gd name="T15" fmla="*/ 2147483647 h 354"/>
              <a:gd name="T16" fmla="*/ 2147483647 w 678"/>
              <a:gd name="T17" fmla="*/ 2147483647 h 354"/>
              <a:gd name="T18" fmla="*/ 2147483647 w 678"/>
              <a:gd name="T19" fmla="*/ 2147483647 h 354"/>
              <a:gd name="T20" fmla="*/ 2147483647 w 678"/>
              <a:gd name="T21" fmla="*/ 2147483647 h 354"/>
              <a:gd name="T22" fmla="*/ 2147483647 w 678"/>
              <a:gd name="T23" fmla="*/ 2147483647 h 354"/>
              <a:gd name="T24" fmla="*/ 2147483647 w 678"/>
              <a:gd name="T25" fmla="*/ 2147483647 h 354"/>
              <a:gd name="T26" fmla="*/ 2147483647 w 678"/>
              <a:gd name="T27" fmla="*/ 2147483647 h 354"/>
              <a:gd name="T28" fmla="*/ 2147483647 w 678"/>
              <a:gd name="T29" fmla="*/ 2147483647 h 354"/>
              <a:gd name="T30" fmla="*/ 2147483647 w 678"/>
              <a:gd name="T31" fmla="*/ 2147483647 h 354"/>
              <a:gd name="T32" fmla="*/ 2147483647 w 678"/>
              <a:gd name="T33" fmla="*/ 2147483647 h 354"/>
              <a:gd name="T34" fmla="*/ 2147483647 w 678"/>
              <a:gd name="T35" fmla="*/ 2147483647 h 354"/>
              <a:gd name="T36" fmla="*/ 2147483647 w 678"/>
              <a:gd name="T37" fmla="*/ 2147483647 h 354"/>
              <a:gd name="T38" fmla="*/ 2147483647 w 678"/>
              <a:gd name="T39" fmla="*/ 2147483647 h 354"/>
              <a:gd name="T40" fmla="*/ 2147483647 w 678"/>
              <a:gd name="T41" fmla="*/ 2147483647 h 354"/>
              <a:gd name="T42" fmla="*/ 2147483647 w 678"/>
              <a:gd name="T43" fmla="*/ 2147483647 h 354"/>
              <a:gd name="T44" fmla="*/ 2147483647 w 678"/>
              <a:gd name="T45" fmla="*/ 2147483647 h 354"/>
              <a:gd name="T46" fmla="*/ 2147483647 w 678"/>
              <a:gd name="T47" fmla="*/ 2147483647 h 354"/>
              <a:gd name="T48" fmla="*/ 2147483647 w 678"/>
              <a:gd name="T49" fmla="*/ 2147483647 h 354"/>
              <a:gd name="T50" fmla="*/ 2147483647 w 678"/>
              <a:gd name="T51" fmla="*/ 2147483647 h 354"/>
              <a:gd name="T52" fmla="*/ 2147483647 w 678"/>
              <a:gd name="T53" fmla="*/ 2147483647 h 354"/>
              <a:gd name="T54" fmla="*/ 2147483647 w 678"/>
              <a:gd name="T55" fmla="*/ 2147483647 h 354"/>
              <a:gd name="T56" fmla="*/ 2147483647 w 678"/>
              <a:gd name="T57" fmla="*/ 2147483647 h 354"/>
              <a:gd name="T58" fmla="*/ 2147483647 w 678"/>
              <a:gd name="T59" fmla="*/ 2147483647 h 354"/>
              <a:gd name="T60" fmla="*/ 2147483647 w 678"/>
              <a:gd name="T61" fmla="*/ 2147483647 h 354"/>
              <a:gd name="T62" fmla="*/ 2147483647 w 678"/>
              <a:gd name="T63" fmla="*/ 2147483647 h 354"/>
              <a:gd name="T64" fmla="*/ 2147483647 w 678"/>
              <a:gd name="T65" fmla="*/ 2147483647 h 354"/>
              <a:gd name="T66" fmla="*/ 2147483647 w 678"/>
              <a:gd name="T67" fmla="*/ 2147483647 h 354"/>
              <a:gd name="T68" fmla="*/ 2147483647 w 678"/>
              <a:gd name="T69" fmla="*/ 2147483647 h 354"/>
              <a:gd name="T70" fmla="*/ 2147483647 w 678"/>
              <a:gd name="T71" fmla="*/ 2147483647 h 354"/>
              <a:gd name="T72" fmla="*/ 2147483647 w 678"/>
              <a:gd name="T73" fmla="*/ 2147483647 h 354"/>
              <a:gd name="T74" fmla="*/ 2147483647 w 678"/>
              <a:gd name="T75" fmla="*/ 2147483647 h 354"/>
              <a:gd name="T76" fmla="*/ 2147483647 w 678"/>
              <a:gd name="T77" fmla="*/ 2147483647 h 354"/>
              <a:gd name="T78" fmla="*/ 2147483647 w 678"/>
              <a:gd name="T79" fmla="*/ 2147483647 h 354"/>
              <a:gd name="T80" fmla="*/ 2147483647 w 678"/>
              <a:gd name="T81" fmla="*/ 2147483647 h 354"/>
              <a:gd name="T82" fmla="*/ 2147483647 w 678"/>
              <a:gd name="T83" fmla="*/ 2147483647 h 354"/>
              <a:gd name="T84" fmla="*/ 2147483647 w 678"/>
              <a:gd name="T85" fmla="*/ 2147483647 h 354"/>
              <a:gd name="T86" fmla="*/ 2147483647 w 678"/>
              <a:gd name="T87" fmla="*/ 2147483647 h 354"/>
              <a:gd name="T88" fmla="*/ 2147483647 w 678"/>
              <a:gd name="T89" fmla="*/ 2147483647 h 354"/>
              <a:gd name="T90" fmla="*/ 2147483647 w 678"/>
              <a:gd name="T91" fmla="*/ 2147483647 h 354"/>
              <a:gd name="T92" fmla="*/ 2147483647 w 678"/>
              <a:gd name="T93" fmla="*/ 2147483647 h 354"/>
              <a:gd name="T94" fmla="*/ 2147483647 w 678"/>
              <a:gd name="T95" fmla="*/ 2147483647 h 354"/>
              <a:gd name="T96" fmla="*/ 2147483647 w 678"/>
              <a:gd name="T97" fmla="*/ 2147483647 h 354"/>
              <a:gd name="T98" fmla="*/ 2147483647 w 678"/>
              <a:gd name="T99" fmla="*/ 2147483647 h 354"/>
              <a:gd name="T100" fmla="*/ 2147483647 w 678"/>
              <a:gd name="T101" fmla="*/ 2147483647 h 354"/>
              <a:gd name="T102" fmla="*/ 2147483647 w 678"/>
              <a:gd name="T103" fmla="*/ 0 h 354"/>
              <a:gd name="T104" fmla="*/ 2147483647 w 678"/>
              <a:gd name="T105" fmla="*/ 2147483647 h 354"/>
              <a:gd name="T106" fmla="*/ 2147483647 w 678"/>
              <a:gd name="T107" fmla="*/ 2147483647 h 354"/>
              <a:gd name="T108" fmla="*/ 2147483647 w 678"/>
              <a:gd name="T109" fmla="*/ 2147483647 h 354"/>
              <a:gd name="T110" fmla="*/ 2147483647 w 678"/>
              <a:gd name="T111" fmla="*/ 2147483647 h 354"/>
              <a:gd name="T112" fmla="*/ 2147483647 w 678"/>
              <a:gd name="T113" fmla="*/ 2147483647 h 354"/>
              <a:gd name="T114" fmla="*/ 2147483647 w 678"/>
              <a:gd name="T115" fmla="*/ 2147483647 h 354"/>
              <a:gd name="T116" fmla="*/ 2147483647 w 678"/>
              <a:gd name="T117" fmla="*/ 2147483647 h 354"/>
              <a:gd name="T118" fmla="*/ 2147483647 w 678"/>
              <a:gd name="T119" fmla="*/ 2147483647 h 354"/>
              <a:gd name="T120" fmla="*/ 2147483647 w 678"/>
              <a:gd name="T121" fmla="*/ 2147483647 h 354"/>
              <a:gd name="T122" fmla="*/ 2147483647 w 678"/>
              <a:gd name="T123" fmla="*/ 2147483647 h 354"/>
              <a:gd name="T124" fmla="*/ 2147483647 w 678"/>
              <a:gd name="T125" fmla="*/ 2147483647 h 35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678"/>
              <a:gd name="T190" fmla="*/ 0 h 354"/>
              <a:gd name="T191" fmla="*/ 678 w 678"/>
              <a:gd name="T192" fmla="*/ 354 h 35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678" h="354">
                <a:moveTo>
                  <a:pt x="678" y="222"/>
                </a:moveTo>
                <a:lnTo>
                  <a:pt x="678" y="240"/>
                </a:lnTo>
                <a:lnTo>
                  <a:pt x="678" y="264"/>
                </a:lnTo>
                <a:lnTo>
                  <a:pt x="678" y="294"/>
                </a:lnTo>
                <a:lnTo>
                  <a:pt x="678" y="318"/>
                </a:lnTo>
                <a:lnTo>
                  <a:pt x="678" y="354"/>
                </a:lnTo>
                <a:lnTo>
                  <a:pt x="672" y="354"/>
                </a:lnTo>
                <a:lnTo>
                  <a:pt x="678" y="348"/>
                </a:lnTo>
                <a:lnTo>
                  <a:pt x="672" y="354"/>
                </a:lnTo>
                <a:lnTo>
                  <a:pt x="672" y="348"/>
                </a:lnTo>
                <a:lnTo>
                  <a:pt x="666" y="348"/>
                </a:lnTo>
                <a:lnTo>
                  <a:pt x="660" y="348"/>
                </a:lnTo>
                <a:lnTo>
                  <a:pt x="666" y="348"/>
                </a:lnTo>
                <a:lnTo>
                  <a:pt x="660" y="342"/>
                </a:lnTo>
                <a:lnTo>
                  <a:pt x="660" y="348"/>
                </a:lnTo>
                <a:lnTo>
                  <a:pt x="654" y="342"/>
                </a:lnTo>
                <a:lnTo>
                  <a:pt x="648" y="342"/>
                </a:lnTo>
                <a:lnTo>
                  <a:pt x="648" y="336"/>
                </a:lnTo>
                <a:lnTo>
                  <a:pt x="642" y="336"/>
                </a:lnTo>
                <a:lnTo>
                  <a:pt x="642" y="330"/>
                </a:lnTo>
                <a:lnTo>
                  <a:pt x="636" y="330"/>
                </a:lnTo>
                <a:lnTo>
                  <a:pt x="630" y="330"/>
                </a:lnTo>
                <a:lnTo>
                  <a:pt x="630" y="324"/>
                </a:lnTo>
                <a:lnTo>
                  <a:pt x="624" y="324"/>
                </a:lnTo>
                <a:lnTo>
                  <a:pt x="624" y="318"/>
                </a:lnTo>
                <a:lnTo>
                  <a:pt x="618" y="318"/>
                </a:lnTo>
                <a:lnTo>
                  <a:pt x="618" y="324"/>
                </a:lnTo>
                <a:lnTo>
                  <a:pt x="612" y="324"/>
                </a:lnTo>
                <a:lnTo>
                  <a:pt x="606" y="324"/>
                </a:lnTo>
                <a:lnTo>
                  <a:pt x="606" y="330"/>
                </a:lnTo>
                <a:lnTo>
                  <a:pt x="600" y="330"/>
                </a:lnTo>
                <a:lnTo>
                  <a:pt x="600" y="324"/>
                </a:lnTo>
                <a:lnTo>
                  <a:pt x="594" y="330"/>
                </a:lnTo>
                <a:lnTo>
                  <a:pt x="594" y="324"/>
                </a:lnTo>
                <a:lnTo>
                  <a:pt x="588" y="324"/>
                </a:lnTo>
                <a:lnTo>
                  <a:pt x="594" y="324"/>
                </a:lnTo>
                <a:lnTo>
                  <a:pt x="588" y="324"/>
                </a:lnTo>
                <a:lnTo>
                  <a:pt x="588" y="318"/>
                </a:lnTo>
                <a:lnTo>
                  <a:pt x="588" y="324"/>
                </a:lnTo>
                <a:lnTo>
                  <a:pt x="582" y="324"/>
                </a:lnTo>
                <a:lnTo>
                  <a:pt x="576" y="324"/>
                </a:lnTo>
                <a:lnTo>
                  <a:pt x="576" y="330"/>
                </a:lnTo>
                <a:lnTo>
                  <a:pt x="570" y="330"/>
                </a:lnTo>
                <a:lnTo>
                  <a:pt x="564" y="330"/>
                </a:lnTo>
                <a:lnTo>
                  <a:pt x="558" y="324"/>
                </a:lnTo>
                <a:lnTo>
                  <a:pt x="558" y="330"/>
                </a:lnTo>
                <a:lnTo>
                  <a:pt x="552" y="330"/>
                </a:lnTo>
                <a:lnTo>
                  <a:pt x="546" y="330"/>
                </a:lnTo>
                <a:lnTo>
                  <a:pt x="540" y="330"/>
                </a:lnTo>
                <a:lnTo>
                  <a:pt x="540" y="336"/>
                </a:lnTo>
                <a:lnTo>
                  <a:pt x="540" y="330"/>
                </a:lnTo>
                <a:lnTo>
                  <a:pt x="540" y="336"/>
                </a:lnTo>
                <a:lnTo>
                  <a:pt x="540" y="342"/>
                </a:lnTo>
                <a:lnTo>
                  <a:pt x="534" y="342"/>
                </a:lnTo>
                <a:lnTo>
                  <a:pt x="534" y="336"/>
                </a:lnTo>
                <a:lnTo>
                  <a:pt x="528" y="342"/>
                </a:lnTo>
                <a:lnTo>
                  <a:pt x="528" y="348"/>
                </a:lnTo>
                <a:lnTo>
                  <a:pt x="528" y="342"/>
                </a:lnTo>
                <a:lnTo>
                  <a:pt x="522" y="342"/>
                </a:lnTo>
                <a:lnTo>
                  <a:pt x="522" y="336"/>
                </a:lnTo>
                <a:lnTo>
                  <a:pt x="516" y="336"/>
                </a:lnTo>
                <a:lnTo>
                  <a:pt x="510" y="336"/>
                </a:lnTo>
                <a:lnTo>
                  <a:pt x="510" y="330"/>
                </a:lnTo>
                <a:lnTo>
                  <a:pt x="504" y="330"/>
                </a:lnTo>
                <a:lnTo>
                  <a:pt x="504" y="324"/>
                </a:lnTo>
                <a:lnTo>
                  <a:pt x="498" y="324"/>
                </a:lnTo>
                <a:lnTo>
                  <a:pt x="498" y="330"/>
                </a:lnTo>
                <a:lnTo>
                  <a:pt x="492" y="330"/>
                </a:lnTo>
                <a:lnTo>
                  <a:pt x="486" y="330"/>
                </a:lnTo>
                <a:lnTo>
                  <a:pt x="480" y="324"/>
                </a:lnTo>
                <a:lnTo>
                  <a:pt x="480" y="318"/>
                </a:lnTo>
                <a:lnTo>
                  <a:pt x="474" y="324"/>
                </a:lnTo>
                <a:lnTo>
                  <a:pt x="474" y="318"/>
                </a:lnTo>
                <a:lnTo>
                  <a:pt x="474" y="330"/>
                </a:lnTo>
                <a:lnTo>
                  <a:pt x="468" y="330"/>
                </a:lnTo>
                <a:lnTo>
                  <a:pt x="468" y="336"/>
                </a:lnTo>
                <a:lnTo>
                  <a:pt x="468" y="342"/>
                </a:lnTo>
                <a:lnTo>
                  <a:pt x="462" y="342"/>
                </a:lnTo>
                <a:lnTo>
                  <a:pt x="456" y="342"/>
                </a:lnTo>
                <a:lnTo>
                  <a:pt x="456" y="330"/>
                </a:lnTo>
                <a:lnTo>
                  <a:pt x="462" y="330"/>
                </a:lnTo>
                <a:lnTo>
                  <a:pt x="456" y="324"/>
                </a:lnTo>
                <a:lnTo>
                  <a:pt x="450" y="324"/>
                </a:lnTo>
                <a:lnTo>
                  <a:pt x="450" y="330"/>
                </a:lnTo>
                <a:lnTo>
                  <a:pt x="444" y="324"/>
                </a:lnTo>
                <a:lnTo>
                  <a:pt x="444" y="330"/>
                </a:lnTo>
                <a:lnTo>
                  <a:pt x="438" y="330"/>
                </a:lnTo>
                <a:lnTo>
                  <a:pt x="438" y="324"/>
                </a:lnTo>
                <a:lnTo>
                  <a:pt x="432" y="324"/>
                </a:lnTo>
                <a:lnTo>
                  <a:pt x="426" y="324"/>
                </a:lnTo>
                <a:lnTo>
                  <a:pt x="426" y="318"/>
                </a:lnTo>
                <a:lnTo>
                  <a:pt x="420" y="318"/>
                </a:lnTo>
                <a:lnTo>
                  <a:pt x="414" y="318"/>
                </a:lnTo>
                <a:lnTo>
                  <a:pt x="408" y="318"/>
                </a:lnTo>
                <a:lnTo>
                  <a:pt x="408" y="324"/>
                </a:lnTo>
                <a:lnTo>
                  <a:pt x="402" y="330"/>
                </a:lnTo>
                <a:lnTo>
                  <a:pt x="396" y="324"/>
                </a:lnTo>
                <a:lnTo>
                  <a:pt x="390" y="324"/>
                </a:lnTo>
                <a:lnTo>
                  <a:pt x="396" y="318"/>
                </a:lnTo>
                <a:lnTo>
                  <a:pt x="390" y="312"/>
                </a:lnTo>
                <a:lnTo>
                  <a:pt x="390" y="318"/>
                </a:lnTo>
                <a:lnTo>
                  <a:pt x="384" y="312"/>
                </a:lnTo>
                <a:lnTo>
                  <a:pt x="384" y="306"/>
                </a:lnTo>
                <a:lnTo>
                  <a:pt x="384" y="300"/>
                </a:lnTo>
                <a:lnTo>
                  <a:pt x="378" y="300"/>
                </a:lnTo>
                <a:lnTo>
                  <a:pt x="366" y="300"/>
                </a:lnTo>
                <a:lnTo>
                  <a:pt x="360" y="300"/>
                </a:lnTo>
                <a:lnTo>
                  <a:pt x="360" y="306"/>
                </a:lnTo>
                <a:lnTo>
                  <a:pt x="354" y="306"/>
                </a:lnTo>
                <a:lnTo>
                  <a:pt x="348" y="306"/>
                </a:lnTo>
                <a:lnTo>
                  <a:pt x="348" y="300"/>
                </a:lnTo>
                <a:lnTo>
                  <a:pt x="342" y="300"/>
                </a:lnTo>
                <a:lnTo>
                  <a:pt x="342" y="294"/>
                </a:lnTo>
                <a:lnTo>
                  <a:pt x="336" y="300"/>
                </a:lnTo>
                <a:lnTo>
                  <a:pt x="330" y="300"/>
                </a:lnTo>
                <a:lnTo>
                  <a:pt x="324" y="300"/>
                </a:lnTo>
                <a:lnTo>
                  <a:pt x="318" y="294"/>
                </a:lnTo>
                <a:lnTo>
                  <a:pt x="312" y="294"/>
                </a:lnTo>
                <a:lnTo>
                  <a:pt x="312" y="288"/>
                </a:lnTo>
                <a:lnTo>
                  <a:pt x="306" y="294"/>
                </a:lnTo>
                <a:lnTo>
                  <a:pt x="306" y="288"/>
                </a:lnTo>
                <a:lnTo>
                  <a:pt x="300" y="294"/>
                </a:lnTo>
                <a:lnTo>
                  <a:pt x="294" y="288"/>
                </a:lnTo>
                <a:lnTo>
                  <a:pt x="294" y="282"/>
                </a:lnTo>
                <a:lnTo>
                  <a:pt x="294" y="276"/>
                </a:lnTo>
                <a:lnTo>
                  <a:pt x="288" y="276"/>
                </a:lnTo>
                <a:lnTo>
                  <a:pt x="288" y="270"/>
                </a:lnTo>
                <a:lnTo>
                  <a:pt x="282" y="270"/>
                </a:lnTo>
                <a:lnTo>
                  <a:pt x="282" y="264"/>
                </a:lnTo>
                <a:lnTo>
                  <a:pt x="282" y="270"/>
                </a:lnTo>
                <a:lnTo>
                  <a:pt x="276" y="276"/>
                </a:lnTo>
                <a:lnTo>
                  <a:pt x="270" y="270"/>
                </a:lnTo>
                <a:lnTo>
                  <a:pt x="264" y="270"/>
                </a:lnTo>
                <a:lnTo>
                  <a:pt x="264" y="276"/>
                </a:lnTo>
                <a:lnTo>
                  <a:pt x="258" y="270"/>
                </a:lnTo>
                <a:lnTo>
                  <a:pt x="246" y="264"/>
                </a:lnTo>
                <a:lnTo>
                  <a:pt x="246" y="258"/>
                </a:lnTo>
                <a:lnTo>
                  <a:pt x="240" y="258"/>
                </a:lnTo>
                <a:lnTo>
                  <a:pt x="240" y="252"/>
                </a:lnTo>
                <a:lnTo>
                  <a:pt x="234" y="252"/>
                </a:lnTo>
                <a:lnTo>
                  <a:pt x="234" y="234"/>
                </a:lnTo>
                <a:lnTo>
                  <a:pt x="234" y="204"/>
                </a:lnTo>
                <a:lnTo>
                  <a:pt x="234" y="192"/>
                </a:lnTo>
                <a:lnTo>
                  <a:pt x="234" y="168"/>
                </a:lnTo>
                <a:lnTo>
                  <a:pt x="234" y="150"/>
                </a:lnTo>
                <a:lnTo>
                  <a:pt x="234" y="120"/>
                </a:lnTo>
                <a:lnTo>
                  <a:pt x="240" y="102"/>
                </a:lnTo>
                <a:lnTo>
                  <a:pt x="240" y="60"/>
                </a:lnTo>
                <a:lnTo>
                  <a:pt x="198" y="60"/>
                </a:lnTo>
                <a:lnTo>
                  <a:pt x="162" y="60"/>
                </a:lnTo>
                <a:lnTo>
                  <a:pt x="150" y="60"/>
                </a:lnTo>
                <a:lnTo>
                  <a:pt x="114" y="54"/>
                </a:lnTo>
                <a:lnTo>
                  <a:pt x="78" y="54"/>
                </a:lnTo>
                <a:lnTo>
                  <a:pt x="66" y="54"/>
                </a:lnTo>
                <a:lnTo>
                  <a:pt x="0" y="48"/>
                </a:lnTo>
                <a:lnTo>
                  <a:pt x="6" y="0"/>
                </a:lnTo>
                <a:lnTo>
                  <a:pt x="84" y="6"/>
                </a:lnTo>
                <a:lnTo>
                  <a:pt x="120" y="6"/>
                </a:lnTo>
                <a:lnTo>
                  <a:pt x="156" y="6"/>
                </a:lnTo>
                <a:lnTo>
                  <a:pt x="168" y="6"/>
                </a:lnTo>
                <a:lnTo>
                  <a:pt x="192" y="6"/>
                </a:lnTo>
                <a:lnTo>
                  <a:pt x="234" y="12"/>
                </a:lnTo>
                <a:lnTo>
                  <a:pt x="240" y="12"/>
                </a:lnTo>
                <a:lnTo>
                  <a:pt x="276" y="12"/>
                </a:lnTo>
                <a:lnTo>
                  <a:pt x="282" y="12"/>
                </a:lnTo>
                <a:lnTo>
                  <a:pt x="318" y="12"/>
                </a:lnTo>
                <a:lnTo>
                  <a:pt x="354" y="12"/>
                </a:lnTo>
                <a:lnTo>
                  <a:pt x="372" y="18"/>
                </a:lnTo>
                <a:lnTo>
                  <a:pt x="390" y="18"/>
                </a:lnTo>
                <a:lnTo>
                  <a:pt x="414" y="18"/>
                </a:lnTo>
                <a:lnTo>
                  <a:pt x="438" y="18"/>
                </a:lnTo>
                <a:lnTo>
                  <a:pt x="462" y="18"/>
                </a:lnTo>
                <a:lnTo>
                  <a:pt x="498" y="18"/>
                </a:lnTo>
                <a:lnTo>
                  <a:pt x="516" y="18"/>
                </a:lnTo>
                <a:lnTo>
                  <a:pt x="552" y="18"/>
                </a:lnTo>
                <a:lnTo>
                  <a:pt x="558" y="18"/>
                </a:lnTo>
                <a:lnTo>
                  <a:pt x="570" y="18"/>
                </a:lnTo>
                <a:lnTo>
                  <a:pt x="594" y="18"/>
                </a:lnTo>
                <a:lnTo>
                  <a:pt x="600" y="18"/>
                </a:lnTo>
                <a:lnTo>
                  <a:pt x="624" y="18"/>
                </a:lnTo>
                <a:lnTo>
                  <a:pt x="630" y="18"/>
                </a:lnTo>
                <a:lnTo>
                  <a:pt x="660" y="18"/>
                </a:lnTo>
                <a:lnTo>
                  <a:pt x="660" y="42"/>
                </a:lnTo>
                <a:lnTo>
                  <a:pt x="660" y="48"/>
                </a:lnTo>
                <a:lnTo>
                  <a:pt x="666" y="66"/>
                </a:lnTo>
                <a:lnTo>
                  <a:pt x="666" y="102"/>
                </a:lnTo>
                <a:lnTo>
                  <a:pt x="672" y="108"/>
                </a:lnTo>
                <a:lnTo>
                  <a:pt x="672" y="138"/>
                </a:lnTo>
                <a:lnTo>
                  <a:pt x="678" y="150"/>
                </a:lnTo>
                <a:lnTo>
                  <a:pt x="678" y="174"/>
                </a:lnTo>
                <a:lnTo>
                  <a:pt x="678" y="222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        2.5k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45" name="Freeform 48"/>
          <p:cNvSpPr>
            <a:spLocks/>
          </p:cNvSpPr>
          <p:nvPr/>
        </p:nvSpPr>
        <p:spPr bwMode="auto">
          <a:xfrm>
            <a:off x="5286375" y="3378200"/>
            <a:ext cx="495300" cy="876300"/>
          </a:xfrm>
          <a:custGeom>
            <a:avLst/>
            <a:gdLst>
              <a:gd name="T0" fmla="*/ 2147483647 w 312"/>
              <a:gd name="T1" fmla="*/ 2147483647 h 552"/>
              <a:gd name="T2" fmla="*/ 2147483647 w 312"/>
              <a:gd name="T3" fmla="*/ 2147483647 h 552"/>
              <a:gd name="T4" fmla="*/ 2147483647 w 312"/>
              <a:gd name="T5" fmla="*/ 2147483647 h 552"/>
              <a:gd name="T6" fmla="*/ 2147483647 w 312"/>
              <a:gd name="T7" fmla="*/ 2147483647 h 552"/>
              <a:gd name="T8" fmla="*/ 2147483647 w 312"/>
              <a:gd name="T9" fmla="*/ 2147483647 h 552"/>
              <a:gd name="T10" fmla="*/ 2147483647 w 312"/>
              <a:gd name="T11" fmla="*/ 2147483647 h 552"/>
              <a:gd name="T12" fmla="*/ 2147483647 w 312"/>
              <a:gd name="T13" fmla="*/ 2147483647 h 552"/>
              <a:gd name="T14" fmla="*/ 2147483647 w 312"/>
              <a:gd name="T15" fmla="*/ 2147483647 h 552"/>
              <a:gd name="T16" fmla="*/ 2147483647 w 312"/>
              <a:gd name="T17" fmla="*/ 2147483647 h 552"/>
              <a:gd name="T18" fmla="*/ 2147483647 w 312"/>
              <a:gd name="T19" fmla="*/ 2147483647 h 552"/>
              <a:gd name="T20" fmla="*/ 2147483647 w 312"/>
              <a:gd name="T21" fmla="*/ 2147483647 h 552"/>
              <a:gd name="T22" fmla="*/ 2147483647 w 312"/>
              <a:gd name="T23" fmla="*/ 2147483647 h 552"/>
              <a:gd name="T24" fmla="*/ 2147483647 w 312"/>
              <a:gd name="T25" fmla="*/ 2147483647 h 552"/>
              <a:gd name="T26" fmla="*/ 2147483647 w 312"/>
              <a:gd name="T27" fmla="*/ 2147483647 h 552"/>
              <a:gd name="T28" fmla="*/ 2147483647 w 312"/>
              <a:gd name="T29" fmla="*/ 2147483647 h 552"/>
              <a:gd name="T30" fmla="*/ 2147483647 w 312"/>
              <a:gd name="T31" fmla="*/ 2147483647 h 552"/>
              <a:gd name="T32" fmla="*/ 2147483647 w 312"/>
              <a:gd name="T33" fmla="*/ 2147483647 h 552"/>
              <a:gd name="T34" fmla="*/ 2147483647 w 312"/>
              <a:gd name="T35" fmla="*/ 2147483647 h 552"/>
              <a:gd name="T36" fmla="*/ 2147483647 w 312"/>
              <a:gd name="T37" fmla="*/ 2147483647 h 552"/>
              <a:gd name="T38" fmla="*/ 2147483647 w 312"/>
              <a:gd name="T39" fmla="*/ 2147483647 h 552"/>
              <a:gd name="T40" fmla="*/ 2147483647 w 312"/>
              <a:gd name="T41" fmla="*/ 2147483647 h 552"/>
              <a:gd name="T42" fmla="*/ 2147483647 w 312"/>
              <a:gd name="T43" fmla="*/ 2147483647 h 552"/>
              <a:gd name="T44" fmla="*/ 2147483647 w 312"/>
              <a:gd name="T45" fmla="*/ 2147483647 h 552"/>
              <a:gd name="T46" fmla="*/ 2147483647 w 312"/>
              <a:gd name="T47" fmla="*/ 2147483647 h 552"/>
              <a:gd name="T48" fmla="*/ 2147483647 w 312"/>
              <a:gd name="T49" fmla="*/ 2147483647 h 552"/>
              <a:gd name="T50" fmla="*/ 2147483647 w 312"/>
              <a:gd name="T51" fmla="*/ 2147483647 h 552"/>
              <a:gd name="T52" fmla="*/ 2147483647 w 312"/>
              <a:gd name="T53" fmla="*/ 2147483647 h 552"/>
              <a:gd name="T54" fmla="*/ 2147483647 w 312"/>
              <a:gd name="T55" fmla="*/ 2147483647 h 552"/>
              <a:gd name="T56" fmla="*/ 2147483647 w 312"/>
              <a:gd name="T57" fmla="*/ 2147483647 h 552"/>
              <a:gd name="T58" fmla="*/ 2147483647 w 312"/>
              <a:gd name="T59" fmla="*/ 2147483647 h 552"/>
              <a:gd name="T60" fmla="*/ 2147483647 w 312"/>
              <a:gd name="T61" fmla="*/ 2147483647 h 552"/>
              <a:gd name="T62" fmla="*/ 2147483647 w 312"/>
              <a:gd name="T63" fmla="*/ 2147483647 h 552"/>
              <a:gd name="T64" fmla="*/ 2147483647 w 312"/>
              <a:gd name="T65" fmla="*/ 2147483647 h 552"/>
              <a:gd name="T66" fmla="*/ 2147483647 w 312"/>
              <a:gd name="T67" fmla="*/ 2147483647 h 552"/>
              <a:gd name="T68" fmla="*/ 2147483647 w 312"/>
              <a:gd name="T69" fmla="*/ 2147483647 h 552"/>
              <a:gd name="T70" fmla="*/ 2147483647 w 312"/>
              <a:gd name="T71" fmla="*/ 2147483647 h 552"/>
              <a:gd name="T72" fmla="*/ 2147483647 w 312"/>
              <a:gd name="T73" fmla="*/ 2147483647 h 552"/>
              <a:gd name="T74" fmla="*/ 2147483647 w 312"/>
              <a:gd name="T75" fmla="*/ 2147483647 h 552"/>
              <a:gd name="T76" fmla="*/ 2147483647 w 312"/>
              <a:gd name="T77" fmla="*/ 0 h 552"/>
              <a:gd name="T78" fmla="*/ 2147483647 w 312"/>
              <a:gd name="T79" fmla="*/ 2147483647 h 552"/>
              <a:gd name="T80" fmla="*/ 2147483647 w 312"/>
              <a:gd name="T81" fmla="*/ 2147483647 h 552"/>
              <a:gd name="T82" fmla="*/ 2147483647 w 312"/>
              <a:gd name="T83" fmla="*/ 2147483647 h 552"/>
              <a:gd name="T84" fmla="*/ 2147483647 w 312"/>
              <a:gd name="T85" fmla="*/ 2147483647 h 552"/>
              <a:gd name="T86" fmla="*/ 2147483647 w 312"/>
              <a:gd name="T87" fmla="*/ 2147483647 h 552"/>
              <a:gd name="T88" fmla="*/ 2147483647 w 312"/>
              <a:gd name="T89" fmla="*/ 2147483647 h 552"/>
              <a:gd name="T90" fmla="*/ 2147483647 w 312"/>
              <a:gd name="T91" fmla="*/ 2147483647 h 552"/>
              <a:gd name="T92" fmla="*/ 2147483647 w 312"/>
              <a:gd name="T93" fmla="*/ 2147483647 h 552"/>
              <a:gd name="T94" fmla="*/ 2147483647 w 312"/>
              <a:gd name="T95" fmla="*/ 2147483647 h 552"/>
              <a:gd name="T96" fmla="*/ 2147483647 w 312"/>
              <a:gd name="T97" fmla="*/ 2147483647 h 552"/>
              <a:gd name="T98" fmla="*/ 2147483647 w 312"/>
              <a:gd name="T99" fmla="*/ 2147483647 h 552"/>
              <a:gd name="T100" fmla="*/ 2147483647 w 312"/>
              <a:gd name="T101" fmla="*/ 2147483647 h 552"/>
              <a:gd name="T102" fmla="*/ 2147483647 w 312"/>
              <a:gd name="T103" fmla="*/ 2147483647 h 552"/>
              <a:gd name="T104" fmla="*/ 2147483647 w 312"/>
              <a:gd name="T105" fmla="*/ 2147483647 h 552"/>
              <a:gd name="T106" fmla="*/ 2147483647 w 312"/>
              <a:gd name="T107" fmla="*/ 2147483647 h 552"/>
              <a:gd name="T108" fmla="*/ 2147483647 w 312"/>
              <a:gd name="T109" fmla="*/ 2147483647 h 55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312"/>
              <a:gd name="T166" fmla="*/ 0 h 552"/>
              <a:gd name="T167" fmla="*/ 312 w 312"/>
              <a:gd name="T168" fmla="*/ 552 h 55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312" h="552">
                <a:moveTo>
                  <a:pt x="282" y="492"/>
                </a:moveTo>
                <a:lnTo>
                  <a:pt x="282" y="498"/>
                </a:lnTo>
                <a:lnTo>
                  <a:pt x="264" y="504"/>
                </a:lnTo>
                <a:lnTo>
                  <a:pt x="258" y="504"/>
                </a:lnTo>
                <a:lnTo>
                  <a:pt x="252" y="504"/>
                </a:lnTo>
                <a:lnTo>
                  <a:pt x="252" y="516"/>
                </a:lnTo>
                <a:lnTo>
                  <a:pt x="252" y="522"/>
                </a:lnTo>
                <a:lnTo>
                  <a:pt x="252" y="528"/>
                </a:lnTo>
                <a:lnTo>
                  <a:pt x="258" y="528"/>
                </a:lnTo>
                <a:lnTo>
                  <a:pt x="258" y="534"/>
                </a:lnTo>
                <a:lnTo>
                  <a:pt x="252" y="540"/>
                </a:lnTo>
                <a:lnTo>
                  <a:pt x="246" y="540"/>
                </a:lnTo>
                <a:lnTo>
                  <a:pt x="240" y="534"/>
                </a:lnTo>
                <a:lnTo>
                  <a:pt x="234" y="534"/>
                </a:lnTo>
                <a:lnTo>
                  <a:pt x="222" y="528"/>
                </a:lnTo>
                <a:lnTo>
                  <a:pt x="216" y="528"/>
                </a:lnTo>
                <a:lnTo>
                  <a:pt x="210" y="528"/>
                </a:lnTo>
                <a:lnTo>
                  <a:pt x="210" y="534"/>
                </a:lnTo>
                <a:lnTo>
                  <a:pt x="204" y="540"/>
                </a:lnTo>
                <a:lnTo>
                  <a:pt x="198" y="546"/>
                </a:lnTo>
                <a:lnTo>
                  <a:pt x="204" y="552"/>
                </a:lnTo>
                <a:lnTo>
                  <a:pt x="198" y="552"/>
                </a:lnTo>
                <a:lnTo>
                  <a:pt x="198" y="546"/>
                </a:lnTo>
                <a:lnTo>
                  <a:pt x="192" y="546"/>
                </a:lnTo>
                <a:lnTo>
                  <a:pt x="192" y="540"/>
                </a:lnTo>
                <a:lnTo>
                  <a:pt x="192" y="546"/>
                </a:lnTo>
                <a:lnTo>
                  <a:pt x="192" y="552"/>
                </a:lnTo>
                <a:lnTo>
                  <a:pt x="186" y="546"/>
                </a:lnTo>
                <a:lnTo>
                  <a:pt x="186" y="540"/>
                </a:lnTo>
                <a:lnTo>
                  <a:pt x="180" y="540"/>
                </a:lnTo>
                <a:lnTo>
                  <a:pt x="180" y="534"/>
                </a:lnTo>
                <a:lnTo>
                  <a:pt x="174" y="528"/>
                </a:lnTo>
                <a:lnTo>
                  <a:pt x="174" y="522"/>
                </a:lnTo>
                <a:lnTo>
                  <a:pt x="174" y="516"/>
                </a:lnTo>
                <a:lnTo>
                  <a:pt x="180" y="516"/>
                </a:lnTo>
                <a:lnTo>
                  <a:pt x="180" y="510"/>
                </a:lnTo>
                <a:lnTo>
                  <a:pt x="174" y="504"/>
                </a:lnTo>
                <a:lnTo>
                  <a:pt x="168" y="498"/>
                </a:lnTo>
                <a:lnTo>
                  <a:pt x="168" y="492"/>
                </a:lnTo>
                <a:lnTo>
                  <a:pt x="168" y="486"/>
                </a:lnTo>
                <a:lnTo>
                  <a:pt x="162" y="480"/>
                </a:lnTo>
                <a:lnTo>
                  <a:pt x="156" y="480"/>
                </a:lnTo>
                <a:lnTo>
                  <a:pt x="156" y="474"/>
                </a:lnTo>
                <a:lnTo>
                  <a:pt x="150" y="468"/>
                </a:lnTo>
                <a:lnTo>
                  <a:pt x="144" y="462"/>
                </a:lnTo>
                <a:lnTo>
                  <a:pt x="138" y="462"/>
                </a:lnTo>
                <a:lnTo>
                  <a:pt x="138" y="468"/>
                </a:lnTo>
                <a:lnTo>
                  <a:pt x="132" y="468"/>
                </a:lnTo>
                <a:lnTo>
                  <a:pt x="132" y="462"/>
                </a:lnTo>
                <a:lnTo>
                  <a:pt x="132" y="456"/>
                </a:lnTo>
                <a:lnTo>
                  <a:pt x="126" y="456"/>
                </a:lnTo>
                <a:lnTo>
                  <a:pt x="120" y="450"/>
                </a:lnTo>
                <a:lnTo>
                  <a:pt x="114" y="450"/>
                </a:lnTo>
                <a:lnTo>
                  <a:pt x="108" y="444"/>
                </a:lnTo>
                <a:lnTo>
                  <a:pt x="108" y="438"/>
                </a:lnTo>
                <a:lnTo>
                  <a:pt x="102" y="438"/>
                </a:lnTo>
                <a:lnTo>
                  <a:pt x="102" y="432"/>
                </a:lnTo>
                <a:lnTo>
                  <a:pt x="96" y="426"/>
                </a:lnTo>
                <a:lnTo>
                  <a:pt x="102" y="420"/>
                </a:lnTo>
                <a:lnTo>
                  <a:pt x="102" y="414"/>
                </a:lnTo>
                <a:lnTo>
                  <a:pt x="108" y="402"/>
                </a:lnTo>
                <a:lnTo>
                  <a:pt x="114" y="396"/>
                </a:lnTo>
                <a:lnTo>
                  <a:pt x="114" y="390"/>
                </a:lnTo>
                <a:lnTo>
                  <a:pt x="108" y="384"/>
                </a:lnTo>
                <a:lnTo>
                  <a:pt x="114" y="378"/>
                </a:lnTo>
                <a:lnTo>
                  <a:pt x="114" y="372"/>
                </a:lnTo>
                <a:lnTo>
                  <a:pt x="102" y="366"/>
                </a:lnTo>
                <a:lnTo>
                  <a:pt x="90" y="360"/>
                </a:lnTo>
                <a:lnTo>
                  <a:pt x="84" y="372"/>
                </a:lnTo>
                <a:lnTo>
                  <a:pt x="78" y="372"/>
                </a:lnTo>
                <a:lnTo>
                  <a:pt x="72" y="366"/>
                </a:lnTo>
                <a:lnTo>
                  <a:pt x="72" y="354"/>
                </a:lnTo>
                <a:lnTo>
                  <a:pt x="66" y="354"/>
                </a:lnTo>
                <a:lnTo>
                  <a:pt x="72" y="348"/>
                </a:lnTo>
                <a:lnTo>
                  <a:pt x="66" y="342"/>
                </a:lnTo>
                <a:lnTo>
                  <a:pt x="66" y="336"/>
                </a:lnTo>
                <a:lnTo>
                  <a:pt x="60" y="330"/>
                </a:lnTo>
                <a:lnTo>
                  <a:pt x="54" y="324"/>
                </a:lnTo>
                <a:lnTo>
                  <a:pt x="48" y="318"/>
                </a:lnTo>
                <a:lnTo>
                  <a:pt x="42" y="318"/>
                </a:lnTo>
                <a:lnTo>
                  <a:pt x="42" y="312"/>
                </a:lnTo>
                <a:lnTo>
                  <a:pt x="36" y="306"/>
                </a:lnTo>
                <a:lnTo>
                  <a:pt x="30" y="306"/>
                </a:lnTo>
                <a:lnTo>
                  <a:pt x="30" y="300"/>
                </a:lnTo>
                <a:lnTo>
                  <a:pt x="18" y="294"/>
                </a:lnTo>
                <a:lnTo>
                  <a:pt x="18" y="288"/>
                </a:lnTo>
                <a:lnTo>
                  <a:pt x="12" y="288"/>
                </a:lnTo>
                <a:lnTo>
                  <a:pt x="12" y="282"/>
                </a:lnTo>
                <a:lnTo>
                  <a:pt x="6" y="276"/>
                </a:lnTo>
                <a:lnTo>
                  <a:pt x="12" y="270"/>
                </a:lnTo>
                <a:lnTo>
                  <a:pt x="6" y="270"/>
                </a:lnTo>
                <a:lnTo>
                  <a:pt x="6" y="264"/>
                </a:lnTo>
                <a:lnTo>
                  <a:pt x="6" y="258"/>
                </a:lnTo>
                <a:lnTo>
                  <a:pt x="0" y="252"/>
                </a:lnTo>
                <a:lnTo>
                  <a:pt x="0" y="240"/>
                </a:lnTo>
                <a:lnTo>
                  <a:pt x="6" y="240"/>
                </a:lnTo>
                <a:lnTo>
                  <a:pt x="6" y="234"/>
                </a:lnTo>
                <a:lnTo>
                  <a:pt x="6" y="228"/>
                </a:lnTo>
                <a:lnTo>
                  <a:pt x="6" y="222"/>
                </a:lnTo>
                <a:lnTo>
                  <a:pt x="12" y="222"/>
                </a:lnTo>
                <a:lnTo>
                  <a:pt x="12" y="216"/>
                </a:lnTo>
                <a:lnTo>
                  <a:pt x="12" y="210"/>
                </a:lnTo>
                <a:lnTo>
                  <a:pt x="6" y="210"/>
                </a:lnTo>
                <a:lnTo>
                  <a:pt x="6" y="204"/>
                </a:lnTo>
                <a:lnTo>
                  <a:pt x="12" y="204"/>
                </a:lnTo>
                <a:lnTo>
                  <a:pt x="18" y="198"/>
                </a:lnTo>
                <a:lnTo>
                  <a:pt x="24" y="198"/>
                </a:lnTo>
                <a:lnTo>
                  <a:pt x="30" y="192"/>
                </a:lnTo>
                <a:lnTo>
                  <a:pt x="30" y="186"/>
                </a:lnTo>
                <a:lnTo>
                  <a:pt x="30" y="180"/>
                </a:lnTo>
                <a:lnTo>
                  <a:pt x="36" y="174"/>
                </a:lnTo>
                <a:lnTo>
                  <a:pt x="36" y="168"/>
                </a:lnTo>
                <a:lnTo>
                  <a:pt x="42" y="168"/>
                </a:lnTo>
                <a:lnTo>
                  <a:pt x="42" y="156"/>
                </a:lnTo>
                <a:lnTo>
                  <a:pt x="36" y="150"/>
                </a:lnTo>
                <a:lnTo>
                  <a:pt x="36" y="144"/>
                </a:lnTo>
                <a:lnTo>
                  <a:pt x="30" y="144"/>
                </a:lnTo>
                <a:lnTo>
                  <a:pt x="30" y="138"/>
                </a:lnTo>
                <a:lnTo>
                  <a:pt x="30" y="126"/>
                </a:lnTo>
                <a:lnTo>
                  <a:pt x="30" y="120"/>
                </a:lnTo>
                <a:lnTo>
                  <a:pt x="36" y="120"/>
                </a:lnTo>
                <a:lnTo>
                  <a:pt x="48" y="114"/>
                </a:lnTo>
                <a:lnTo>
                  <a:pt x="54" y="114"/>
                </a:lnTo>
                <a:lnTo>
                  <a:pt x="60" y="114"/>
                </a:lnTo>
                <a:lnTo>
                  <a:pt x="66" y="108"/>
                </a:lnTo>
                <a:lnTo>
                  <a:pt x="72" y="108"/>
                </a:lnTo>
                <a:lnTo>
                  <a:pt x="78" y="108"/>
                </a:lnTo>
                <a:lnTo>
                  <a:pt x="78" y="102"/>
                </a:lnTo>
                <a:lnTo>
                  <a:pt x="84" y="102"/>
                </a:lnTo>
                <a:lnTo>
                  <a:pt x="84" y="96"/>
                </a:lnTo>
                <a:lnTo>
                  <a:pt x="84" y="84"/>
                </a:lnTo>
                <a:lnTo>
                  <a:pt x="84" y="78"/>
                </a:lnTo>
                <a:lnTo>
                  <a:pt x="90" y="78"/>
                </a:lnTo>
                <a:lnTo>
                  <a:pt x="96" y="66"/>
                </a:lnTo>
                <a:lnTo>
                  <a:pt x="96" y="60"/>
                </a:lnTo>
                <a:lnTo>
                  <a:pt x="90" y="54"/>
                </a:lnTo>
                <a:lnTo>
                  <a:pt x="90" y="48"/>
                </a:lnTo>
                <a:lnTo>
                  <a:pt x="84" y="42"/>
                </a:lnTo>
                <a:lnTo>
                  <a:pt x="78" y="42"/>
                </a:lnTo>
                <a:lnTo>
                  <a:pt x="78" y="36"/>
                </a:lnTo>
                <a:lnTo>
                  <a:pt x="72" y="36"/>
                </a:lnTo>
                <a:lnTo>
                  <a:pt x="72" y="24"/>
                </a:lnTo>
                <a:lnTo>
                  <a:pt x="66" y="24"/>
                </a:lnTo>
                <a:lnTo>
                  <a:pt x="60" y="18"/>
                </a:lnTo>
                <a:lnTo>
                  <a:pt x="60" y="12"/>
                </a:lnTo>
                <a:lnTo>
                  <a:pt x="54" y="12"/>
                </a:lnTo>
                <a:lnTo>
                  <a:pt x="72" y="12"/>
                </a:lnTo>
                <a:lnTo>
                  <a:pt x="108" y="6"/>
                </a:lnTo>
                <a:lnTo>
                  <a:pt x="114" y="6"/>
                </a:lnTo>
                <a:lnTo>
                  <a:pt x="144" y="6"/>
                </a:lnTo>
                <a:lnTo>
                  <a:pt x="150" y="6"/>
                </a:lnTo>
                <a:lnTo>
                  <a:pt x="180" y="6"/>
                </a:lnTo>
                <a:lnTo>
                  <a:pt x="192" y="6"/>
                </a:lnTo>
                <a:lnTo>
                  <a:pt x="192" y="0"/>
                </a:lnTo>
                <a:lnTo>
                  <a:pt x="222" y="0"/>
                </a:lnTo>
                <a:lnTo>
                  <a:pt x="234" y="0"/>
                </a:lnTo>
                <a:lnTo>
                  <a:pt x="258" y="0"/>
                </a:lnTo>
                <a:lnTo>
                  <a:pt x="258" y="18"/>
                </a:lnTo>
                <a:lnTo>
                  <a:pt x="264" y="30"/>
                </a:lnTo>
                <a:lnTo>
                  <a:pt x="276" y="42"/>
                </a:lnTo>
                <a:lnTo>
                  <a:pt x="282" y="60"/>
                </a:lnTo>
                <a:lnTo>
                  <a:pt x="288" y="72"/>
                </a:lnTo>
                <a:lnTo>
                  <a:pt x="288" y="96"/>
                </a:lnTo>
                <a:lnTo>
                  <a:pt x="288" y="114"/>
                </a:lnTo>
                <a:lnTo>
                  <a:pt x="294" y="126"/>
                </a:lnTo>
                <a:lnTo>
                  <a:pt x="294" y="144"/>
                </a:lnTo>
                <a:lnTo>
                  <a:pt x="294" y="168"/>
                </a:lnTo>
                <a:lnTo>
                  <a:pt x="294" y="192"/>
                </a:lnTo>
                <a:lnTo>
                  <a:pt x="300" y="192"/>
                </a:lnTo>
                <a:lnTo>
                  <a:pt x="300" y="228"/>
                </a:lnTo>
                <a:lnTo>
                  <a:pt x="300" y="252"/>
                </a:lnTo>
                <a:lnTo>
                  <a:pt x="306" y="282"/>
                </a:lnTo>
                <a:lnTo>
                  <a:pt x="306" y="294"/>
                </a:lnTo>
                <a:lnTo>
                  <a:pt x="306" y="306"/>
                </a:lnTo>
                <a:lnTo>
                  <a:pt x="300" y="306"/>
                </a:lnTo>
                <a:lnTo>
                  <a:pt x="300" y="312"/>
                </a:lnTo>
                <a:lnTo>
                  <a:pt x="300" y="318"/>
                </a:lnTo>
                <a:lnTo>
                  <a:pt x="306" y="318"/>
                </a:lnTo>
                <a:lnTo>
                  <a:pt x="306" y="324"/>
                </a:lnTo>
                <a:lnTo>
                  <a:pt x="300" y="324"/>
                </a:lnTo>
                <a:lnTo>
                  <a:pt x="300" y="330"/>
                </a:lnTo>
                <a:lnTo>
                  <a:pt x="300" y="336"/>
                </a:lnTo>
                <a:lnTo>
                  <a:pt x="306" y="336"/>
                </a:lnTo>
                <a:lnTo>
                  <a:pt x="306" y="342"/>
                </a:lnTo>
                <a:lnTo>
                  <a:pt x="312" y="342"/>
                </a:lnTo>
                <a:lnTo>
                  <a:pt x="312" y="348"/>
                </a:lnTo>
                <a:lnTo>
                  <a:pt x="312" y="354"/>
                </a:lnTo>
                <a:lnTo>
                  <a:pt x="312" y="360"/>
                </a:lnTo>
                <a:lnTo>
                  <a:pt x="312" y="366"/>
                </a:lnTo>
                <a:lnTo>
                  <a:pt x="312" y="372"/>
                </a:lnTo>
                <a:lnTo>
                  <a:pt x="306" y="378"/>
                </a:lnTo>
                <a:lnTo>
                  <a:pt x="306" y="384"/>
                </a:lnTo>
                <a:lnTo>
                  <a:pt x="306" y="390"/>
                </a:lnTo>
                <a:lnTo>
                  <a:pt x="300" y="396"/>
                </a:lnTo>
                <a:lnTo>
                  <a:pt x="300" y="402"/>
                </a:lnTo>
                <a:lnTo>
                  <a:pt x="294" y="402"/>
                </a:lnTo>
                <a:lnTo>
                  <a:pt x="294" y="408"/>
                </a:lnTo>
                <a:lnTo>
                  <a:pt x="294" y="414"/>
                </a:lnTo>
                <a:lnTo>
                  <a:pt x="288" y="414"/>
                </a:lnTo>
                <a:lnTo>
                  <a:pt x="282" y="420"/>
                </a:lnTo>
                <a:lnTo>
                  <a:pt x="282" y="426"/>
                </a:lnTo>
                <a:lnTo>
                  <a:pt x="288" y="426"/>
                </a:lnTo>
                <a:lnTo>
                  <a:pt x="288" y="432"/>
                </a:lnTo>
                <a:lnTo>
                  <a:pt x="282" y="432"/>
                </a:lnTo>
                <a:lnTo>
                  <a:pt x="288" y="432"/>
                </a:lnTo>
                <a:lnTo>
                  <a:pt x="282" y="438"/>
                </a:lnTo>
                <a:lnTo>
                  <a:pt x="282" y="444"/>
                </a:lnTo>
                <a:lnTo>
                  <a:pt x="282" y="450"/>
                </a:lnTo>
                <a:lnTo>
                  <a:pt x="276" y="450"/>
                </a:lnTo>
                <a:lnTo>
                  <a:pt x="282" y="450"/>
                </a:lnTo>
                <a:lnTo>
                  <a:pt x="282" y="456"/>
                </a:lnTo>
                <a:lnTo>
                  <a:pt x="276" y="456"/>
                </a:lnTo>
                <a:lnTo>
                  <a:pt x="282" y="462"/>
                </a:lnTo>
                <a:lnTo>
                  <a:pt x="276" y="462"/>
                </a:lnTo>
                <a:lnTo>
                  <a:pt x="282" y="462"/>
                </a:lnTo>
                <a:lnTo>
                  <a:pt x="282" y="468"/>
                </a:lnTo>
                <a:lnTo>
                  <a:pt x="276" y="474"/>
                </a:lnTo>
                <a:lnTo>
                  <a:pt x="276" y="480"/>
                </a:lnTo>
                <a:lnTo>
                  <a:pt x="276" y="486"/>
                </a:lnTo>
                <a:lnTo>
                  <a:pt x="282" y="492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solidFill>
                <a:srgbClr val="FF0000"/>
              </a:solidFill>
              <a:latin typeface="Candara"/>
              <a:ea typeface="ＭＳ Ｐゴシック" charset="0"/>
              <a:cs typeface="Candara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FF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46" name="Line 49"/>
          <p:cNvSpPr>
            <a:spLocks noChangeShapeType="1"/>
          </p:cNvSpPr>
          <p:nvPr/>
        </p:nvSpPr>
        <p:spPr bwMode="auto">
          <a:xfrm>
            <a:off x="5095875" y="4826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47" name="Freeform 50"/>
          <p:cNvSpPr>
            <a:spLocks noEditPoints="1"/>
          </p:cNvSpPr>
          <p:nvPr/>
        </p:nvSpPr>
        <p:spPr bwMode="auto">
          <a:xfrm>
            <a:off x="5010150" y="4892675"/>
            <a:ext cx="704850" cy="628650"/>
          </a:xfrm>
          <a:custGeom>
            <a:avLst/>
            <a:gdLst>
              <a:gd name="T0" fmla="*/ 2147483647 w 444"/>
              <a:gd name="T1" fmla="*/ 2147483647 h 396"/>
              <a:gd name="T2" fmla="*/ 2147483647 w 444"/>
              <a:gd name="T3" fmla="*/ 2147483647 h 396"/>
              <a:gd name="T4" fmla="*/ 2147483647 w 444"/>
              <a:gd name="T5" fmla="*/ 2147483647 h 396"/>
              <a:gd name="T6" fmla="*/ 2147483647 w 444"/>
              <a:gd name="T7" fmla="*/ 2147483647 h 396"/>
              <a:gd name="T8" fmla="*/ 2147483647 w 444"/>
              <a:gd name="T9" fmla="*/ 2147483647 h 396"/>
              <a:gd name="T10" fmla="*/ 2147483647 w 444"/>
              <a:gd name="T11" fmla="*/ 2147483647 h 396"/>
              <a:gd name="T12" fmla="*/ 2147483647 w 444"/>
              <a:gd name="T13" fmla="*/ 2147483647 h 396"/>
              <a:gd name="T14" fmla="*/ 2147483647 w 444"/>
              <a:gd name="T15" fmla="*/ 2147483647 h 396"/>
              <a:gd name="T16" fmla="*/ 2147483647 w 444"/>
              <a:gd name="T17" fmla="*/ 0 h 396"/>
              <a:gd name="T18" fmla="*/ 2147483647 w 444"/>
              <a:gd name="T19" fmla="*/ 2147483647 h 396"/>
              <a:gd name="T20" fmla="*/ 2147483647 w 444"/>
              <a:gd name="T21" fmla="*/ 2147483647 h 396"/>
              <a:gd name="T22" fmla="*/ 2147483647 w 444"/>
              <a:gd name="T23" fmla="*/ 2147483647 h 396"/>
              <a:gd name="T24" fmla="*/ 2147483647 w 444"/>
              <a:gd name="T25" fmla="*/ 2147483647 h 396"/>
              <a:gd name="T26" fmla="*/ 2147483647 w 444"/>
              <a:gd name="T27" fmla="*/ 2147483647 h 396"/>
              <a:gd name="T28" fmla="*/ 2147483647 w 444"/>
              <a:gd name="T29" fmla="*/ 2147483647 h 396"/>
              <a:gd name="T30" fmla="*/ 2147483647 w 444"/>
              <a:gd name="T31" fmla="*/ 2147483647 h 396"/>
              <a:gd name="T32" fmla="*/ 2147483647 w 444"/>
              <a:gd name="T33" fmla="*/ 2147483647 h 396"/>
              <a:gd name="T34" fmla="*/ 2147483647 w 444"/>
              <a:gd name="T35" fmla="*/ 2147483647 h 396"/>
              <a:gd name="T36" fmla="*/ 2147483647 w 444"/>
              <a:gd name="T37" fmla="*/ 2147483647 h 396"/>
              <a:gd name="T38" fmla="*/ 2147483647 w 444"/>
              <a:gd name="T39" fmla="*/ 2147483647 h 396"/>
              <a:gd name="T40" fmla="*/ 2147483647 w 444"/>
              <a:gd name="T41" fmla="*/ 2147483647 h 396"/>
              <a:gd name="T42" fmla="*/ 2147483647 w 444"/>
              <a:gd name="T43" fmla="*/ 2147483647 h 396"/>
              <a:gd name="T44" fmla="*/ 2147483647 w 444"/>
              <a:gd name="T45" fmla="*/ 2147483647 h 396"/>
              <a:gd name="T46" fmla="*/ 2147483647 w 444"/>
              <a:gd name="T47" fmla="*/ 2147483647 h 396"/>
              <a:gd name="T48" fmla="*/ 2147483647 w 444"/>
              <a:gd name="T49" fmla="*/ 2147483647 h 396"/>
              <a:gd name="T50" fmla="*/ 2147483647 w 444"/>
              <a:gd name="T51" fmla="*/ 2147483647 h 396"/>
              <a:gd name="T52" fmla="*/ 2147483647 w 444"/>
              <a:gd name="T53" fmla="*/ 2147483647 h 396"/>
              <a:gd name="T54" fmla="*/ 2147483647 w 444"/>
              <a:gd name="T55" fmla="*/ 2147483647 h 396"/>
              <a:gd name="T56" fmla="*/ 2147483647 w 444"/>
              <a:gd name="T57" fmla="*/ 2147483647 h 396"/>
              <a:gd name="T58" fmla="*/ 2147483647 w 444"/>
              <a:gd name="T59" fmla="*/ 2147483647 h 396"/>
              <a:gd name="T60" fmla="*/ 2147483647 w 444"/>
              <a:gd name="T61" fmla="*/ 2147483647 h 396"/>
              <a:gd name="T62" fmla="*/ 2147483647 w 444"/>
              <a:gd name="T63" fmla="*/ 2147483647 h 396"/>
              <a:gd name="T64" fmla="*/ 2147483647 w 444"/>
              <a:gd name="T65" fmla="*/ 2147483647 h 396"/>
              <a:gd name="T66" fmla="*/ 2147483647 w 444"/>
              <a:gd name="T67" fmla="*/ 2147483647 h 396"/>
              <a:gd name="T68" fmla="*/ 2147483647 w 444"/>
              <a:gd name="T69" fmla="*/ 2147483647 h 396"/>
              <a:gd name="T70" fmla="*/ 2147483647 w 444"/>
              <a:gd name="T71" fmla="*/ 2147483647 h 396"/>
              <a:gd name="T72" fmla="*/ 2147483647 w 444"/>
              <a:gd name="T73" fmla="*/ 2147483647 h 396"/>
              <a:gd name="T74" fmla="*/ 2147483647 w 444"/>
              <a:gd name="T75" fmla="*/ 2147483647 h 396"/>
              <a:gd name="T76" fmla="*/ 2147483647 w 444"/>
              <a:gd name="T77" fmla="*/ 2147483647 h 396"/>
              <a:gd name="T78" fmla="*/ 2147483647 w 444"/>
              <a:gd name="T79" fmla="*/ 2147483647 h 396"/>
              <a:gd name="T80" fmla="*/ 2147483647 w 444"/>
              <a:gd name="T81" fmla="*/ 2147483647 h 396"/>
              <a:gd name="T82" fmla="*/ 2147483647 w 444"/>
              <a:gd name="T83" fmla="*/ 2147483647 h 396"/>
              <a:gd name="T84" fmla="*/ 2147483647 w 444"/>
              <a:gd name="T85" fmla="*/ 2147483647 h 396"/>
              <a:gd name="T86" fmla="*/ 2147483647 w 444"/>
              <a:gd name="T87" fmla="*/ 2147483647 h 396"/>
              <a:gd name="T88" fmla="*/ 2147483647 w 444"/>
              <a:gd name="T89" fmla="*/ 2147483647 h 396"/>
              <a:gd name="T90" fmla="*/ 2147483647 w 444"/>
              <a:gd name="T91" fmla="*/ 2147483647 h 396"/>
              <a:gd name="T92" fmla="*/ 2147483647 w 444"/>
              <a:gd name="T93" fmla="*/ 2147483647 h 396"/>
              <a:gd name="T94" fmla="*/ 2147483647 w 444"/>
              <a:gd name="T95" fmla="*/ 2147483647 h 396"/>
              <a:gd name="T96" fmla="*/ 2147483647 w 444"/>
              <a:gd name="T97" fmla="*/ 2147483647 h 396"/>
              <a:gd name="T98" fmla="*/ 2147483647 w 444"/>
              <a:gd name="T99" fmla="*/ 2147483647 h 396"/>
              <a:gd name="T100" fmla="*/ 2147483647 w 444"/>
              <a:gd name="T101" fmla="*/ 2147483647 h 396"/>
              <a:gd name="T102" fmla="*/ 2147483647 w 444"/>
              <a:gd name="T103" fmla="*/ 2147483647 h 396"/>
              <a:gd name="T104" fmla="*/ 2147483647 w 444"/>
              <a:gd name="T105" fmla="*/ 2147483647 h 396"/>
              <a:gd name="T106" fmla="*/ 2147483647 w 444"/>
              <a:gd name="T107" fmla="*/ 2147483647 h 396"/>
              <a:gd name="T108" fmla="*/ 2147483647 w 444"/>
              <a:gd name="T109" fmla="*/ 2147483647 h 396"/>
              <a:gd name="T110" fmla="*/ 2147483647 w 444"/>
              <a:gd name="T111" fmla="*/ 2147483647 h 396"/>
              <a:gd name="T112" fmla="*/ 2147483647 w 444"/>
              <a:gd name="T113" fmla="*/ 2147483647 h 39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96"/>
              <a:gd name="T173" fmla="*/ 444 w 444"/>
              <a:gd name="T174" fmla="*/ 396 h 39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96">
                <a:moveTo>
                  <a:pt x="36" y="282"/>
                </a:moveTo>
                <a:lnTo>
                  <a:pt x="36" y="276"/>
                </a:lnTo>
                <a:lnTo>
                  <a:pt x="30" y="276"/>
                </a:lnTo>
                <a:lnTo>
                  <a:pt x="30" y="270"/>
                </a:lnTo>
                <a:lnTo>
                  <a:pt x="30" y="264"/>
                </a:lnTo>
                <a:lnTo>
                  <a:pt x="36" y="264"/>
                </a:lnTo>
                <a:lnTo>
                  <a:pt x="36" y="258"/>
                </a:lnTo>
                <a:lnTo>
                  <a:pt x="30" y="252"/>
                </a:lnTo>
                <a:lnTo>
                  <a:pt x="36" y="252"/>
                </a:lnTo>
                <a:lnTo>
                  <a:pt x="36" y="246"/>
                </a:lnTo>
                <a:lnTo>
                  <a:pt x="36" y="240"/>
                </a:lnTo>
                <a:lnTo>
                  <a:pt x="42" y="240"/>
                </a:lnTo>
                <a:lnTo>
                  <a:pt x="42" y="234"/>
                </a:lnTo>
                <a:lnTo>
                  <a:pt x="42" y="228"/>
                </a:lnTo>
                <a:lnTo>
                  <a:pt x="48" y="222"/>
                </a:lnTo>
                <a:lnTo>
                  <a:pt x="48" y="216"/>
                </a:lnTo>
                <a:lnTo>
                  <a:pt x="48" y="210"/>
                </a:lnTo>
                <a:lnTo>
                  <a:pt x="48" y="204"/>
                </a:lnTo>
                <a:lnTo>
                  <a:pt x="48" y="198"/>
                </a:lnTo>
                <a:lnTo>
                  <a:pt x="48" y="192"/>
                </a:lnTo>
                <a:lnTo>
                  <a:pt x="42" y="192"/>
                </a:lnTo>
                <a:lnTo>
                  <a:pt x="42" y="186"/>
                </a:lnTo>
                <a:lnTo>
                  <a:pt x="42" y="180"/>
                </a:lnTo>
                <a:lnTo>
                  <a:pt x="36" y="180"/>
                </a:lnTo>
                <a:lnTo>
                  <a:pt x="36" y="174"/>
                </a:lnTo>
                <a:lnTo>
                  <a:pt x="42" y="174"/>
                </a:lnTo>
                <a:lnTo>
                  <a:pt x="36" y="174"/>
                </a:lnTo>
                <a:lnTo>
                  <a:pt x="36" y="168"/>
                </a:lnTo>
                <a:lnTo>
                  <a:pt x="36" y="162"/>
                </a:lnTo>
                <a:lnTo>
                  <a:pt x="30" y="162"/>
                </a:lnTo>
                <a:lnTo>
                  <a:pt x="30" y="156"/>
                </a:lnTo>
                <a:lnTo>
                  <a:pt x="24" y="156"/>
                </a:lnTo>
                <a:lnTo>
                  <a:pt x="24" y="150"/>
                </a:lnTo>
                <a:lnTo>
                  <a:pt x="24" y="144"/>
                </a:lnTo>
                <a:lnTo>
                  <a:pt x="24" y="138"/>
                </a:lnTo>
                <a:lnTo>
                  <a:pt x="24" y="132"/>
                </a:lnTo>
                <a:lnTo>
                  <a:pt x="18" y="126"/>
                </a:lnTo>
                <a:lnTo>
                  <a:pt x="18" y="120"/>
                </a:lnTo>
                <a:lnTo>
                  <a:pt x="12" y="120"/>
                </a:lnTo>
                <a:lnTo>
                  <a:pt x="12" y="114"/>
                </a:lnTo>
                <a:lnTo>
                  <a:pt x="6" y="114"/>
                </a:lnTo>
                <a:lnTo>
                  <a:pt x="6" y="108"/>
                </a:lnTo>
                <a:lnTo>
                  <a:pt x="6" y="90"/>
                </a:lnTo>
                <a:lnTo>
                  <a:pt x="6" y="72"/>
                </a:lnTo>
                <a:lnTo>
                  <a:pt x="0" y="42"/>
                </a:lnTo>
                <a:lnTo>
                  <a:pt x="0" y="24"/>
                </a:lnTo>
                <a:lnTo>
                  <a:pt x="0" y="6"/>
                </a:lnTo>
                <a:lnTo>
                  <a:pt x="18" y="6"/>
                </a:lnTo>
                <a:lnTo>
                  <a:pt x="48" y="6"/>
                </a:lnTo>
                <a:lnTo>
                  <a:pt x="66" y="6"/>
                </a:lnTo>
                <a:lnTo>
                  <a:pt x="90" y="6"/>
                </a:lnTo>
                <a:lnTo>
                  <a:pt x="108" y="6"/>
                </a:lnTo>
                <a:lnTo>
                  <a:pt x="162" y="6"/>
                </a:lnTo>
                <a:lnTo>
                  <a:pt x="216" y="0"/>
                </a:lnTo>
                <a:lnTo>
                  <a:pt x="234" y="0"/>
                </a:lnTo>
                <a:lnTo>
                  <a:pt x="240" y="0"/>
                </a:lnTo>
                <a:lnTo>
                  <a:pt x="234" y="12"/>
                </a:lnTo>
                <a:lnTo>
                  <a:pt x="240" y="12"/>
                </a:lnTo>
                <a:lnTo>
                  <a:pt x="240" y="6"/>
                </a:lnTo>
                <a:lnTo>
                  <a:pt x="246" y="6"/>
                </a:lnTo>
                <a:lnTo>
                  <a:pt x="246" y="12"/>
                </a:lnTo>
                <a:lnTo>
                  <a:pt x="240" y="18"/>
                </a:lnTo>
                <a:lnTo>
                  <a:pt x="240" y="24"/>
                </a:lnTo>
                <a:lnTo>
                  <a:pt x="240" y="30"/>
                </a:lnTo>
                <a:lnTo>
                  <a:pt x="246" y="30"/>
                </a:lnTo>
                <a:lnTo>
                  <a:pt x="240" y="36"/>
                </a:lnTo>
                <a:lnTo>
                  <a:pt x="246" y="42"/>
                </a:lnTo>
                <a:lnTo>
                  <a:pt x="252" y="42"/>
                </a:lnTo>
                <a:lnTo>
                  <a:pt x="252" y="36"/>
                </a:lnTo>
                <a:lnTo>
                  <a:pt x="252" y="42"/>
                </a:lnTo>
                <a:lnTo>
                  <a:pt x="246" y="48"/>
                </a:lnTo>
                <a:lnTo>
                  <a:pt x="252" y="48"/>
                </a:lnTo>
                <a:lnTo>
                  <a:pt x="258" y="48"/>
                </a:lnTo>
                <a:lnTo>
                  <a:pt x="258" y="54"/>
                </a:lnTo>
                <a:lnTo>
                  <a:pt x="252" y="54"/>
                </a:lnTo>
                <a:lnTo>
                  <a:pt x="246" y="48"/>
                </a:lnTo>
                <a:lnTo>
                  <a:pt x="246" y="54"/>
                </a:lnTo>
                <a:lnTo>
                  <a:pt x="252" y="54"/>
                </a:lnTo>
                <a:lnTo>
                  <a:pt x="252" y="60"/>
                </a:lnTo>
                <a:lnTo>
                  <a:pt x="258" y="54"/>
                </a:lnTo>
                <a:lnTo>
                  <a:pt x="258" y="60"/>
                </a:lnTo>
                <a:lnTo>
                  <a:pt x="252" y="60"/>
                </a:lnTo>
                <a:lnTo>
                  <a:pt x="258" y="66"/>
                </a:lnTo>
                <a:lnTo>
                  <a:pt x="264" y="66"/>
                </a:lnTo>
                <a:lnTo>
                  <a:pt x="264" y="60"/>
                </a:lnTo>
                <a:lnTo>
                  <a:pt x="264" y="72"/>
                </a:lnTo>
                <a:lnTo>
                  <a:pt x="258" y="72"/>
                </a:lnTo>
                <a:lnTo>
                  <a:pt x="258" y="78"/>
                </a:lnTo>
                <a:lnTo>
                  <a:pt x="252" y="78"/>
                </a:lnTo>
                <a:lnTo>
                  <a:pt x="246" y="78"/>
                </a:lnTo>
                <a:lnTo>
                  <a:pt x="246" y="84"/>
                </a:lnTo>
                <a:lnTo>
                  <a:pt x="240" y="84"/>
                </a:lnTo>
                <a:lnTo>
                  <a:pt x="246" y="90"/>
                </a:lnTo>
                <a:lnTo>
                  <a:pt x="252" y="84"/>
                </a:lnTo>
                <a:lnTo>
                  <a:pt x="252" y="90"/>
                </a:lnTo>
                <a:lnTo>
                  <a:pt x="252" y="84"/>
                </a:lnTo>
                <a:lnTo>
                  <a:pt x="258" y="84"/>
                </a:lnTo>
                <a:lnTo>
                  <a:pt x="258" y="90"/>
                </a:lnTo>
                <a:lnTo>
                  <a:pt x="252" y="90"/>
                </a:lnTo>
                <a:lnTo>
                  <a:pt x="252" y="96"/>
                </a:lnTo>
                <a:lnTo>
                  <a:pt x="246" y="90"/>
                </a:lnTo>
                <a:lnTo>
                  <a:pt x="246" y="96"/>
                </a:lnTo>
                <a:lnTo>
                  <a:pt x="252" y="96"/>
                </a:lnTo>
                <a:lnTo>
                  <a:pt x="246" y="102"/>
                </a:lnTo>
                <a:lnTo>
                  <a:pt x="240" y="108"/>
                </a:lnTo>
                <a:lnTo>
                  <a:pt x="240" y="114"/>
                </a:lnTo>
                <a:lnTo>
                  <a:pt x="234" y="114"/>
                </a:lnTo>
                <a:lnTo>
                  <a:pt x="240" y="120"/>
                </a:lnTo>
                <a:lnTo>
                  <a:pt x="234" y="120"/>
                </a:lnTo>
                <a:lnTo>
                  <a:pt x="234" y="114"/>
                </a:lnTo>
                <a:lnTo>
                  <a:pt x="228" y="120"/>
                </a:lnTo>
                <a:lnTo>
                  <a:pt x="228" y="126"/>
                </a:lnTo>
                <a:lnTo>
                  <a:pt x="234" y="126"/>
                </a:lnTo>
                <a:lnTo>
                  <a:pt x="228" y="126"/>
                </a:lnTo>
                <a:lnTo>
                  <a:pt x="228" y="132"/>
                </a:lnTo>
                <a:lnTo>
                  <a:pt x="228" y="138"/>
                </a:lnTo>
                <a:lnTo>
                  <a:pt x="222" y="138"/>
                </a:lnTo>
                <a:lnTo>
                  <a:pt x="216" y="138"/>
                </a:lnTo>
                <a:lnTo>
                  <a:pt x="216" y="144"/>
                </a:lnTo>
                <a:lnTo>
                  <a:pt x="222" y="144"/>
                </a:lnTo>
                <a:lnTo>
                  <a:pt x="228" y="144"/>
                </a:lnTo>
                <a:lnTo>
                  <a:pt x="222" y="144"/>
                </a:lnTo>
                <a:lnTo>
                  <a:pt x="222" y="150"/>
                </a:lnTo>
                <a:lnTo>
                  <a:pt x="216" y="150"/>
                </a:lnTo>
                <a:lnTo>
                  <a:pt x="216" y="156"/>
                </a:lnTo>
                <a:lnTo>
                  <a:pt x="222" y="162"/>
                </a:lnTo>
                <a:lnTo>
                  <a:pt x="216" y="162"/>
                </a:lnTo>
                <a:lnTo>
                  <a:pt x="216" y="156"/>
                </a:lnTo>
                <a:lnTo>
                  <a:pt x="216" y="162"/>
                </a:lnTo>
                <a:lnTo>
                  <a:pt x="210" y="162"/>
                </a:lnTo>
                <a:lnTo>
                  <a:pt x="216" y="162"/>
                </a:lnTo>
                <a:lnTo>
                  <a:pt x="216" y="168"/>
                </a:lnTo>
                <a:lnTo>
                  <a:pt x="216" y="174"/>
                </a:lnTo>
                <a:lnTo>
                  <a:pt x="210" y="174"/>
                </a:lnTo>
                <a:lnTo>
                  <a:pt x="210" y="180"/>
                </a:lnTo>
                <a:lnTo>
                  <a:pt x="210" y="186"/>
                </a:lnTo>
                <a:lnTo>
                  <a:pt x="210" y="192"/>
                </a:lnTo>
                <a:lnTo>
                  <a:pt x="216" y="192"/>
                </a:lnTo>
                <a:lnTo>
                  <a:pt x="216" y="198"/>
                </a:lnTo>
                <a:lnTo>
                  <a:pt x="210" y="198"/>
                </a:lnTo>
                <a:lnTo>
                  <a:pt x="210" y="204"/>
                </a:lnTo>
                <a:lnTo>
                  <a:pt x="246" y="198"/>
                </a:lnTo>
                <a:lnTo>
                  <a:pt x="258" y="198"/>
                </a:lnTo>
                <a:lnTo>
                  <a:pt x="276" y="198"/>
                </a:lnTo>
                <a:lnTo>
                  <a:pt x="300" y="198"/>
                </a:lnTo>
                <a:lnTo>
                  <a:pt x="318" y="198"/>
                </a:lnTo>
                <a:lnTo>
                  <a:pt x="324" y="198"/>
                </a:lnTo>
                <a:lnTo>
                  <a:pt x="360" y="192"/>
                </a:lnTo>
                <a:lnTo>
                  <a:pt x="372" y="192"/>
                </a:lnTo>
                <a:lnTo>
                  <a:pt x="372" y="198"/>
                </a:lnTo>
                <a:lnTo>
                  <a:pt x="366" y="198"/>
                </a:lnTo>
                <a:lnTo>
                  <a:pt x="372" y="198"/>
                </a:lnTo>
                <a:lnTo>
                  <a:pt x="366" y="204"/>
                </a:lnTo>
                <a:lnTo>
                  <a:pt x="372" y="204"/>
                </a:lnTo>
                <a:lnTo>
                  <a:pt x="366" y="204"/>
                </a:lnTo>
                <a:lnTo>
                  <a:pt x="366" y="210"/>
                </a:lnTo>
                <a:lnTo>
                  <a:pt x="366" y="216"/>
                </a:lnTo>
                <a:lnTo>
                  <a:pt x="366" y="222"/>
                </a:lnTo>
                <a:lnTo>
                  <a:pt x="360" y="222"/>
                </a:lnTo>
                <a:lnTo>
                  <a:pt x="366" y="222"/>
                </a:lnTo>
                <a:lnTo>
                  <a:pt x="360" y="222"/>
                </a:lnTo>
                <a:lnTo>
                  <a:pt x="360" y="228"/>
                </a:lnTo>
                <a:lnTo>
                  <a:pt x="366" y="228"/>
                </a:lnTo>
                <a:lnTo>
                  <a:pt x="360" y="228"/>
                </a:lnTo>
                <a:lnTo>
                  <a:pt x="366" y="228"/>
                </a:lnTo>
                <a:lnTo>
                  <a:pt x="366" y="240"/>
                </a:lnTo>
                <a:lnTo>
                  <a:pt x="372" y="240"/>
                </a:lnTo>
                <a:lnTo>
                  <a:pt x="372" y="246"/>
                </a:lnTo>
                <a:lnTo>
                  <a:pt x="378" y="246"/>
                </a:lnTo>
                <a:lnTo>
                  <a:pt x="378" y="252"/>
                </a:lnTo>
                <a:lnTo>
                  <a:pt x="384" y="258"/>
                </a:lnTo>
                <a:lnTo>
                  <a:pt x="384" y="264"/>
                </a:lnTo>
                <a:lnTo>
                  <a:pt x="384" y="270"/>
                </a:lnTo>
                <a:lnTo>
                  <a:pt x="390" y="270"/>
                </a:lnTo>
                <a:lnTo>
                  <a:pt x="378" y="276"/>
                </a:lnTo>
                <a:lnTo>
                  <a:pt x="372" y="270"/>
                </a:lnTo>
                <a:lnTo>
                  <a:pt x="354" y="264"/>
                </a:lnTo>
                <a:lnTo>
                  <a:pt x="342" y="258"/>
                </a:lnTo>
                <a:lnTo>
                  <a:pt x="330" y="258"/>
                </a:lnTo>
                <a:lnTo>
                  <a:pt x="324" y="264"/>
                </a:lnTo>
                <a:lnTo>
                  <a:pt x="318" y="276"/>
                </a:lnTo>
                <a:lnTo>
                  <a:pt x="318" y="288"/>
                </a:lnTo>
                <a:lnTo>
                  <a:pt x="330" y="288"/>
                </a:lnTo>
                <a:lnTo>
                  <a:pt x="342" y="288"/>
                </a:lnTo>
                <a:lnTo>
                  <a:pt x="354" y="288"/>
                </a:lnTo>
                <a:lnTo>
                  <a:pt x="360" y="276"/>
                </a:lnTo>
                <a:lnTo>
                  <a:pt x="372" y="282"/>
                </a:lnTo>
                <a:lnTo>
                  <a:pt x="372" y="276"/>
                </a:lnTo>
                <a:lnTo>
                  <a:pt x="378" y="282"/>
                </a:lnTo>
                <a:lnTo>
                  <a:pt x="378" y="276"/>
                </a:lnTo>
                <a:lnTo>
                  <a:pt x="384" y="282"/>
                </a:lnTo>
                <a:lnTo>
                  <a:pt x="378" y="288"/>
                </a:lnTo>
                <a:lnTo>
                  <a:pt x="366" y="294"/>
                </a:lnTo>
                <a:lnTo>
                  <a:pt x="378" y="294"/>
                </a:lnTo>
                <a:lnTo>
                  <a:pt x="378" y="300"/>
                </a:lnTo>
                <a:lnTo>
                  <a:pt x="384" y="306"/>
                </a:lnTo>
                <a:lnTo>
                  <a:pt x="390" y="300"/>
                </a:lnTo>
                <a:lnTo>
                  <a:pt x="390" y="288"/>
                </a:lnTo>
                <a:lnTo>
                  <a:pt x="402" y="288"/>
                </a:lnTo>
                <a:lnTo>
                  <a:pt x="402" y="294"/>
                </a:lnTo>
                <a:lnTo>
                  <a:pt x="408" y="294"/>
                </a:lnTo>
                <a:lnTo>
                  <a:pt x="402" y="294"/>
                </a:lnTo>
                <a:lnTo>
                  <a:pt x="408" y="306"/>
                </a:lnTo>
                <a:lnTo>
                  <a:pt x="402" y="306"/>
                </a:lnTo>
                <a:lnTo>
                  <a:pt x="408" y="312"/>
                </a:lnTo>
                <a:lnTo>
                  <a:pt x="402" y="312"/>
                </a:lnTo>
                <a:lnTo>
                  <a:pt x="396" y="306"/>
                </a:lnTo>
                <a:lnTo>
                  <a:pt x="396" y="312"/>
                </a:lnTo>
                <a:lnTo>
                  <a:pt x="384" y="312"/>
                </a:lnTo>
                <a:lnTo>
                  <a:pt x="390" y="318"/>
                </a:lnTo>
                <a:lnTo>
                  <a:pt x="396" y="324"/>
                </a:lnTo>
                <a:lnTo>
                  <a:pt x="402" y="324"/>
                </a:lnTo>
                <a:lnTo>
                  <a:pt x="390" y="324"/>
                </a:lnTo>
                <a:lnTo>
                  <a:pt x="384" y="318"/>
                </a:lnTo>
                <a:lnTo>
                  <a:pt x="384" y="324"/>
                </a:lnTo>
                <a:lnTo>
                  <a:pt x="384" y="330"/>
                </a:lnTo>
                <a:lnTo>
                  <a:pt x="378" y="324"/>
                </a:lnTo>
                <a:lnTo>
                  <a:pt x="378" y="330"/>
                </a:lnTo>
                <a:lnTo>
                  <a:pt x="396" y="342"/>
                </a:lnTo>
                <a:lnTo>
                  <a:pt x="396" y="348"/>
                </a:lnTo>
                <a:lnTo>
                  <a:pt x="408" y="348"/>
                </a:lnTo>
                <a:lnTo>
                  <a:pt x="414" y="354"/>
                </a:lnTo>
                <a:lnTo>
                  <a:pt x="420" y="354"/>
                </a:lnTo>
                <a:lnTo>
                  <a:pt x="420" y="360"/>
                </a:lnTo>
                <a:lnTo>
                  <a:pt x="426" y="354"/>
                </a:lnTo>
                <a:lnTo>
                  <a:pt x="432" y="360"/>
                </a:lnTo>
                <a:lnTo>
                  <a:pt x="432" y="366"/>
                </a:lnTo>
                <a:lnTo>
                  <a:pt x="444" y="366"/>
                </a:lnTo>
                <a:lnTo>
                  <a:pt x="438" y="372"/>
                </a:lnTo>
                <a:lnTo>
                  <a:pt x="444" y="372"/>
                </a:lnTo>
                <a:lnTo>
                  <a:pt x="438" y="378"/>
                </a:lnTo>
                <a:lnTo>
                  <a:pt x="432" y="372"/>
                </a:lnTo>
                <a:lnTo>
                  <a:pt x="438" y="378"/>
                </a:lnTo>
                <a:lnTo>
                  <a:pt x="432" y="378"/>
                </a:lnTo>
                <a:lnTo>
                  <a:pt x="432" y="384"/>
                </a:lnTo>
                <a:lnTo>
                  <a:pt x="426" y="378"/>
                </a:lnTo>
                <a:lnTo>
                  <a:pt x="426" y="384"/>
                </a:lnTo>
                <a:lnTo>
                  <a:pt x="414" y="396"/>
                </a:lnTo>
                <a:lnTo>
                  <a:pt x="420" y="372"/>
                </a:lnTo>
                <a:lnTo>
                  <a:pt x="414" y="378"/>
                </a:lnTo>
                <a:lnTo>
                  <a:pt x="408" y="372"/>
                </a:lnTo>
                <a:lnTo>
                  <a:pt x="402" y="366"/>
                </a:lnTo>
                <a:lnTo>
                  <a:pt x="390" y="360"/>
                </a:lnTo>
                <a:lnTo>
                  <a:pt x="390" y="354"/>
                </a:lnTo>
                <a:lnTo>
                  <a:pt x="378" y="360"/>
                </a:lnTo>
                <a:lnTo>
                  <a:pt x="378" y="354"/>
                </a:lnTo>
                <a:lnTo>
                  <a:pt x="372" y="348"/>
                </a:lnTo>
                <a:lnTo>
                  <a:pt x="372" y="342"/>
                </a:lnTo>
                <a:lnTo>
                  <a:pt x="360" y="342"/>
                </a:lnTo>
                <a:lnTo>
                  <a:pt x="354" y="342"/>
                </a:lnTo>
                <a:lnTo>
                  <a:pt x="348" y="336"/>
                </a:lnTo>
                <a:lnTo>
                  <a:pt x="342" y="342"/>
                </a:lnTo>
                <a:lnTo>
                  <a:pt x="342" y="336"/>
                </a:lnTo>
                <a:lnTo>
                  <a:pt x="336" y="336"/>
                </a:lnTo>
                <a:lnTo>
                  <a:pt x="342" y="342"/>
                </a:lnTo>
                <a:lnTo>
                  <a:pt x="354" y="348"/>
                </a:lnTo>
                <a:lnTo>
                  <a:pt x="354" y="354"/>
                </a:lnTo>
                <a:lnTo>
                  <a:pt x="354" y="360"/>
                </a:lnTo>
                <a:lnTo>
                  <a:pt x="348" y="360"/>
                </a:lnTo>
                <a:lnTo>
                  <a:pt x="354" y="372"/>
                </a:lnTo>
                <a:lnTo>
                  <a:pt x="342" y="384"/>
                </a:lnTo>
                <a:lnTo>
                  <a:pt x="336" y="372"/>
                </a:lnTo>
                <a:lnTo>
                  <a:pt x="336" y="366"/>
                </a:lnTo>
                <a:lnTo>
                  <a:pt x="330" y="360"/>
                </a:lnTo>
                <a:lnTo>
                  <a:pt x="324" y="366"/>
                </a:lnTo>
                <a:lnTo>
                  <a:pt x="324" y="360"/>
                </a:lnTo>
                <a:lnTo>
                  <a:pt x="318" y="360"/>
                </a:lnTo>
                <a:lnTo>
                  <a:pt x="318" y="366"/>
                </a:lnTo>
                <a:lnTo>
                  <a:pt x="306" y="366"/>
                </a:lnTo>
                <a:lnTo>
                  <a:pt x="306" y="372"/>
                </a:lnTo>
                <a:lnTo>
                  <a:pt x="300" y="372"/>
                </a:lnTo>
                <a:lnTo>
                  <a:pt x="306" y="378"/>
                </a:lnTo>
                <a:lnTo>
                  <a:pt x="300" y="378"/>
                </a:lnTo>
                <a:lnTo>
                  <a:pt x="300" y="384"/>
                </a:lnTo>
                <a:lnTo>
                  <a:pt x="294" y="384"/>
                </a:lnTo>
                <a:lnTo>
                  <a:pt x="294" y="378"/>
                </a:lnTo>
                <a:lnTo>
                  <a:pt x="288" y="378"/>
                </a:lnTo>
                <a:lnTo>
                  <a:pt x="282" y="384"/>
                </a:lnTo>
                <a:lnTo>
                  <a:pt x="276" y="378"/>
                </a:lnTo>
                <a:lnTo>
                  <a:pt x="288" y="372"/>
                </a:lnTo>
                <a:lnTo>
                  <a:pt x="282" y="372"/>
                </a:lnTo>
                <a:lnTo>
                  <a:pt x="276" y="360"/>
                </a:lnTo>
                <a:lnTo>
                  <a:pt x="264" y="360"/>
                </a:lnTo>
                <a:lnTo>
                  <a:pt x="264" y="366"/>
                </a:lnTo>
                <a:lnTo>
                  <a:pt x="252" y="360"/>
                </a:lnTo>
                <a:lnTo>
                  <a:pt x="246" y="348"/>
                </a:lnTo>
                <a:lnTo>
                  <a:pt x="234" y="342"/>
                </a:lnTo>
                <a:lnTo>
                  <a:pt x="222" y="348"/>
                </a:lnTo>
                <a:lnTo>
                  <a:pt x="222" y="336"/>
                </a:lnTo>
                <a:lnTo>
                  <a:pt x="216" y="336"/>
                </a:lnTo>
                <a:lnTo>
                  <a:pt x="216" y="324"/>
                </a:lnTo>
                <a:lnTo>
                  <a:pt x="198" y="330"/>
                </a:lnTo>
                <a:lnTo>
                  <a:pt x="192" y="324"/>
                </a:lnTo>
                <a:lnTo>
                  <a:pt x="198" y="318"/>
                </a:lnTo>
                <a:lnTo>
                  <a:pt x="198" y="324"/>
                </a:lnTo>
                <a:lnTo>
                  <a:pt x="198" y="318"/>
                </a:lnTo>
                <a:lnTo>
                  <a:pt x="186" y="318"/>
                </a:lnTo>
                <a:lnTo>
                  <a:pt x="186" y="324"/>
                </a:lnTo>
                <a:lnTo>
                  <a:pt x="174" y="330"/>
                </a:lnTo>
                <a:lnTo>
                  <a:pt x="174" y="324"/>
                </a:lnTo>
                <a:lnTo>
                  <a:pt x="168" y="324"/>
                </a:lnTo>
                <a:lnTo>
                  <a:pt x="180" y="342"/>
                </a:lnTo>
                <a:lnTo>
                  <a:pt x="156" y="348"/>
                </a:lnTo>
                <a:lnTo>
                  <a:pt x="132" y="342"/>
                </a:lnTo>
                <a:lnTo>
                  <a:pt x="78" y="324"/>
                </a:lnTo>
                <a:lnTo>
                  <a:pt x="36" y="330"/>
                </a:lnTo>
                <a:lnTo>
                  <a:pt x="30" y="336"/>
                </a:lnTo>
                <a:lnTo>
                  <a:pt x="18" y="324"/>
                </a:lnTo>
                <a:lnTo>
                  <a:pt x="30" y="324"/>
                </a:lnTo>
                <a:lnTo>
                  <a:pt x="30" y="306"/>
                </a:lnTo>
                <a:lnTo>
                  <a:pt x="36" y="300"/>
                </a:lnTo>
                <a:lnTo>
                  <a:pt x="36" y="294"/>
                </a:lnTo>
                <a:lnTo>
                  <a:pt x="36" y="288"/>
                </a:lnTo>
                <a:lnTo>
                  <a:pt x="36" y="282"/>
                </a:lnTo>
                <a:close/>
                <a:moveTo>
                  <a:pt x="180" y="342"/>
                </a:moveTo>
                <a:lnTo>
                  <a:pt x="192" y="336"/>
                </a:lnTo>
                <a:lnTo>
                  <a:pt x="204" y="342"/>
                </a:lnTo>
                <a:lnTo>
                  <a:pt x="210" y="342"/>
                </a:lnTo>
                <a:lnTo>
                  <a:pt x="204" y="348"/>
                </a:lnTo>
                <a:lnTo>
                  <a:pt x="198" y="354"/>
                </a:lnTo>
                <a:lnTo>
                  <a:pt x="180" y="342"/>
                </a:lnTo>
                <a:close/>
                <a:moveTo>
                  <a:pt x="240" y="366"/>
                </a:moveTo>
                <a:lnTo>
                  <a:pt x="246" y="366"/>
                </a:lnTo>
                <a:lnTo>
                  <a:pt x="252" y="360"/>
                </a:lnTo>
                <a:lnTo>
                  <a:pt x="258" y="366"/>
                </a:lnTo>
                <a:lnTo>
                  <a:pt x="258" y="372"/>
                </a:lnTo>
                <a:lnTo>
                  <a:pt x="252" y="366"/>
                </a:lnTo>
                <a:lnTo>
                  <a:pt x="252" y="372"/>
                </a:lnTo>
                <a:lnTo>
                  <a:pt x="258" y="372"/>
                </a:lnTo>
                <a:lnTo>
                  <a:pt x="246" y="372"/>
                </a:lnTo>
                <a:lnTo>
                  <a:pt x="240" y="366"/>
                </a:lnTo>
                <a:close/>
                <a:moveTo>
                  <a:pt x="276" y="372"/>
                </a:moveTo>
                <a:lnTo>
                  <a:pt x="276" y="378"/>
                </a:lnTo>
                <a:lnTo>
                  <a:pt x="270" y="378"/>
                </a:lnTo>
                <a:lnTo>
                  <a:pt x="270" y="372"/>
                </a:lnTo>
                <a:lnTo>
                  <a:pt x="270" y="378"/>
                </a:lnTo>
                <a:lnTo>
                  <a:pt x="270" y="372"/>
                </a:lnTo>
                <a:lnTo>
                  <a:pt x="264" y="372"/>
                </a:lnTo>
                <a:lnTo>
                  <a:pt x="270" y="378"/>
                </a:lnTo>
                <a:lnTo>
                  <a:pt x="264" y="372"/>
                </a:lnTo>
                <a:lnTo>
                  <a:pt x="258" y="366"/>
                </a:lnTo>
                <a:lnTo>
                  <a:pt x="270" y="366"/>
                </a:lnTo>
                <a:lnTo>
                  <a:pt x="276" y="372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solidFill>
                <a:srgbClr val="FF0000"/>
              </a:solidFill>
              <a:latin typeface="Candara"/>
              <a:ea typeface="ＭＳ Ｐゴシック" charset="0"/>
              <a:cs typeface="Candara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Candara"/>
                <a:ea typeface="ＭＳ Ｐゴシック" charset="0"/>
                <a:cs typeface="Candara"/>
              </a:rPr>
              <a:t> </a:t>
            </a:r>
            <a:endParaRPr lang="en-US" sz="1600" b="1" dirty="0">
              <a:solidFill>
                <a:srgbClr val="FF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48" name="Freeform 51"/>
          <p:cNvSpPr>
            <a:spLocks noEditPoints="1"/>
          </p:cNvSpPr>
          <p:nvPr/>
        </p:nvSpPr>
        <p:spPr bwMode="auto">
          <a:xfrm>
            <a:off x="3343277" y="4330700"/>
            <a:ext cx="1743075" cy="1695450"/>
          </a:xfrm>
          <a:custGeom>
            <a:avLst/>
            <a:gdLst>
              <a:gd name="T0" fmla="*/ 2147483647 w 1098"/>
              <a:gd name="T1" fmla="*/ 2147483647 h 1068"/>
              <a:gd name="T2" fmla="*/ 2147483647 w 1098"/>
              <a:gd name="T3" fmla="*/ 2147483647 h 1068"/>
              <a:gd name="T4" fmla="*/ 2147483647 w 1098"/>
              <a:gd name="T5" fmla="*/ 2147483647 h 1068"/>
              <a:gd name="T6" fmla="*/ 2147483647 w 1098"/>
              <a:gd name="T7" fmla="*/ 2147483647 h 1068"/>
              <a:gd name="T8" fmla="*/ 2147483647 w 1098"/>
              <a:gd name="T9" fmla="*/ 2147483647 h 1068"/>
              <a:gd name="T10" fmla="*/ 2147483647 w 1098"/>
              <a:gd name="T11" fmla="*/ 2147483647 h 1068"/>
              <a:gd name="T12" fmla="*/ 2147483647 w 1098"/>
              <a:gd name="T13" fmla="*/ 2147483647 h 1068"/>
              <a:gd name="T14" fmla="*/ 2147483647 w 1098"/>
              <a:gd name="T15" fmla="*/ 2147483647 h 1068"/>
              <a:gd name="T16" fmla="*/ 2147483647 w 1098"/>
              <a:gd name="T17" fmla="*/ 2147483647 h 1068"/>
              <a:gd name="T18" fmla="*/ 2147483647 w 1098"/>
              <a:gd name="T19" fmla="*/ 2147483647 h 1068"/>
              <a:gd name="T20" fmla="*/ 2147483647 w 1098"/>
              <a:gd name="T21" fmla="*/ 2147483647 h 1068"/>
              <a:gd name="T22" fmla="*/ 2147483647 w 1098"/>
              <a:gd name="T23" fmla="*/ 2147483647 h 1068"/>
              <a:gd name="T24" fmla="*/ 2147483647 w 1098"/>
              <a:gd name="T25" fmla="*/ 2147483647 h 1068"/>
              <a:gd name="T26" fmla="*/ 2147483647 w 1098"/>
              <a:gd name="T27" fmla="*/ 2147483647 h 1068"/>
              <a:gd name="T28" fmla="*/ 2147483647 w 1098"/>
              <a:gd name="T29" fmla="*/ 2147483647 h 1068"/>
              <a:gd name="T30" fmla="*/ 2147483647 w 1098"/>
              <a:gd name="T31" fmla="*/ 2147483647 h 1068"/>
              <a:gd name="T32" fmla="*/ 2147483647 w 1098"/>
              <a:gd name="T33" fmla="*/ 2147483647 h 1068"/>
              <a:gd name="T34" fmla="*/ 2147483647 w 1098"/>
              <a:gd name="T35" fmla="*/ 2147483647 h 1068"/>
              <a:gd name="T36" fmla="*/ 2147483647 w 1098"/>
              <a:gd name="T37" fmla="*/ 2147483647 h 1068"/>
              <a:gd name="T38" fmla="*/ 2147483647 w 1098"/>
              <a:gd name="T39" fmla="*/ 2147483647 h 1068"/>
              <a:gd name="T40" fmla="*/ 2147483647 w 1098"/>
              <a:gd name="T41" fmla="*/ 2147483647 h 1068"/>
              <a:gd name="T42" fmla="*/ 2147483647 w 1098"/>
              <a:gd name="T43" fmla="*/ 2147483647 h 1068"/>
              <a:gd name="T44" fmla="*/ 2147483647 w 1098"/>
              <a:gd name="T45" fmla="*/ 2147483647 h 1068"/>
              <a:gd name="T46" fmla="*/ 2147483647 w 1098"/>
              <a:gd name="T47" fmla="*/ 2147483647 h 1068"/>
              <a:gd name="T48" fmla="*/ 2147483647 w 1098"/>
              <a:gd name="T49" fmla="*/ 2147483647 h 1068"/>
              <a:gd name="T50" fmla="*/ 2147483647 w 1098"/>
              <a:gd name="T51" fmla="*/ 2147483647 h 1068"/>
              <a:gd name="T52" fmla="*/ 2147483647 w 1098"/>
              <a:gd name="T53" fmla="*/ 2147483647 h 1068"/>
              <a:gd name="T54" fmla="*/ 2147483647 w 1098"/>
              <a:gd name="T55" fmla="*/ 2147483647 h 1068"/>
              <a:gd name="T56" fmla="*/ 2147483647 w 1098"/>
              <a:gd name="T57" fmla="*/ 2147483647 h 1068"/>
              <a:gd name="T58" fmla="*/ 2147483647 w 1098"/>
              <a:gd name="T59" fmla="*/ 2147483647 h 1068"/>
              <a:gd name="T60" fmla="*/ 2147483647 w 1098"/>
              <a:gd name="T61" fmla="*/ 2147483647 h 1068"/>
              <a:gd name="T62" fmla="*/ 2147483647 w 1098"/>
              <a:gd name="T63" fmla="*/ 2147483647 h 1068"/>
              <a:gd name="T64" fmla="*/ 2147483647 w 1098"/>
              <a:gd name="T65" fmla="*/ 2147483647 h 1068"/>
              <a:gd name="T66" fmla="*/ 2147483647 w 1098"/>
              <a:gd name="T67" fmla="*/ 2147483647 h 1068"/>
              <a:gd name="T68" fmla="*/ 2147483647 w 1098"/>
              <a:gd name="T69" fmla="*/ 2147483647 h 1068"/>
              <a:gd name="T70" fmla="*/ 2147483647 w 1098"/>
              <a:gd name="T71" fmla="*/ 2147483647 h 1068"/>
              <a:gd name="T72" fmla="*/ 2147483647 w 1098"/>
              <a:gd name="T73" fmla="*/ 2147483647 h 1068"/>
              <a:gd name="T74" fmla="*/ 2147483647 w 1098"/>
              <a:gd name="T75" fmla="*/ 2147483647 h 1068"/>
              <a:gd name="T76" fmla="*/ 2147483647 w 1098"/>
              <a:gd name="T77" fmla="*/ 2147483647 h 1068"/>
              <a:gd name="T78" fmla="*/ 2147483647 w 1098"/>
              <a:gd name="T79" fmla="*/ 2147483647 h 1068"/>
              <a:gd name="T80" fmla="*/ 2147483647 w 1098"/>
              <a:gd name="T81" fmla="*/ 2147483647 h 1068"/>
              <a:gd name="T82" fmla="*/ 2147483647 w 1098"/>
              <a:gd name="T83" fmla="*/ 2147483647 h 1068"/>
              <a:gd name="T84" fmla="*/ 2147483647 w 1098"/>
              <a:gd name="T85" fmla="*/ 2147483647 h 1068"/>
              <a:gd name="T86" fmla="*/ 2147483647 w 1098"/>
              <a:gd name="T87" fmla="*/ 2147483647 h 1068"/>
              <a:gd name="T88" fmla="*/ 2147483647 w 1098"/>
              <a:gd name="T89" fmla="*/ 2147483647 h 1068"/>
              <a:gd name="T90" fmla="*/ 2147483647 w 1098"/>
              <a:gd name="T91" fmla="*/ 2147483647 h 1068"/>
              <a:gd name="T92" fmla="*/ 2147483647 w 1098"/>
              <a:gd name="T93" fmla="*/ 2147483647 h 1068"/>
              <a:gd name="T94" fmla="*/ 2147483647 w 1098"/>
              <a:gd name="T95" fmla="*/ 2147483647 h 1068"/>
              <a:gd name="T96" fmla="*/ 2147483647 w 1098"/>
              <a:gd name="T97" fmla="*/ 2147483647 h 1068"/>
              <a:gd name="T98" fmla="*/ 2147483647 w 1098"/>
              <a:gd name="T99" fmla="*/ 2147483647 h 1068"/>
              <a:gd name="T100" fmla="*/ 2147483647 w 1098"/>
              <a:gd name="T101" fmla="*/ 2147483647 h 1068"/>
              <a:gd name="T102" fmla="*/ 2147483647 w 1098"/>
              <a:gd name="T103" fmla="*/ 2147483647 h 1068"/>
              <a:gd name="T104" fmla="*/ 2147483647 w 1098"/>
              <a:gd name="T105" fmla="*/ 2147483647 h 1068"/>
              <a:gd name="T106" fmla="*/ 2147483647 w 1098"/>
              <a:gd name="T107" fmla="*/ 2147483647 h 1068"/>
              <a:gd name="T108" fmla="*/ 2147483647 w 1098"/>
              <a:gd name="T109" fmla="*/ 2147483647 h 1068"/>
              <a:gd name="T110" fmla="*/ 2147483647 w 1098"/>
              <a:gd name="T111" fmla="*/ 2147483647 h 1068"/>
              <a:gd name="T112" fmla="*/ 2147483647 w 1098"/>
              <a:gd name="T113" fmla="*/ 2147483647 h 106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98"/>
              <a:gd name="T172" fmla="*/ 0 h 1068"/>
              <a:gd name="T173" fmla="*/ 1098 w 1098"/>
              <a:gd name="T174" fmla="*/ 1068 h 1068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98" h="1068">
                <a:moveTo>
                  <a:pt x="48" y="480"/>
                </a:moveTo>
                <a:lnTo>
                  <a:pt x="36" y="474"/>
                </a:lnTo>
                <a:lnTo>
                  <a:pt x="24" y="444"/>
                </a:lnTo>
                <a:lnTo>
                  <a:pt x="12" y="438"/>
                </a:lnTo>
                <a:lnTo>
                  <a:pt x="6" y="432"/>
                </a:lnTo>
                <a:lnTo>
                  <a:pt x="0" y="426"/>
                </a:lnTo>
                <a:lnTo>
                  <a:pt x="6" y="420"/>
                </a:lnTo>
                <a:lnTo>
                  <a:pt x="0" y="420"/>
                </a:lnTo>
                <a:lnTo>
                  <a:pt x="6" y="414"/>
                </a:lnTo>
                <a:lnTo>
                  <a:pt x="24" y="420"/>
                </a:lnTo>
                <a:lnTo>
                  <a:pt x="54" y="420"/>
                </a:lnTo>
                <a:lnTo>
                  <a:pt x="144" y="432"/>
                </a:lnTo>
                <a:lnTo>
                  <a:pt x="150" y="432"/>
                </a:lnTo>
                <a:lnTo>
                  <a:pt x="222" y="438"/>
                </a:lnTo>
                <a:lnTo>
                  <a:pt x="246" y="438"/>
                </a:lnTo>
                <a:lnTo>
                  <a:pt x="276" y="444"/>
                </a:lnTo>
                <a:lnTo>
                  <a:pt x="300" y="444"/>
                </a:lnTo>
                <a:lnTo>
                  <a:pt x="300" y="438"/>
                </a:lnTo>
                <a:lnTo>
                  <a:pt x="306" y="390"/>
                </a:lnTo>
                <a:lnTo>
                  <a:pt x="306" y="348"/>
                </a:lnTo>
                <a:lnTo>
                  <a:pt x="312" y="306"/>
                </a:lnTo>
                <a:lnTo>
                  <a:pt x="312" y="288"/>
                </a:lnTo>
                <a:lnTo>
                  <a:pt x="318" y="264"/>
                </a:lnTo>
                <a:lnTo>
                  <a:pt x="318" y="216"/>
                </a:lnTo>
                <a:lnTo>
                  <a:pt x="324" y="174"/>
                </a:lnTo>
                <a:lnTo>
                  <a:pt x="324" y="150"/>
                </a:lnTo>
                <a:lnTo>
                  <a:pt x="330" y="132"/>
                </a:lnTo>
                <a:lnTo>
                  <a:pt x="330" y="84"/>
                </a:lnTo>
                <a:lnTo>
                  <a:pt x="330" y="72"/>
                </a:lnTo>
                <a:lnTo>
                  <a:pt x="336" y="42"/>
                </a:lnTo>
                <a:lnTo>
                  <a:pt x="336" y="0"/>
                </a:lnTo>
                <a:lnTo>
                  <a:pt x="402" y="6"/>
                </a:lnTo>
                <a:lnTo>
                  <a:pt x="414" y="6"/>
                </a:lnTo>
                <a:lnTo>
                  <a:pt x="450" y="6"/>
                </a:lnTo>
                <a:lnTo>
                  <a:pt x="486" y="12"/>
                </a:lnTo>
                <a:lnTo>
                  <a:pt x="498" y="12"/>
                </a:lnTo>
                <a:lnTo>
                  <a:pt x="534" y="12"/>
                </a:lnTo>
                <a:lnTo>
                  <a:pt x="576" y="12"/>
                </a:lnTo>
                <a:lnTo>
                  <a:pt x="576" y="54"/>
                </a:lnTo>
                <a:lnTo>
                  <a:pt x="570" y="72"/>
                </a:lnTo>
                <a:lnTo>
                  <a:pt x="570" y="102"/>
                </a:lnTo>
                <a:lnTo>
                  <a:pt x="570" y="120"/>
                </a:lnTo>
                <a:lnTo>
                  <a:pt x="570" y="144"/>
                </a:lnTo>
                <a:lnTo>
                  <a:pt x="570" y="156"/>
                </a:lnTo>
                <a:lnTo>
                  <a:pt x="570" y="186"/>
                </a:lnTo>
                <a:lnTo>
                  <a:pt x="570" y="204"/>
                </a:lnTo>
                <a:lnTo>
                  <a:pt x="576" y="204"/>
                </a:lnTo>
                <a:lnTo>
                  <a:pt x="576" y="210"/>
                </a:lnTo>
                <a:lnTo>
                  <a:pt x="582" y="210"/>
                </a:lnTo>
                <a:lnTo>
                  <a:pt x="582" y="216"/>
                </a:lnTo>
                <a:lnTo>
                  <a:pt x="594" y="222"/>
                </a:lnTo>
                <a:lnTo>
                  <a:pt x="600" y="228"/>
                </a:lnTo>
                <a:lnTo>
                  <a:pt x="600" y="222"/>
                </a:lnTo>
                <a:lnTo>
                  <a:pt x="606" y="222"/>
                </a:lnTo>
                <a:lnTo>
                  <a:pt x="612" y="228"/>
                </a:lnTo>
                <a:lnTo>
                  <a:pt x="618" y="222"/>
                </a:lnTo>
                <a:lnTo>
                  <a:pt x="618" y="216"/>
                </a:lnTo>
                <a:lnTo>
                  <a:pt x="618" y="222"/>
                </a:lnTo>
                <a:lnTo>
                  <a:pt x="624" y="222"/>
                </a:lnTo>
                <a:lnTo>
                  <a:pt x="624" y="228"/>
                </a:lnTo>
                <a:lnTo>
                  <a:pt x="630" y="228"/>
                </a:lnTo>
                <a:lnTo>
                  <a:pt x="630" y="234"/>
                </a:lnTo>
                <a:lnTo>
                  <a:pt x="630" y="240"/>
                </a:lnTo>
                <a:lnTo>
                  <a:pt x="636" y="246"/>
                </a:lnTo>
                <a:lnTo>
                  <a:pt x="642" y="240"/>
                </a:lnTo>
                <a:lnTo>
                  <a:pt x="642" y="246"/>
                </a:lnTo>
                <a:lnTo>
                  <a:pt x="648" y="240"/>
                </a:lnTo>
                <a:lnTo>
                  <a:pt x="648" y="246"/>
                </a:lnTo>
                <a:lnTo>
                  <a:pt x="654" y="246"/>
                </a:lnTo>
                <a:lnTo>
                  <a:pt x="660" y="252"/>
                </a:lnTo>
                <a:lnTo>
                  <a:pt x="666" y="252"/>
                </a:lnTo>
                <a:lnTo>
                  <a:pt x="672" y="252"/>
                </a:lnTo>
                <a:lnTo>
                  <a:pt x="678" y="246"/>
                </a:lnTo>
                <a:lnTo>
                  <a:pt x="678" y="252"/>
                </a:lnTo>
                <a:lnTo>
                  <a:pt x="684" y="252"/>
                </a:lnTo>
                <a:lnTo>
                  <a:pt x="684" y="258"/>
                </a:lnTo>
                <a:lnTo>
                  <a:pt x="690" y="258"/>
                </a:lnTo>
                <a:lnTo>
                  <a:pt x="696" y="258"/>
                </a:lnTo>
                <a:lnTo>
                  <a:pt x="696" y="252"/>
                </a:lnTo>
                <a:lnTo>
                  <a:pt x="702" y="252"/>
                </a:lnTo>
                <a:lnTo>
                  <a:pt x="714" y="252"/>
                </a:lnTo>
                <a:lnTo>
                  <a:pt x="720" y="252"/>
                </a:lnTo>
                <a:lnTo>
                  <a:pt x="720" y="258"/>
                </a:lnTo>
                <a:lnTo>
                  <a:pt x="720" y="264"/>
                </a:lnTo>
                <a:lnTo>
                  <a:pt x="726" y="270"/>
                </a:lnTo>
                <a:lnTo>
                  <a:pt x="726" y="264"/>
                </a:lnTo>
                <a:lnTo>
                  <a:pt x="732" y="270"/>
                </a:lnTo>
                <a:lnTo>
                  <a:pt x="726" y="276"/>
                </a:lnTo>
                <a:lnTo>
                  <a:pt x="732" y="276"/>
                </a:lnTo>
                <a:lnTo>
                  <a:pt x="738" y="282"/>
                </a:lnTo>
                <a:lnTo>
                  <a:pt x="744" y="276"/>
                </a:lnTo>
                <a:lnTo>
                  <a:pt x="744" y="270"/>
                </a:lnTo>
                <a:lnTo>
                  <a:pt x="750" y="270"/>
                </a:lnTo>
                <a:lnTo>
                  <a:pt x="756" y="270"/>
                </a:lnTo>
                <a:lnTo>
                  <a:pt x="762" y="270"/>
                </a:lnTo>
                <a:lnTo>
                  <a:pt x="762" y="276"/>
                </a:lnTo>
                <a:lnTo>
                  <a:pt x="768" y="276"/>
                </a:lnTo>
                <a:lnTo>
                  <a:pt x="774" y="276"/>
                </a:lnTo>
                <a:lnTo>
                  <a:pt x="774" y="282"/>
                </a:lnTo>
                <a:lnTo>
                  <a:pt x="780" y="282"/>
                </a:lnTo>
                <a:lnTo>
                  <a:pt x="780" y="276"/>
                </a:lnTo>
                <a:lnTo>
                  <a:pt x="786" y="282"/>
                </a:lnTo>
                <a:lnTo>
                  <a:pt x="786" y="276"/>
                </a:lnTo>
                <a:lnTo>
                  <a:pt x="792" y="276"/>
                </a:lnTo>
                <a:lnTo>
                  <a:pt x="798" y="282"/>
                </a:lnTo>
                <a:lnTo>
                  <a:pt x="792" y="282"/>
                </a:lnTo>
                <a:lnTo>
                  <a:pt x="792" y="294"/>
                </a:lnTo>
                <a:lnTo>
                  <a:pt x="798" y="294"/>
                </a:lnTo>
                <a:lnTo>
                  <a:pt x="804" y="294"/>
                </a:lnTo>
                <a:lnTo>
                  <a:pt x="804" y="288"/>
                </a:lnTo>
                <a:lnTo>
                  <a:pt x="804" y="282"/>
                </a:lnTo>
                <a:lnTo>
                  <a:pt x="810" y="282"/>
                </a:lnTo>
                <a:lnTo>
                  <a:pt x="810" y="270"/>
                </a:lnTo>
                <a:lnTo>
                  <a:pt x="810" y="276"/>
                </a:lnTo>
                <a:lnTo>
                  <a:pt x="816" y="270"/>
                </a:lnTo>
                <a:lnTo>
                  <a:pt x="816" y="276"/>
                </a:lnTo>
                <a:lnTo>
                  <a:pt x="822" y="282"/>
                </a:lnTo>
                <a:lnTo>
                  <a:pt x="828" y="282"/>
                </a:lnTo>
                <a:lnTo>
                  <a:pt x="834" y="282"/>
                </a:lnTo>
                <a:lnTo>
                  <a:pt x="834" y="276"/>
                </a:lnTo>
                <a:lnTo>
                  <a:pt x="840" y="276"/>
                </a:lnTo>
                <a:lnTo>
                  <a:pt x="840" y="282"/>
                </a:lnTo>
                <a:lnTo>
                  <a:pt x="846" y="282"/>
                </a:lnTo>
                <a:lnTo>
                  <a:pt x="846" y="288"/>
                </a:lnTo>
                <a:lnTo>
                  <a:pt x="852" y="288"/>
                </a:lnTo>
                <a:lnTo>
                  <a:pt x="858" y="288"/>
                </a:lnTo>
                <a:lnTo>
                  <a:pt x="858" y="294"/>
                </a:lnTo>
                <a:lnTo>
                  <a:pt x="864" y="294"/>
                </a:lnTo>
                <a:lnTo>
                  <a:pt x="864" y="300"/>
                </a:lnTo>
                <a:lnTo>
                  <a:pt x="864" y="294"/>
                </a:lnTo>
                <a:lnTo>
                  <a:pt x="870" y="288"/>
                </a:lnTo>
                <a:lnTo>
                  <a:pt x="870" y="294"/>
                </a:lnTo>
                <a:lnTo>
                  <a:pt x="876" y="294"/>
                </a:lnTo>
                <a:lnTo>
                  <a:pt x="876" y="288"/>
                </a:lnTo>
                <a:lnTo>
                  <a:pt x="876" y="282"/>
                </a:lnTo>
                <a:lnTo>
                  <a:pt x="876" y="288"/>
                </a:lnTo>
                <a:lnTo>
                  <a:pt x="876" y="282"/>
                </a:lnTo>
                <a:lnTo>
                  <a:pt x="882" y="282"/>
                </a:lnTo>
                <a:lnTo>
                  <a:pt x="888" y="282"/>
                </a:lnTo>
                <a:lnTo>
                  <a:pt x="894" y="282"/>
                </a:lnTo>
                <a:lnTo>
                  <a:pt x="894" y="276"/>
                </a:lnTo>
                <a:lnTo>
                  <a:pt x="900" y="282"/>
                </a:lnTo>
                <a:lnTo>
                  <a:pt x="906" y="282"/>
                </a:lnTo>
                <a:lnTo>
                  <a:pt x="912" y="282"/>
                </a:lnTo>
                <a:lnTo>
                  <a:pt x="912" y="276"/>
                </a:lnTo>
                <a:lnTo>
                  <a:pt x="918" y="276"/>
                </a:lnTo>
                <a:lnTo>
                  <a:pt x="924" y="276"/>
                </a:lnTo>
                <a:lnTo>
                  <a:pt x="924" y="270"/>
                </a:lnTo>
                <a:lnTo>
                  <a:pt x="924" y="276"/>
                </a:lnTo>
                <a:lnTo>
                  <a:pt x="930" y="276"/>
                </a:lnTo>
                <a:lnTo>
                  <a:pt x="924" y="276"/>
                </a:lnTo>
                <a:lnTo>
                  <a:pt x="930" y="276"/>
                </a:lnTo>
                <a:lnTo>
                  <a:pt x="930" y="282"/>
                </a:lnTo>
                <a:lnTo>
                  <a:pt x="936" y="276"/>
                </a:lnTo>
                <a:lnTo>
                  <a:pt x="936" y="282"/>
                </a:lnTo>
                <a:lnTo>
                  <a:pt x="942" y="282"/>
                </a:lnTo>
                <a:lnTo>
                  <a:pt x="942" y="276"/>
                </a:lnTo>
                <a:lnTo>
                  <a:pt x="948" y="276"/>
                </a:lnTo>
                <a:lnTo>
                  <a:pt x="954" y="276"/>
                </a:lnTo>
                <a:lnTo>
                  <a:pt x="954" y="270"/>
                </a:lnTo>
                <a:lnTo>
                  <a:pt x="960" y="270"/>
                </a:lnTo>
                <a:lnTo>
                  <a:pt x="960" y="276"/>
                </a:lnTo>
                <a:lnTo>
                  <a:pt x="966" y="276"/>
                </a:lnTo>
                <a:lnTo>
                  <a:pt x="966" y="282"/>
                </a:lnTo>
                <a:lnTo>
                  <a:pt x="972" y="282"/>
                </a:lnTo>
                <a:lnTo>
                  <a:pt x="978" y="282"/>
                </a:lnTo>
                <a:lnTo>
                  <a:pt x="978" y="288"/>
                </a:lnTo>
                <a:lnTo>
                  <a:pt x="984" y="288"/>
                </a:lnTo>
                <a:lnTo>
                  <a:pt x="984" y="294"/>
                </a:lnTo>
                <a:lnTo>
                  <a:pt x="990" y="294"/>
                </a:lnTo>
                <a:lnTo>
                  <a:pt x="996" y="300"/>
                </a:lnTo>
                <a:lnTo>
                  <a:pt x="996" y="294"/>
                </a:lnTo>
                <a:lnTo>
                  <a:pt x="1002" y="300"/>
                </a:lnTo>
                <a:lnTo>
                  <a:pt x="996" y="300"/>
                </a:lnTo>
                <a:lnTo>
                  <a:pt x="1002" y="300"/>
                </a:lnTo>
                <a:lnTo>
                  <a:pt x="1008" y="300"/>
                </a:lnTo>
                <a:lnTo>
                  <a:pt x="1008" y="306"/>
                </a:lnTo>
                <a:lnTo>
                  <a:pt x="1014" y="300"/>
                </a:lnTo>
                <a:lnTo>
                  <a:pt x="1008" y="306"/>
                </a:lnTo>
                <a:lnTo>
                  <a:pt x="1014" y="306"/>
                </a:lnTo>
                <a:lnTo>
                  <a:pt x="1020" y="300"/>
                </a:lnTo>
                <a:lnTo>
                  <a:pt x="1020" y="306"/>
                </a:lnTo>
                <a:lnTo>
                  <a:pt x="1014" y="306"/>
                </a:lnTo>
                <a:lnTo>
                  <a:pt x="1020" y="306"/>
                </a:lnTo>
                <a:lnTo>
                  <a:pt x="1026" y="306"/>
                </a:lnTo>
                <a:lnTo>
                  <a:pt x="1020" y="312"/>
                </a:lnTo>
                <a:lnTo>
                  <a:pt x="1026" y="312"/>
                </a:lnTo>
                <a:lnTo>
                  <a:pt x="1026" y="306"/>
                </a:lnTo>
                <a:lnTo>
                  <a:pt x="1032" y="312"/>
                </a:lnTo>
                <a:lnTo>
                  <a:pt x="1032" y="306"/>
                </a:lnTo>
                <a:lnTo>
                  <a:pt x="1032" y="312"/>
                </a:lnTo>
                <a:lnTo>
                  <a:pt x="1032" y="306"/>
                </a:lnTo>
                <a:lnTo>
                  <a:pt x="1038" y="306"/>
                </a:lnTo>
                <a:lnTo>
                  <a:pt x="1032" y="312"/>
                </a:lnTo>
                <a:lnTo>
                  <a:pt x="1038" y="312"/>
                </a:lnTo>
                <a:lnTo>
                  <a:pt x="1038" y="306"/>
                </a:lnTo>
                <a:lnTo>
                  <a:pt x="1044" y="312"/>
                </a:lnTo>
                <a:lnTo>
                  <a:pt x="1044" y="306"/>
                </a:lnTo>
                <a:lnTo>
                  <a:pt x="1050" y="306"/>
                </a:lnTo>
                <a:lnTo>
                  <a:pt x="1050" y="312"/>
                </a:lnTo>
                <a:lnTo>
                  <a:pt x="1050" y="336"/>
                </a:lnTo>
                <a:lnTo>
                  <a:pt x="1050" y="360"/>
                </a:lnTo>
                <a:lnTo>
                  <a:pt x="1050" y="378"/>
                </a:lnTo>
                <a:lnTo>
                  <a:pt x="1050" y="396"/>
                </a:lnTo>
                <a:lnTo>
                  <a:pt x="1056" y="426"/>
                </a:lnTo>
                <a:lnTo>
                  <a:pt x="1056" y="444"/>
                </a:lnTo>
                <a:lnTo>
                  <a:pt x="1056" y="462"/>
                </a:lnTo>
                <a:lnTo>
                  <a:pt x="1056" y="468"/>
                </a:lnTo>
                <a:lnTo>
                  <a:pt x="1062" y="468"/>
                </a:lnTo>
                <a:lnTo>
                  <a:pt x="1062" y="474"/>
                </a:lnTo>
                <a:lnTo>
                  <a:pt x="1068" y="474"/>
                </a:lnTo>
                <a:lnTo>
                  <a:pt x="1068" y="480"/>
                </a:lnTo>
                <a:lnTo>
                  <a:pt x="1074" y="486"/>
                </a:lnTo>
                <a:lnTo>
                  <a:pt x="1074" y="492"/>
                </a:lnTo>
                <a:lnTo>
                  <a:pt x="1074" y="498"/>
                </a:lnTo>
                <a:lnTo>
                  <a:pt x="1074" y="504"/>
                </a:lnTo>
                <a:lnTo>
                  <a:pt x="1074" y="510"/>
                </a:lnTo>
                <a:lnTo>
                  <a:pt x="1080" y="510"/>
                </a:lnTo>
                <a:lnTo>
                  <a:pt x="1080" y="516"/>
                </a:lnTo>
                <a:lnTo>
                  <a:pt x="1086" y="516"/>
                </a:lnTo>
                <a:lnTo>
                  <a:pt x="1086" y="522"/>
                </a:lnTo>
                <a:lnTo>
                  <a:pt x="1086" y="528"/>
                </a:lnTo>
                <a:lnTo>
                  <a:pt x="1092" y="528"/>
                </a:lnTo>
                <a:lnTo>
                  <a:pt x="1086" y="528"/>
                </a:lnTo>
                <a:lnTo>
                  <a:pt x="1086" y="534"/>
                </a:lnTo>
                <a:lnTo>
                  <a:pt x="1092" y="534"/>
                </a:lnTo>
                <a:lnTo>
                  <a:pt x="1092" y="540"/>
                </a:lnTo>
                <a:lnTo>
                  <a:pt x="1092" y="546"/>
                </a:lnTo>
                <a:lnTo>
                  <a:pt x="1098" y="546"/>
                </a:lnTo>
                <a:lnTo>
                  <a:pt x="1098" y="552"/>
                </a:lnTo>
                <a:lnTo>
                  <a:pt x="1098" y="558"/>
                </a:lnTo>
                <a:lnTo>
                  <a:pt x="1098" y="564"/>
                </a:lnTo>
                <a:lnTo>
                  <a:pt x="1098" y="570"/>
                </a:lnTo>
                <a:lnTo>
                  <a:pt x="1098" y="576"/>
                </a:lnTo>
                <a:lnTo>
                  <a:pt x="1092" y="582"/>
                </a:lnTo>
                <a:lnTo>
                  <a:pt x="1092" y="588"/>
                </a:lnTo>
                <a:lnTo>
                  <a:pt x="1092" y="594"/>
                </a:lnTo>
                <a:lnTo>
                  <a:pt x="1086" y="594"/>
                </a:lnTo>
                <a:lnTo>
                  <a:pt x="1086" y="600"/>
                </a:lnTo>
                <a:lnTo>
                  <a:pt x="1086" y="606"/>
                </a:lnTo>
                <a:lnTo>
                  <a:pt x="1080" y="606"/>
                </a:lnTo>
                <a:lnTo>
                  <a:pt x="1086" y="612"/>
                </a:lnTo>
                <a:lnTo>
                  <a:pt x="1086" y="618"/>
                </a:lnTo>
                <a:lnTo>
                  <a:pt x="1080" y="618"/>
                </a:lnTo>
                <a:lnTo>
                  <a:pt x="1080" y="624"/>
                </a:lnTo>
                <a:lnTo>
                  <a:pt x="1080" y="630"/>
                </a:lnTo>
                <a:lnTo>
                  <a:pt x="1086" y="630"/>
                </a:lnTo>
                <a:lnTo>
                  <a:pt x="1086" y="636"/>
                </a:lnTo>
                <a:lnTo>
                  <a:pt x="1086" y="642"/>
                </a:lnTo>
                <a:lnTo>
                  <a:pt x="1086" y="648"/>
                </a:lnTo>
                <a:lnTo>
                  <a:pt x="1086" y="654"/>
                </a:lnTo>
                <a:lnTo>
                  <a:pt x="1080" y="660"/>
                </a:lnTo>
                <a:lnTo>
                  <a:pt x="1074" y="660"/>
                </a:lnTo>
                <a:lnTo>
                  <a:pt x="1074" y="666"/>
                </a:lnTo>
                <a:lnTo>
                  <a:pt x="1068" y="678"/>
                </a:lnTo>
                <a:lnTo>
                  <a:pt x="1074" y="696"/>
                </a:lnTo>
                <a:lnTo>
                  <a:pt x="1056" y="696"/>
                </a:lnTo>
                <a:lnTo>
                  <a:pt x="1032" y="708"/>
                </a:lnTo>
                <a:lnTo>
                  <a:pt x="1002" y="720"/>
                </a:lnTo>
                <a:lnTo>
                  <a:pt x="996" y="726"/>
                </a:lnTo>
                <a:lnTo>
                  <a:pt x="1002" y="714"/>
                </a:lnTo>
                <a:lnTo>
                  <a:pt x="1014" y="708"/>
                </a:lnTo>
                <a:lnTo>
                  <a:pt x="1020" y="708"/>
                </a:lnTo>
                <a:lnTo>
                  <a:pt x="1014" y="708"/>
                </a:lnTo>
                <a:lnTo>
                  <a:pt x="1014" y="702"/>
                </a:lnTo>
                <a:lnTo>
                  <a:pt x="996" y="708"/>
                </a:lnTo>
                <a:lnTo>
                  <a:pt x="1002" y="696"/>
                </a:lnTo>
                <a:lnTo>
                  <a:pt x="1002" y="684"/>
                </a:lnTo>
                <a:lnTo>
                  <a:pt x="996" y="684"/>
                </a:lnTo>
                <a:lnTo>
                  <a:pt x="990" y="684"/>
                </a:lnTo>
                <a:lnTo>
                  <a:pt x="984" y="696"/>
                </a:lnTo>
                <a:lnTo>
                  <a:pt x="966" y="684"/>
                </a:lnTo>
                <a:lnTo>
                  <a:pt x="972" y="690"/>
                </a:lnTo>
                <a:lnTo>
                  <a:pt x="978" y="696"/>
                </a:lnTo>
                <a:lnTo>
                  <a:pt x="972" y="708"/>
                </a:lnTo>
                <a:lnTo>
                  <a:pt x="984" y="714"/>
                </a:lnTo>
                <a:lnTo>
                  <a:pt x="978" y="714"/>
                </a:lnTo>
                <a:lnTo>
                  <a:pt x="984" y="714"/>
                </a:lnTo>
                <a:lnTo>
                  <a:pt x="978" y="720"/>
                </a:lnTo>
                <a:lnTo>
                  <a:pt x="984" y="720"/>
                </a:lnTo>
                <a:lnTo>
                  <a:pt x="990" y="726"/>
                </a:lnTo>
                <a:lnTo>
                  <a:pt x="984" y="720"/>
                </a:lnTo>
                <a:lnTo>
                  <a:pt x="984" y="732"/>
                </a:lnTo>
                <a:lnTo>
                  <a:pt x="978" y="732"/>
                </a:lnTo>
                <a:lnTo>
                  <a:pt x="972" y="744"/>
                </a:lnTo>
                <a:lnTo>
                  <a:pt x="960" y="744"/>
                </a:lnTo>
                <a:lnTo>
                  <a:pt x="960" y="750"/>
                </a:lnTo>
                <a:lnTo>
                  <a:pt x="954" y="762"/>
                </a:lnTo>
                <a:lnTo>
                  <a:pt x="930" y="780"/>
                </a:lnTo>
                <a:lnTo>
                  <a:pt x="918" y="786"/>
                </a:lnTo>
                <a:lnTo>
                  <a:pt x="906" y="786"/>
                </a:lnTo>
                <a:lnTo>
                  <a:pt x="894" y="792"/>
                </a:lnTo>
                <a:lnTo>
                  <a:pt x="894" y="798"/>
                </a:lnTo>
                <a:lnTo>
                  <a:pt x="918" y="792"/>
                </a:lnTo>
                <a:lnTo>
                  <a:pt x="870" y="810"/>
                </a:lnTo>
                <a:lnTo>
                  <a:pt x="888" y="804"/>
                </a:lnTo>
                <a:lnTo>
                  <a:pt x="894" y="798"/>
                </a:lnTo>
                <a:lnTo>
                  <a:pt x="870" y="804"/>
                </a:lnTo>
                <a:lnTo>
                  <a:pt x="876" y="798"/>
                </a:lnTo>
                <a:lnTo>
                  <a:pt x="870" y="798"/>
                </a:lnTo>
                <a:lnTo>
                  <a:pt x="876" y="786"/>
                </a:lnTo>
                <a:lnTo>
                  <a:pt x="870" y="792"/>
                </a:lnTo>
                <a:lnTo>
                  <a:pt x="864" y="792"/>
                </a:lnTo>
                <a:lnTo>
                  <a:pt x="864" y="798"/>
                </a:lnTo>
                <a:lnTo>
                  <a:pt x="858" y="798"/>
                </a:lnTo>
                <a:lnTo>
                  <a:pt x="858" y="792"/>
                </a:lnTo>
                <a:lnTo>
                  <a:pt x="858" y="786"/>
                </a:lnTo>
                <a:lnTo>
                  <a:pt x="852" y="792"/>
                </a:lnTo>
                <a:lnTo>
                  <a:pt x="852" y="786"/>
                </a:lnTo>
                <a:lnTo>
                  <a:pt x="852" y="792"/>
                </a:lnTo>
                <a:lnTo>
                  <a:pt x="852" y="798"/>
                </a:lnTo>
                <a:lnTo>
                  <a:pt x="858" y="798"/>
                </a:lnTo>
                <a:lnTo>
                  <a:pt x="846" y="804"/>
                </a:lnTo>
                <a:lnTo>
                  <a:pt x="852" y="804"/>
                </a:lnTo>
                <a:lnTo>
                  <a:pt x="852" y="798"/>
                </a:lnTo>
                <a:lnTo>
                  <a:pt x="846" y="804"/>
                </a:lnTo>
                <a:lnTo>
                  <a:pt x="846" y="798"/>
                </a:lnTo>
                <a:lnTo>
                  <a:pt x="840" y="798"/>
                </a:lnTo>
                <a:lnTo>
                  <a:pt x="840" y="792"/>
                </a:lnTo>
                <a:lnTo>
                  <a:pt x="840" y="780"/>
                </a:lnTo>
                <a:lnTo>
                  <a:pt x="840" y="792"/>
                </a:lnTo>
                <a:lnTo>
                  <a:pt x="834" y="792"/>
                </a:lnTo>
                <a:lnTo>
                  <a:pt x="840" y="798"/>
                </a:lnTo>
                <a:lnTo>
                  <a:pt x="834" y="804"/>
                </a:lnTo>
                <a:lnTo>
                  <a:pt x="840" y="804"/>
                </a:lnTo>
                <a:lnTo>
                  <a:pt x="846" y="810"/>
                </a:lnTo>
                <a:lnTo>
                  <a:pt x="840" y="816"/>
                </a:lnTo>
                <a:lnTo>
                  <a:pt x="846" y="816"/>
                </a:lnTo>
                <a:lnTo>
                  <a:pt x="846" y="810"/>
                </a:lnTo>
                <a:lnTo>
                  <a:pt x="858" y="816"/>
                </a:lnTo>
                <a:lnTo>
                  <a:pt x="834" y="828"/>
                </a:lnTo>
                <a:lnTo>
                  <a:pt x="828" y="828"/>
                </a:lnTo>
                <a:lnTo>
                  <a:pt x="828" y="822"/>
                </a:lnTo>
                <a:lnTo>
                  <a:pt x="822" y="810"/>
                </a:lnTo>
                <a:lnTo>
                  <a:pt x="816" y="816"/>
                </a:lnTo>
                <a:lnTo>
                  <a:pt x="822" y="816"/>
                </a:lnTo>
                <a:lnTo>
                  <a:pt x="822" y="822"/>
                </a:lnTo>
                <a:lnTo>
                  <a:pt x="816" y="822"/>
                </a:lnTo>
                <a:lnTo>
                  <a:pt x="822" y="828"/>
                </a:lnTo>
                <a:lnTo>
                  <a:pt x="822" y="834"/>
                </a:lnTo>
                <a:lnTo>
                  <a:pt x="822" y="840"/>
                </a:lnTo>
                <a:lnTo>
                  <a:pt x="804" y="846"/>
                </a:lnTo>
                <a:lnTo>
                  <a:pt x="810" y="834"/>
                </a:lnTo>
                <a:lnTo>
                  <a:pt x="804" y="840"/>
                </a:lnTo>
                <a:lnTo>
                  <a:pt x="810" y="840"/>
                </a:lnTo>
                <a:lnTo>
                  <a:pt x="804" y="846"/>
                </a:lnTo>
                <a:lnTo>
                  <a:pt x="798" y="846"/>
                </a:lnTo>
                <a:lnTo>
                  <a:pt x="798" y="840"/>
                </a:lnTo>
                <a:lnTo>
                  <a:pt x="792" y="846"/>
                </a:lnTo>
                <a:lnTo>
                  <a:pt x="786" y="846"/>
                </a:lnTo>
                <a:lnTo>
                  <a:pt x="780" y="852"/>
                </a:lnTo>
                <a:lnTo>
                  <a:pt x="780" y="858"/>
                </a:lnTo>
                <a:lnTo>
                  <a:pt x="792" y="852"/>
                </a:lnTo>
                <a:lnTo>
                  <a:pt x="798" y="846"/>
                </a:lnTo>
                <a:lnTo>
                  <a:pt x="798" y="858"/>
                </a:lnTo>
                <a:lnTo>
                  <a:pt x="792" y="870"/>
                </a:lnTo>
                <a:lnTo>
                  <a:pt x="786" y="876"/>
                </a:lnTo>
                <a:lnTo>
                  <a:pt x="780" y="876"/>
                </a:lnTo>
                <a:lnTo>
                  <a:pt x="786" y="876"/>
                </a:lnTo>
                <a:lnTo>
                  <a:pt x="780" y="870"/>
                </a:lnTo>
                <a:lnTo>
                  <a:pt x="768" y="876"/>
                </a:lnTo>
                <a:lnTo>
                  <a:pt x="774" y="870"/>
                </a:lnTo>
                <a:lnTo>
                  <a:pt x="762" y="876"/>
                </a:lnTo>
                <a:lnTo>
                  <a:pt x="756" y="870"/>
                </a:lnTo>
                <a:lnTo>
                  <a:pt x="756" y="876"/>
                </a:lnTo>
                <a:lnTo>
                  <a:pt x="762" y="876"/>
                </a:lnTo>
                <a:lnTo>
                  <a:pt x="768" y="876"/>
                </a:lnTo>
                <a:lnTo>
                  <a:pt x="768" y="882"/>
                </a:lnTo>
                <a:lnTo>
                  <a:pt x="774" y="888"/>
                </a:lnTo>
                <a:lnTo>
                  <a:pt x="768" y="894"/>
                </a:lnTo>
                <a:lnTo>
                  <a:pt x="774" y="894"/>
                </a:lnTo>
                <a:lnTo>
                  <a:pt x="774" y="888"/>
                </a:lnTo>
                <a:lnTo>
                  <a:pt x="780" y="888"/>
                </a:lnTo>
                <a:lnTo>
                  <a:pt x="774" y="900"/>
                </a:lnTo>
                <a:lnTo>
                  <a:pt x="768" y="924"/>
                </a:lnTo>
                <a:lnTo>
                  <a:pt x="756" y="924"/>
                </a:lnTo>
                <a:lnTo>
                  <a:pt x="756" y="912"/>
                </a:lnTo>
                <a:lnTo>
                  <a:pt x="756" y="924"/>
                </a:lnTo>
                <a:lnTo>
                  <a:pt x="750" y="930"/>
                </a:lnTo>
                <a:lnTo>
                  <a:pt x="738" y="918"/>
                </a:lnTo>
                <a:lnTo>
                  <a:pt x="744" y="930"/>
                </a:lnTo>
                <a:lnTo>
                  <a:pt x="732" y="930"/>
                </a:lnTo>
                <a:lnTo>
                  <a:pt x="756" y="936"/>
                </a:lnTo>
                <a:lnTo>
                  <a:pt x="762" y="930"/>
                </a:lnTo>
                <a:lnTo>
                  <a:pt x="756" y="948"/>
                </a:lnTo>
                <a:lnTo>
                  <a:pt x="756" y="960"/>
                </a:lnTo>
                <a:lnTo>
                  <a:pt x="750" y="960"/>
                </a:lnTo>
                <a:lnTo>
                  <a:pt x="750" y="972"/>
                </a:lnTo>
                <a:lnTo>
                  <a:pt x="756" y="978"/>
                </a:lnTo>
                <a:lnTo>
                  <a:pt x="762" y="996"/>
                </a:lnTo>
                <a:lnTo>
                  <a:pt x="762" y="1002"/>
                </a:lnTo>
                <a:lnTo>
                  <a:pt x="756" y="1008"/>
                </a:lnTo>
                <a:lnTo>
                  <a:pt x="762" y="1014"/>
                </a:lnTo>
                <a:lnTo>
                  <a:pt x="768" y="1020"/>
                </a:lnTo>
                <a:lnTo>
                  <a:pt x="768" y="1038"/>
                </a:lnTo>
                <a:lnTo>
                  <a:pt x="780" y="1050"/>
                </a:lnTo>
                <a:lnTo>
                  <a:pt x="774" y="1056"/>
                </a:lnTo>
                <a:lnTo>
                  <a:pt x="780" y="1056"/>
                </a:lnTo>
                <a:lnTo>
                  <a:pt x="786" y="1062"/>
                </a:lnTo>
                <a:lnTo>
                  <a:pt x="774" y="1056"/>
                </a:lnTo>
                <a:lnTo>
                  <a:pt x="774" y="1062"/>
                </a:lnTo>
                <a:lnTo>
                  <a:pt x="768" y="1062"/>
                </a:lnTo>
                <a:lnTo>
                  <a:pt x="768" y="1068"/>
                </a:lnTo>
                <a:lnTo>
                  <a:pt x="762" y="1068"/>
                </a:lnTo>
                <a:lnTo>
                  <a:pt x="750" y="1062"/>
                </a:lnTo>
                <a:lnTo>
                  <a:pt x="750" y="1056"/>
                </a:lnTo>
                <a:lnTo>
                  <a:pt x="744" y="1056"/>
                </a:lnTo>
                <a:lnTo>
                  <a:pt x="744" y="1050"/>
                </a:lnTo>
                <a:lnTo>
                  <a:pt x="720" y="1050"/>
                </a:lnTo>
                <a:lnTo>
                  <a:pt x="708" y="1050"/>
                </a:lnTo>
                <a:lnTo>
                  <a:pt x="702" y="1050"/>
                </a:lnTo>
                <a:lnTo>
                  <a:pt x="690" y="1050"/>
                </a:lnTo>
                <a:lnTo>
                  <a:pt x="684" y="1044"/>
                </a:lnTo>
                <a:lnTo>
                  <a:pt x="684" y="1038"/>
                </a:lnTo>
                <a:lnTo>
                  <a:pt x="684" y="1044"/>
                </a:lnTo>
                <a:lnTo>
                  <a:pt x="678" y="1038"/>
                </a:lnTo>
                <a:lnTo>
                  <a:pt x="672" y="1032"/>
                </a:lnTo>
                <a:lnTo>
                  <a:pt x="666" y="1032"/>
                </a:lnTo>
                <a:lnTo>
                  <a:pt x="660" y="1026"/>
                </a:lnTo>
                <a:lnTo>
                  <a:pt x="648" y="1026"/>
                </a:lnTo>
                <a:lnTo>
                  <a:pt x="636" y="1014"/>
                </a:lnTo>
                <a:lnTo>
                  <a:pt x="630" y="1014"/>
                </a:lnTo>
                <a:lnTo>
                  <a:pt x="612" y="1008"/>
                </a:lnTo>
                <a:lnTo>
                  <a:pt x="612" y="1002"/>
                </a:lnTo>
                <a:lnTo>
                  <a:pt x="606" y="996"/>
                </a:lnTo>
                <a:lnTo>
                  <a:pt x="600" y="966"/>
                </a:lnTo>
                <a:lnTo>
                  <a:pt x="588" y="960"/>
                </a:lnTo>
                <a:lnTo>
                  <a:pt x="588" y="954"/>
                </a:lnTo>
                <a:lnTo>
                  <a:pt x="582" y="948"/>
                </a:lnTo>
                <a:lnTo>
                  <a:pt x="588" y="930"/>
                </a:lnTo>
                <a:lnTo>
                  <a:pt x="582" y="924"/>
                </a:lnTo>
                <a:lnTo>
                  <a:pt x="576" y="918"/>
                </a:lnTo>
                <a:lnTo>
                  <a:pt x="582" y="906"/>
                </a:lnTo>
                <a:lnTo>
                  <a:pt x="582" y="900"/>
                </a:lnTo>
                <a:lnTo>
                  <a:pt x="576" y="894"/>
                </a:lnTo>
                <a:lnTo>
                  <a:pt x="564" y="888"/>
                </a:lnTo>
                <a:lnTo>
                  <a:pt x="552" y="876"/>
                </a:lnTo>
                <a:lnTo>
                  <a:pt x="552" y="870"/>
                </a:lnTo>
                <a:lnTo>
                  <a:pt x="546" y="852"/>
                </a:lnTo>
                <a:lnTo>
                  <a:pt x="540" y="852"/>
                </a:lnTo>
                <a:lnTo>
                  <a:pt x="534" y="840"/>
                </a:lnTo>
                <a:lnTo>
                  <a:pt x="522" y="834"/>
                </a:lnTo>
                <a:lnTo>
                  <a:pt x="522" y="828"/>
                </a:lnTo>
                <a:lnTo>
                  <a:pt x="516" y="822"/>
                </a:lnTo>
                <a:lnTo>
                  <a:pt x="510" y="810"/>
                </a:lnTo>
                <a:lnTo>
                  <a:pt x="510" y="804"/>
                </a:lnTo>
                <a:lnTo>
                  <a:pt x="504" y="798"/>
                </a:lnTo>
                <a:lnTo>
                  <a:pt x="504" y="792"/>
                </a:lnTo>
                <a:lnTo>
                  <a:pt x="498" y="786"/>
                </a:lnTo>
                <a:lnTo>
                  <a:pt x="492" y="762"/>
                </a:lnTo>
                <a:lnTo>
                  <a:pt x="486" y="762"/>
                </a:lnTo>
                <a:lnTo>
                  <a:pt x="486" y="744"/>
                </a:lnTo>
                <a:lnTo>
                  <a:pt x="480" y="732"/>
                </a:lnTo>
                <a:lnTo>
                  <a:pt x="474" y="726"/>
                </a:lnTo>
                <a:lnTo>
                  <a:pt x="456" y="714"/>
                </a:lnTo>
                <a:lnTo>
                  <a:pt x="456" y="702"/>
                </a:lnTo>
                <a:lnTo>
                  <a:pt x="438" y="696"/>
                </a:lnTo>
                <a:lnTo>
                  <a:pt x="438" y="690"/>
                </a:lnTo>
                <a:lnTo>
                  <a:pt x="432" y="690"/>
                </a:lnTo>
                <a:lnTo>
                  <a:pt x="432" y="684"/>
                </a:lnTo>
                <a:lnTo>
                  <a:pt x="426" y="684"/>
                </a:lnTo>
                <a:lnTo>
                  <a:pt x="426" y="678"/>
                </a:lnTo>
                <a:lnTo>
                  <a:pt x="426" y="672"/>
                </a:lnTo>
                <a:lnTo>
                  <a:pt x="420" y="672"/>
                </a:lnTo>
                <a:lnTo>
                  <a:pt x="414" y="672"/>
                </a:lnTo>
                <a:lnTo>
                  <a:pt x="414" y="666"/>
                </a:lnTo>
                <a:lnTo>
                  <a:pt x="414" y="672"/>
                </a:lnTo>
                <a:lnTo>
                  <a:pt x="408" y="672"/>
                </a:lnTo>
                <a:lnTo>
                  <a:pt x="396" y="672"/>
                </a:lnTo>
                <a:lnTo>
                  <a:pt x="390" y="672"/>
                </a:lnTo>
                <a:lnTo>
                  <a:pt x="390" y="666"/>
                </a:lnTo>
                <a:lnTo>
                  <a:pt x="384" y="666"/>
                </a:lnTo>
                <a:lnTo>
                  <a:pt x="378" y="666"/>
                </a:lnTo>
                <a:lnTo>
                  <a:pt x="372" y="666"/>
                </a:lnTo>
                <a:lnTo>
                  <a:pt x="348" y="660"/>
                </a:lnTo>
                <a:lnTo>
                  <a:pt x="342" y="660"/>
                </a:lnTo>
                <a:lnTo>
                  <a:pt x="342" y="666"/>
                </a:lnTo>
                <a:lnTo>
                  <a:pt x="330" y="666"/>
                </a:lnTo>
                <a:lnTo>
                  <a:pt x="324" y="666"/>
                </a:lnTo>
                <a:lnTo>
                  <a:pt x="318" y="672"/>
                </a:lnTo>
                <a:lnTo>
                  <a:pt x="318" y="666"/>
                </a:lnTo>
                <a:lnTo>
                  <a:pt x="306" y="690"/>
                </a:lnTo>
                <a:lnTo>
                  <a:pt x="300" y="702"/>
                </a:lnTo>
                <a:lnTo>
                  <a:pt x="294" y="708"/>
                </a:lnTo>
                <a:lnTo>
                  <a:pt x="294" y="714"/>
                </a:lnTo>
                <a:lnTo>
                  <a:pt x="300" y="720"/>
                </a:lnTo>
                <a:lnTo>
                  <a:pt x="288" y="720"/>
                </a:lnTo>
                <a:lnTo>
                  <a:pt x="270" y="738"/>
                </a:lnTo>
                <a:lnTo>
                  <a:pt x="264" y="738"/>
                </a:lnTo>
                <a:lnTo>
                  <a:pt x="258" y="738"/>
                </a:lnTo>
                <a:lnTo>
                  <a:pt x="258" y="732"/>
                </a:lnTo>
                <a:lnTo>
                  <a:pt x="252" y="732"/>
                </a:lnTo>
                <a:lnTo>
                  <a:pt x="246" y="732"/>
                </a:lnTo>
                <a:lnTo>
                  <a:pt x="240" y="720"/>
                </a:lnTo>
                <a:lnTo>
                  <a:pt x="222" y="714"/>
                </a:lnTo>
                <a:lnTo>
                  <a:pt x="216" y="714"/>
                </a:lnTo>
                <a:lnTo>
                  <a:pt x="222" y="708"/>
                </a:lnTo>
                <a:lnTo>
                  <a:pt x="216" y="708"/>
                </a:lnTo>
                <a:lnTo>
                  <a:pt x="198" y="702"/>
                </a:lnTo>
                <a:lnTo>
                  <a:pt x="186" y="690"/>
                </a:lnTo>
                <a:lnTo>
                  <a:pt x="186" y="684"/>
                </a:lnTo>
                <a:lnTo>
                  <a:pt x="168" y="678"/>
                </a:lnTo>
                <a:lnTo>
                  <a:pt x="156" y="660"/>
                </a:lnTo>
                <a:lnTo>
                  <a:pt x="156" y="648"/>
                </a:lnTo>
                <a:lnTo>
                  <a:pt x="150" y="636"/>
                </a:lnTo>
                <a:lnTo>
                  <a:pt x="150" y="624"/>
                </a:lnTo>
                <a:lnTo>
                  <a:pt x="150" y="612"/>
                </a:lnTo>
                <a:lnTo>
                  <a:pt x="150" y="606"/>
                </a:lnTo>
                <a:lnTo>
                  <a:pt x="138" y="594"/>
                </a:lnTo>
                <a:lnTo>
                  <a:pt x="138" y="588"/>
                </a:lnTo>
                <a:lnTo>
                  <a:pt x="138" y="570"/>
                </a:lnTo>
                <a:lnTo>
                  <a:pt x="126" y="564"/>
                </a:lnTo>
                <a:lnTo>
                  <a:pt x="126" y="558"/>
                </a:lnTo>
                <a:lnTo>
                  <a:pt x="120" y="558"/>
                </a:lnTo>
                <a:lnTo>
                  <a:pt x="108" y="546"/>
                </a:lnTo>
                <a:lnTo>
                  <a:pt x="102" y="540"/>
                </a:lnTo>
                <a:lnTo>
                  <a:pt x="102" y="546"/>
                </a:lnTo>
                <a:lnTo>
                  <a:pt x="96" y="540"/>
                </a:lnTo>
                <a:lnTo>
                  <a:pt x="96" y="534"/>
                </a:lnTo>
                <a:lnTo>
                  <a:pt x="84" y="522"/>
                </a:lnTo>
                <a:lnTo>
                  <a:pt x="78" y="516"/>
                </a:lnTo>
                <a:lnTo>
                  <a:pt x="66" y="504"/>
                </a:lnTo>
                <a:lnTo>
                  <a:pt x="48" y="480"/>
                </a:lnTo>
                <a:close/>
                <a:moveTo>
                  <a:pt x="984" y="738"/>
                </a:moveTo>
                <a:lnTo>
                  <a:pt x="996" y="726"/>
                </a:lnTo>
                <a:lnTo>
                  <a:pt x="996" y="732"/>
                </a:lnTo>
                <a:lnTo>
                  <a:pt x="966" y="750"/>
                </a:lnTo>
                <a:lnTo>
                  <a:pt x="984" y="738"/>
                </a:lnTo>
                <a:close/>
                <a:moveTo>
                  <a:pt x="858" y="828"/>
                </a:moveTo>
                <a:lnTo>
                  <a:pt x="816" y="852"/>
                </a:lnTo>
                <a:lnTo>
                  <a:pt x="822" y="840"/>
                </a:lnTo>
                <a:lnTo>
                  <a:pt x="828" y="840"/>
                </a:lnTo>
                <a:lnTo>
                  <a:pt x="846" y="828"/>
                </a:lnTo>
                <a:lnTo>
                  <a:pt x="852" y="828"/>
                </a:lnTo>
                <a:lnTo>
                  <a:pt x="852" y="822"/>
                </a:lnTo>
                <a:lnTo>
                  <a:pt x="858" y="828"/>
                </a:lnTo>
                <a:close/>
                <a:moveTo>
                  <a:pt x="810" y="852"/>
                </a:moveTo>
                <a:lnTo>
                  <a:pt x="816" y="846"/>
                </a:lnTo>
                <a:lnTo>
                  <a:pt x="816" y="852"/>
                </a:lnTo>
                <a:lnTo>
                  <a:pt x="798" y="876"/>
                </a:lnTo>
                <a:lnTo>
                  <a:pt x="798" y="870"/>
                </a:lnTo>
                <a:lnTo>
                  <a:pt x="804" y="864"/>
                </a:lnTo>
                <a:lnTo>
                  <a:pt x="804" y="858"/>
                </a:lnTo>
                <a:lnTo>
                  <a:pt x="810" y="852"/>
                </a:lnTo>
                <a:close/>
                <a:moveTo>
                  <a:pt x="768" y="930"/>
                </a:moveTo>
                <a:lnTo>
                  <a:pt x="768" y="936"/>
                </a:lnTo>
                <a:lnTo>
                  <a:pt x="768" y="930"/>
                </a:lnTo>
                <a:lnTo>
                  <a:pt x="774" y="912"/>
                </a:lnTo>
                <a:lnTo>
                  <a:pt x="780" y="900"/>
                </a:lnTo>
                <a:lnTo>
                  <a:pt x="780" y="894"/>
                </a:lnTo>
                <a:lnTo>
                  <a:pt x="786" y="900"/>
                </a:lnTo>
                <a:lnTo>
                  <a:pt x="786" y="888"/>
                </a:lnTo>
                <a:lnTo>
                  <a:pt x="798" y="876"/>
                </a:lnTo>
                <a:lnTo>
                  <a:pt x="792" y="876"/>
                </a:lnTo>
                <a:lnTo>
                  <a:pt x="798" y="876"/>
                </a:lnTo>
                <a:lnTo>
                  <a:pt x="780" y="900"/>
                </a:lnTo>
                <a:lnTo>
                  <a:pt x="768" y="930"/>
                </a:lnTo>
                <a:close/>
                <a:moveTo>
                  <a:pt x="774" y="996"/>
                </a:moveTo>
                <a:lnTo>
                  <a:pt x="768" y="984"/>
                </a:lnTo>
                <a:lnTo>
                  <a:pt x="768" y="972"/>
                </a:lnTo>
                <a:lnTo>
                  <a:pt x="768" y="966"/>
                </a:lnTo>
                <a:lnTo>
                  <a:pt x="768" y="948"/>
                </a:lnTo>
                <a:lnTo>
                  <a:pt x="768" y="936"/>
                </a:lnTo>
                <a:lnTo>
                  <a:pt x="768" y="948"/>
                </a:lnTo>
                <a:lnTo>
                  <a:pt x="768" y="960"/>
                </a:lnTo>
                <a:lnTo>
                  <a:pt x="768" y="978"/>
                </a:lnTo>
                <a:lnTo>
                  <a:pt x="774" y="996"/>
                </a:lnTo>
                <a:lnTo>
                  <a:pt x="780" y="1014"/>
                </a:lnTo>
                <a:lnTo>
                  <a:pt x="786" y="1032"/>
                </a:lnTo>
                <a:lnTo>
                  <a:pt x="786" y="1050"/>
                </a:lnTo>
                <a:lnTo>
                  <a:pt x="780" y="1032"/>
                </a:lnTo>
                <a:lnTo>
                  <a:pt x="780" y="1020"/>
                </a:lnTo>
                <a:lnTo>
                  <a:pt x="780" y="1014"/>
                </a:lnTo>
                <a:lnTo>
                  <a:pt x="774" y="1008"/>
                </a:lnTo>
                <a:lnTo>
                  <a:pt x="774" y="1002"/>
                </a:lnTo>
                <a:lnTo>
                  <a:pt x="774" y="996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49" name="Freeform 52"/>
          <p:cNvSpPr>
            <a:spLocks/>
          </p:cNvSpPr>
          <p:nvPr/>
        </p:nvSpPr>
        <p:spPr bwMode="auto">
          <a:xfrm>
            <a:off x="5495927" y="4207003"/>
            <a:ext cx="1057275" cy="371475"/>
          </a:xfrm>
          <a:custGeom>
            <a:avLst/>
            <a:gdLst>
              <a:gd name="T0" fmla="*/ 2147483647 w 666"/>
              <a:gd name="T1" fmla="*/ 2147483647 h 234"/>
              <a:gd name="T2" fmla="*/ 2147483647 w 666"/>
              <a:gd name="T3" fmla="*/ 2147483647 h 234"/>
              <a:gd name="T4" fmla="*/ 2147483647 w 666"/>
              <a:gd name="T5" fmla="*/ 2147483647 h 234"/>
              <a:gd name="T6" fmla="*/ 2147483647 w 666"/>
              <a:gd name="T7" fmla="*/ 2147483647 h 234"/>
              <a:gd name="T8" fmla="*/ 2147483647 w 666"/>
              <a:gd name="T9" fmla="*/ 2147483647 h 234"/>
              <a:gd name="T10" fmla="*/ 2147483647 w 666"/>
              <a:gd name="T11" fmla="*/ 2147483647 h 234"/>
              <a:gd name="T12" fmla="*/ 2147483647 w 666"/>
              <a:gd name="T13" fmla="*/ 2147483647 h 234"/>
              <a:gd name="T14" fmla="*/ 2147483647 w 666"/>
              <a:gd name="T15" fmla="*/ 2147483647 h 234"/>
              <a:gd name="T16" fmla="*/ 2147483647 w 666"/>
              <a:gd name="T17" fmla="*/ 2147483647 h 234"/>
              <a:gd name="T18" fmla="*/ 2147483647 w 666"/>
              <a:gd name="T19" fmla="*/ 2147483647 h 234"/>
              <a:gd name="T20" fmla="*/ 2147483647 w 666"/>
              <a:gd name="T21" fmla="*/ 2147483647 h 234"/>
              <a:gd name="T22" fmla="*/ 2147483647 w 666"/>
              <a:gd name="T23" fmla="*/ 2147483647 h 234"/>
              <a:gd name="T24" fmla="*/ 2147483647 w 666"/>
              <a:gd name="T25" fmla="*/ 2147483647 h 234"/>
              <a:gd name="T26" fmla="*/ 2147483647 w 666"/>
              <a:gd name="T27" fmla="*/ 2147483647 h 234"/>
              <a:gd name="T28" fmla="*/ 2147483647 w 666"/>
              <a:gd name="T29" fmla="*/ 2147483647 h 234"/>
              <a:gd name="T30" fmla="*/ 2147483647 w 666"/>
              <a:gd name="T31" fmla="*/ 2147483647 h 234"/>
              <a:gd name="T32" fmla="*/ 2147483647 w 666"/>
              <a:gd name="T33" fmla="*/ 2147483647 h 234"/>
              <a:gd name="T34" fmla="*/ 2147483647 w 666"/>
              <a:gd name="T35" fmla="*/ 2147483647 h 234"/>
              <a:gd name="T36" fmla="*/ 2147483647 w 666"/>
              <a:gd name="T37" fmla="*/ 2147483647 h 234"/>
              <a:gd name="T38" fmla="*/ 2147483647 w 666"/>
              <a:gd name="T39" fmla="*/ 2147483647 h 234"/>
              <a:gd name="T40" fmla="*/ 2147483647 w 666"/>
              <a:gd name="T41" fmla="*/ 2147483647 h 234"/>
              <a:gd name="T42" fmla="*/ 2147483647 w 666"/>
              <a:gd name="T43" fmla="*/ 2147483647 h 234"/>
              <a:gd name="T44" fmla="*/ 2147483647 w 666"/>
              <a:gd name="T45" fmla="*/ 2147483647 h 234"/>
              <a:gd name="T46" fmla="*/ 2147483647 w 666"/>
              <a:gd name="T47" fmla="*/ 2147483647 h 234"/>
              <a:gd name="T48" fmla="*/ 2147483647 w 666"/>
              <a:gd name="T49" fmla="*/ 2147483647 h 234"/>
              <a:gd name="T50" fmla="*/ 2147483647 w 666"/>
              <a:gd name="T51" fmla="*/ 2147483647 h 234"/>
              <a:gd name="T52" fmla="*/ 2147483647 w 666"/>
              <a:gd name="T53" fmla="*/ 2147483647 h 234"/>
              <a:gd name="T54" fmla="*/ 2147483647 w 666"/>
              <a:gd name="T55" fmla="*/ 2147483647 h 234"/>
              <a:gd name="T56" fmla="*/ 2147483647 w 666"/>
              <a:gd name="T57" fmla="*/ 2147483647 h 234"/>
              <a:gd name="T58" fmla="*/ 2147483647 w 666"/>
              <a:gd name="T59" fmla="*/ 2147483647 h 234"/>
              <a:gd name="T60" fmla="*/ 2147483647 w 666"/>
              <a:gd name="T61" fmla="*/ 2147483647 h 234"/>
              <a:gd name="T62" fmla="*/ 2147483647 w 666"/>
              <a:gd name="T63" fmla="*/ 2147483647 h 234"/>
              <a:gd name="T64" fmla="*/ 2147483647 w 666"/>
              <a:gd name="T65" fmla="*/ 2147483647 h 234"/>
              <a:gd name="T66" fmla="*/ 2147483647 w 666"/>
              <a:gd name="T67" fmla="*/ 2147483647 h 234"/>
              <a:gd name="T68" fmla="*/ 2147483647 w 666"/>
              <a:gd name="T69" fmla="*/ 2147483647 h 234"/>
              <a:gd name="T70" fmla="*/ 2147483647 w 666"/>
              <a:gd name="T71" fmla="*/ 2147483647 h 234"/>
              <a:gd name="T72" fmla="*/ 2147483647 w 666"/>
              <a:gd name="T73" fmla="*/ 2147483647 h 234"/>
              <a:gd name="T74" fmla="*/ 2147483647 w 666"/>
              <a:gd name="T75" fmla="*/ 2147483647 h 234"/>
              <a:gd name="T76" fmla="*/ 2147483647 w 666"/>
              <a:gd name="T77" fmla="*/ 2147483647 h 234"/>
              <a:gd name="T78" fmla="*/ 2147483647 w 666"/>
              <a:gd name="T79" fmla="*/ 2147483647 h 234"/>
              <a:gd name="T80" fmla="*/ 2147483647 w 666"/>
              <a:gd name="T81" fmla="*/ 2147483647 h 234"/>
              <a:gd name="T82" fmla="*/ 2147483647 w 666"/>
              <a:gd name="T83" fmla="*/ 2147483647 h 234"/>
              <a:gd name="T84" fmla="*/ 2147483647 w 666"/>
              <a:gd name="T85" fmla="*/ 2147483647 h 234"/>
              <a:gd name="T86" fmla="*/ 2147483647 w 666"/>
              <a:gd name="T87" fmla="*/ 2147483647 h 234"/>
              <a:gd name="T88" fmla="*/ 2147483647 w 666"/>
              <a:gd name="T89" fmla="*/ 2147483647 h 234"/>
              <a:gd name="T90" fmla="*/ 2147483647 w 666"/>
              <a:gd name="T91" fmla="*/ 2147483647 h 234"/>
              <a:gd name="T92" fmla="*/ 2147483647 w 666"/>
              <a:gd name="T93" fmla="*/ 2147483647 h 234"/>
              <a:gd name="T94" fmla="*/ 2147483647 w 666"/>
              <a:gd name="T95" fmla="*/ 2147483647 h 234"/>
              <a:gd name="T96" fmla="*/ 2147483647 w 666"/>
              <a:gd name="T97" fmla="*/ 2147483647 h 234"/>
              <a:gd name="T98" fmla="*/ 2147483647 w 666"/>
              <a:gd name="T99" fmla="*/ 2147483647 h 234"/>
              <a:gd name="T100" fmla="*/ 2147483647 w 666"/>
              <a:gd name="T101" fmla="*/ 2147483647 h 234"/>
              <a:gd name="T102" fmla="*/ 2147483647 w 666"/>
              <a:gd name="T103" fmla="*/ 2147483647 h 234"/>
              <a:gd name="T104" fmla="*/ 2147483647 w 666"/>
              <a:gd name="T105" fmla="*/ 2147483647 h 234"/>
              <a:gd name="T106" fmla="*/ 2147483647 w 666"/>
              <a:gd name="T107" fmla="*/ 2147483647 h 234"/>
              <a:gd name="T108" fmla="*/ 2147483647 w 666"/>
              <a:gd name="T109" fmla="*/ 2147483647 h 234"/>
              <a:gd name="T110" fmla="*/ 2147483647 w 666"/>
              <a:gd name="T111" fmla="*/ 2147483647 h 234"/>
              <a:gd name="T112" fmla="*/ 2147483647 w 666"/>
              <a:gd name="T113" fmla="*/ 2147483647 h 234"/>
              <a:gd name="T114" fmla="*/ 2147483647 w 666"/>
              <a:gd name="T115" fmla="*/ 2147483647 h 234"/>
              <a:gd name="T116" fmla="*/ 2147483647 w 666"/>
              <a:gd name="T117" fmla="*/ 2147483647 h 23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66"/>
              <a:gd name="T178" fmla="*/ 0 h 234"/>
              <a:gd name="T179" fmla="*/ 666 w 666"/>
              <a:gd name="T180" fmla="*/ 234 h 23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66" h="234">
                <a:moveTo>
                  <a:pt x="498" y="138"/>
                </a:moveTo>
                <a:lnTo>
                  <a:pt x="498" y="144"/>
                </a:lnTo>
                <a:lnTo>
                  <a:pt x="498" y="150"/>
                </a:lnTo>
                <a:lnTo>
                  <a:pt x="498" y="156"/>
                </a:lnTo>
                <a:lnTo>
                  <a:pt x="492" y="162"/>
                </a:lnTo>
                <a:lnTo>
                  <a:pt x="486" y="162"/>
                </a:lnTo>
                <a:lnTo>
                  <a:pt x="480" y="162"/>
                </a:lnTo>
                <a:lnTo>
                  <a:pt x="474" y="168"/>
                </a:lnTo>
                <a:lnTo>
                  <a:pt x="474" y="192"/>
                </a:lnTo>
                <a:lnTo>
                  <a:pt x="450" y="192"/>
                </a:lnTo>
                <a:lnTo>
                  <a:pt x="438" y="192"/>
                </a:lnTo>
                <a:lnTo>
                  <a:pt x="426" y="198"/>
                </a:lnTo>
                <a:lnTo>
                  <a:pt x="402" y="198"/>
                </a:lnTo>
                <a:lnTo>
                  <a:pt x="396" y="198"/>
                </a:lnTo>
                <a:lnTo>
                  <a:pt x="384" y="198"/>
                </a:lnTo>
                <a:lnTo>
                  <a:pt x="372" y="204"/>
                </a:lnTo>
                <a:lnTo>
                  <a:pt x="354" y="204"/>
                </a:lnTo>
                <a:lnTo>
                  <a:pt x="318" y="204"/>
                </a:lnTo>
                <a:lnTo>
                  <a:pt x="318" y="210"/>
                </a:lnTo>
                <a:lnTo>
                  <a:pt x="282" y="210"/>
                </a:lnTo>
                <a:lnTo>
                  <a:pt x="276" y="210"/>
                </a:lnTo>
                <a:lnTo>
                  <a:pt x="246" y="210"/>
                </a:lnTo>
                <a:lnTo>
                  <a:pt x="216" y="216"/>
                </a:lnTo>
                <a:lnTo>
                  <a:pt x="186" y="216"/>
                </a:lnTo>
                <a:lnTo>
                  <a:pt x="168" y="222"/>
                </a:lnTo>
                <a:lnTo>
                  <a:pt x="156" y="222"/>
                </a:lnTo>
                <a:lnTo>
                  <a:pt x="150" y="222"/>
                </a:lnTo>
                <a:lnTo>
                  <a:pt x="120" y="222"/>
                </a:lnTo>
                <a:lnTo>
                  <a:pt x="102" y="228"/>
                </a:lnTo>
                <a:lnTo>
                  <a:pt x="84" y="228"/>
                </a:lnTo>
                <a:lnTo>
                  <a:pt x="72" y="228"/>
                </a:lnTo>
                <a:lnTo>
                  <a:pt x="48" y="228"/>
                </a:lnTo>
                <a:lnTo>
                  <a:pt x="42" y="228"/>
                </a:lnTo>
                <a:lnTo>
                  <a:pt x="0" y="234"/>
                </a:lnTo>
                <a:lnTo>
                  <a:pt x="0" y="228"/>
                </a:lnTo>
                <a:lnTo>
                  <a:pt x="6" y="228"/>
                </a:lnTo>
                <a:lnTo>
                  <a:pt x="6" y="222"/>
                </a:lnTo>
                <a:lnTo>
                  <a:pt x="6" y="216"/>
                </a:lnTo>
                <a:lnTo>
                  <a:pt x="12" y="216"/>
                </a:lnTo>
                <a:lnTo>
                  <a:pt x="18" y="216"/>
                </a:lnTo>
                <a:lnTo>
                  <a:pt x="18" y="210"/>
                </a:lnTo>
                <a:lnTo>
                  <a:pt x="12" y="204"/>
                </a:lnTo>
                <a:lnTo>
                  <a:pt x="6" y="204"/>
                </a:lnTo>
                <a:lnTo>
                  <a:pt x="12" y="198"/>
                </a:lnTo>
                <a:lnTo>
                  <a:pt x="12" y="192"/>
                </a:lnTo>
                <a:lnTo>
                  <a:pt x="6" y="192"/>
                </a:lnTo>
                <a:lnTo>
                  <a:pt x="6" y="186"/>
                </a:lnTo>
                <a:lnTo>
                  <a:pt x="12" y="186"/>
                </a:lnTo>
                <a:lnTo>
                  <a:pt x="12" y="192"/>
                </a:lnTo>
                <a:lnTo>
                  <a:pt x="18" y="192"/>
                </a:lnTo>
                <a:lnTo>
                  <a:pt x="18" y="186"/>
                </a:lnTo>
                <a:lnTo>
                  <a:pt x="18" y="180"/>
                </a:lnTo>
                <a:lnTo>
                  <a:pt x="18" y="174"/>
                </a:lnTo>
                <a:lnTo>
                  <a:pt x="24" y="180"/>
                </a:lnTo>
                <a:lnTo>
                  <a:pt x="24" y="174"/>
                </a:lnTo>
                <a:lnTo>
                  <a:pt x="24" y="168"/>
                </a:lnTo>
                <a:lnTo>
                  <a:pt x="30" y="168"/>
                </a:lnTo>
                <a:lnTo>
                  <a:pt x="30" y="162"/>
                </a:lnTo>
                <a:lnTo>
                  <a:pt x="24" y="168"/>
                </a:lnTo>
                <a:lnTo>
                  <a:pt x="24" y="162"/>
                </a:lnTo>
                <a:lnTo>
                  <a:pt x="24" y="156"/>
                </a:lnTo>
                <a:lnTo>
                  <a:pt x="30" y="156"/>
                </a:lnTo>
                <a:lnTo>
                  <a:pt x="36" y="156"/>
                </a:lnTo>
                <a:lnTo>
                  <a:pt x="36" y="150"/>
                </a:lnTo>
                <a:lnTo>
                  <a:pt x="42" y="150"/>
                </a:lnTo>
                <a:lnTo>
                  <a:pt x="42" y="144"/>
                </a:lnTo>
                <a:lnTo>
                  <a:pt x="36" y="144"/>
                </a:lnTo>
                <a:lnTo>
                  <a:pt x="36" y="138"/>
                </a:lnTo>
                <a:lnTo>
                  <a:pt x="42" y="144"/>
                </a:lnTo>
                <a:lnTo>
                  <a:pt x="42" y="138"/>
                </a:lnTo>
                <a:lnTo>
                  <a:pt x="36" y="132"/>
                </a:lnTo>
                <a:lnTo>
                  <a:pt x="42" y="126"/>
                </a:lnTo>
                <a:lnTo>
                  <a:pt x="42" y="120"/>
                </a:lnTo>
                <a:lnTo>
                  <a:pt x="48" y="114"/>
                </a:lnTo>
                <a:lnTo>
                  <a:pt x="42" y="114"/>
                </a:lnTo>
                <a:lnTo>
                  <a:pt x="42" y="108"/>
                </a:lnTo>
                <a:lnTo>
                  <a:pt x="36" y="108"/>
                </a:lnTo>
                <a:lnTo>
                  <a:pt x="42" y="102"/>
                </a:lnTo>
                <a:lnTo>
                  <a:pt x="42" y="108"/>
                </a:lnTo>
                <a:lnTo>
                  <a:pt x="48" y="102"/>
                </a:lnTo>
                <a:lnTo>
                  <a:pt x="42" y="102"/>
                </a:lnTo>
                <a:lnTo>
                  <a:pt x="42" y="96"/>
                </a:lnTo>
                <a:lnTo>
                  <a:pt x="48" y="96"/>
                </a:lnTo>
                <a:lnTo>
                  <a:pt x="54" y="96"/>
                </a:lnTo>
                <a:lnTo>
                  <a:pt x="54" y="90"/>
                </a:lnTo>
                <a:lnTo>
                  <a:pt x="48" y="84"/>
                </a:lnTo>
                <a:lnTo>
                  <a:pt x="48" y="78"/>
                </a:lnTo>
                <a:lnTo>
                  <a:pt x="54" y="78"/>
                </a:lnTo>
                <a:lnTo>
                  <a:pt x="54" y="84"/>
                </a:lnTo>
                <a:lnTo>
                  <a:pt x="60" y="78"/>
                </a:lnTo>
                <a:lnTo>
                  <a:pt x="66" y="78"/>
                </a:lnTo>
                <a:lnTo>
                  <a:pt x="102" y="78"/>
                </a:lnTo>
                <a:lnTo>
                  <a:pt x="108" y="78"/>
                </a:lnTo>
                <a:lnTo>
                  <a:pt x="132" y="72"/>
                </a:lnTo>
                <a:lnTo>
                  <a:pt x="168" y="72"/>
                </a:lnTo>
                <a:lnTo>
                  <a:pt x="168" y="66"/>
                </a:lnTo>
                <a:lnTo>
                  <a:pt x="168" y="60"/>
                </a:lnTo>
                <a:lnTo>
                  <a:pt x="162" y="54"/>
                </a:lnTo>
                <a:lnTo>
                  <a:pt x="180" y="54"/>
                </a:lnTo>
                <a:lnTo>
                  <a:pt x="192" y="54"/>
                </a:lnTo>
                <a:lnTo>
                  <a:pt x="198" y="54"/>
                </a:lnTo>
                <a:lnTo>
                  <a:pt x="222" y="54"/>
                </a:lnTo>
                <a:lnTo>
                  <a:pt x="240" y="48"/>
                </a:lnTo>
                <a:lnTo>
                  <a:pt x="264" y="48"/>
                </a:lnTo>
                <a:lnTo>
                  <a:pt x="288" y="42"/>
                </a:lnTo>
                <a:lnTo>
                  <a:pt x="294" y="42"/>
                </a:lnTo>
                <a:lnTo>
                  <a:pt x="312" y="42"/>
                </a:lnTo>
                <a:lnTo>
                  <a:pt x="324" y="42"/>
                </a:lnTo>
                <a:lnTo>
                  <a:pt x="342" y="42"/>
                </a:lnTo>
                <a:lnTo>
                  <a:pt x="372" y="42"/>
                </a:lnTo>
                <a:lnTo>
                  <a:pt x="378" y="36"/>
                </a:lnTo>
                <a:lnTo>
                  <a:pt x="384" y="36"/>
                </a:lnTo>
                <a:lnTo>
                  <a:pt x="402" y="36"/>
                </a:lnTo>
                <a:lnTo>
                  <a:pt x="420" y="36"/>
                </a:lnTo>
                <a:lnTo>
                  <a:pt x="462" y="30"/>
                </a:lnTo>
                <a:lnTo>
                  <a:pt x="480" y="30"/>
                </a:lnTo>
                <a:lnTo>
                  <a:pt x="486" y="30"/>
                </a:lnTo>
                <a:lnTo>
                  <a:pt x="504" y="24"/>
                </a:lnTo>
                <a:lnTo>
                  <a:pt x="510" y="24"/>
                </a:lnTo>
                <a:lnTo>
                  <a:pt x="522" y="24"/>
                </a:lnTo>
                <a:lnTo>
                  <a:pt x="540" y="18"/>
                </a:lnTo>
                <a:lnTo>
                  <a:pt x="546" y="18"/>
                </a:lnTo>
                <a:lnTo>
                  <a:pt x="564" y="18"/>
                </a:lnTo>
                <a:lnTo>
                  <a:pt x="570" y="18"/>
                </a:lnTo>
                <a:lnTo>
                  <a:pt x="588" y="12"/>
                </a:lnTo>
                <a:lnTo>
                  <a:pt x="618" y="12"/>
                </a:lnTo>
                <a:lnTo>
                  <a:pt x="624" y="12"/>
                </a:lnTo>
                <a:lnTo>
                  <a:pt x="624" y="6"/>
                </a:lnTo>
                <a:lnTo>
                  <a:pt x="642" y="6"/>
                </a:lnTo>
                <a:lnTo>
                  <a:pt x="654" y="0"/>
                </a:lnTo>
                <a:lnTo>
                  <a:pt x="666" y="0"/>
                </a:lnTo>
                <a:lnTo>
                  <a:pt x="666" y="6"/>
                </a:lnTo>
                <a:lnTo>
                  <a:pt x="660" y="12"/>
                </a:lnTo>
                <a:lnTo>
                  <a:pt x="666" y="18"/>
                </a:lnTo>
                <a:lnTo>
                  <a:pt x="660" y="24"/>
                </a:lnTo>
                <a:lnTo>
                  <a:pt x="666" y="30"/>
                </a:lnTo>
                <a:lnTo>
                  <a:pt x="654" y="30"/>
                </a:lnTo>
                <a:lnTo>
                  <a:pt x="648" y="36"/>
                </a:lnTo>
                <a:lnTo>
                  <a:pt x="642" y="54"/>
                </a:lnTo>
                <a:lnTo>
                  <a:pt x="636" y="60"/>
                </a:lnTo>
                <a:lnTo>
                  <a:pt x="630" y="54"/>
                </a:lnTo>
                <a:lnTo>
                  <a:pt x="624" y="54"/>
                </a:lnTo>
                <a:lnTo>
                  <a:pt x="618" y="54"/>
                </a:lnTo>
                <a:lnTo>
                  <a:pt x="618" y="60"/>
                </a:lnTo>
                <a:lnTo>
                  <a:pt x="612" y="60"/>
                </a:lnTo>
                <a:lnTo>
                  <a:pt x="612" y="72"/>
                </a:lnTo>
                <a:lnTo>
                  <a:pt x="606" y="72"/>
                </a:lnTo>
                <a:lnTo>
                  <a:pt x="606" y="78"/>
                </a:lnTo>
                <a:lnTo>
                  <a:pt x="600" y="78"/>
                </a:lnTo>
                <a:lnTo>
                  <a:pt x="600" y="72"/>
                </a:lnTo>
                <a:lnTo>
                  <a:pt x="600" y="66"/>
                </a:lnTo>
                <a:lnTo>
                  <a:pt x="594" y="66"/>
                </a:lnTo>
                <a:lnTo>
                  <a:pt x="588" y="72"/>
                </a:lnTo>
                <a:lnTo>
                  <a:pt x="588" y="78"/>
                </a:lnTo>
                <a:lnTo>
                  <a:pt x="582" y="84"/>
                </a:lnTo>
                <a:lnTo>
                  <a:pt x="582" y="78"/>
                </a:lnTo>
                <a:lnTo>
                  <a:pt x="576" y="78"/>
                </a:lnTo>
                <a:lnTo>
                  <a:pt x="576" y="84"/>
                </a:lnTo>
                <a:lnTo>
                  <a:pt x="576" y="90"/>
                </a:lnTo>
                <a:lnTo>
                  <a:pt x="576" y="96"/>
                </a:lnTo>
                <a:lnTo>
                  <a:pt x="570" y="96"/>
                </a:lnTo>
                <a:lnTo>
                  <a:pt x="564" y="96"/>
                </a:lnTo>
                <a:lnTo>
                  <a:pt x="564" y="102"/>
                </a:lnTo>
                <a:lnTo>
                  <a:pt x="558" y="102"/>
                </a:lnTo>
                <a:lnTo>
                  <a:pt x="558" y="108"/>
                </a:lnTo>
                <a:lnTo>
                  <a:pt x="552" y="108"/>
                </a:lnTo>
                <a:lnTo>
                  <a:pt x="552" y="114"/>
                </a:lnTo>
                <a:lnTo>
                  <a:pt x="546" y="114"/>
                </a:lnTo>
                <a:lnTo>
                  <a:pt x="540" y="120"/>
                </a:lnTo>
                <a:lnTo>
                  <a:pt x="534" y="126"/>
                </a:lnTo>
                <a:lnTo>
                  <a:pt x="528" y="126"/>
                </a:lnTo>
                <a:lnTo>
                  <a:pt x="522" y="126"/>
                </a:lnTo>
                <a:lnTo>
                  <a:pt x="516" y="126"/>
                </a:lnTo>
                <a:lnTo>
                  <a:pt x="510" y="132"/>
                </a:lnTo>
                <a:lnTo>
                  <a:pt x="504" y="132"/>
                </a:lnTo>
                <a:lnTo>
                  <a:pt x="504" y="138"/>
                </a:lnTo>
                <a:lnTo>
                  <a:pt x="498" y="138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Candara"/>
                <a:ea typeface="ＭＳ Ｐゴシック" charset="0"/>
                <a:cs typeface="Candara"/>
              </a:rPr>
              <a:t>    </a:t>
            </a:r>
            <a:r>
              <a:rPr lang="en-US" sz="1600" b="1" dirty="0" smtClean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400k</a:t>
            </a:r>
            <a:endParaRPr lang="en-US" sz="1600" b="1" dirty="0">
              <a:solidFill>
                <a:srgbClr val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256050" name="Freeform 53"/>
          <p:cNvSpPr>
            <a:spLocks/>
          </p:cNvSpPr>
          <p:nvPr/>
        </p:nvSpPr>
        <p:spPr bwMode="auto">
          <a:xfrm>
            <a:off x="5343525" y="4559300"/>
            <a:ext cx="438150" cy="762000"/>
          </a:xfrm>
          <a:custGeom>
            <a:avLst/>
            <a:gdLst>
              <a:gd name="T0" fmla="*/ 2147483647 w 276"/>
              <a:gd name="T1" fmla="*/ 2147483647 h 480"/>
              <a:gd name="T2" fmla="*/ 2147483647 w 276"/>
              <a:gd name="T3" fmla="*/ 2147483647 h 480"/>
              <a:gd name="T4" fmla="*/ 2147483647 w 276"/>
              <a:gd name="T5" fmla="*/ 2147483647 h 480"/>
              <a:gd name="T6" fmla="*/ 2147483647 w 276"/>
              <a:gd name="T7" fmla="*/ 2147483647 h 480"/>
              <a:gd name="T8" fmla="*/ 2147483647 w 276"/>
              <a:gd name="T9" fmla="*/ 2147483647 h 480"/>
              <a:gd name="T10" fmla="*/ 2147483647 w 276"/>
              <a:gd name="T11" fmla="*/ 2147483647 h 480"/>
              <a:gd name="T12" fmla="*/ 2147483647 w 276"/>
              <a:gd name="T13" fmla="*/ 2147483647 h 480"/>
              <a:gd name="T14" fmla="*/ 2147483647 w 276"/>
              <a:gd name="T15" fmla="*/ 2147483647 h 480"/>
              <a:gd name="T16" fmla="*/ 2147483647 w 276"/>
              <a:gd name="T17" fmla="*/ 2147483647 h 480"/>
              <a:gd name="T18" fmla="*/ 2147483647 w 276"/>
              <a:gd name="T19" fmla="*/ 2147483647 h 480"/>
              <a:gd name="T20" fmla="*/ 2147483647 w 276"/>
              <a:gd name="T21" fmla="*/ 2147483647 h 480"/>
              <a:gd name="T22" fmla="*/ 2147483647 w 276"/>
              <a:gd name="T23" fmla="*/ 2147483647 h 480"/>
              <a:gd name="T24" fmla="*/ 2147483647 w 276"/>
              <a:gd name="T25" fmla="*/ 2147483647 h 480"/>
              <a:gd name="T26" fmla="*/ 0 w 276"/>
              <a:gd name="T27" fmla="*/ 2147483647 h 480"/>
              <a:gd name="T28" fmla="*/ 0 w 276"/>
              <a:gd name="T29" fmla="*/ 2147483647 h 480"/>
              <a:gd name="T30" fmla="*/ 2147483647 w 276"/>
              <a:gd name="T31" fmla="*/ 2147483647 h 480"/>
              <a:gd name="T32" fmla="*/ 2147483647 w 276"/>
              <a:gd name="T33" fmla="*/ 2147483647 h 480"/>
              <a:gd name="T34" fmla="*/ 2147483647 w 276"/>
              <a:gd name="T35" fmla="*/ 2147483647 h 480"/>
              <a:gd name="T36" fmla="*/ 2147483647 w 276"/>
              <a:gd name="T37" fmla="*/ 2147483647 h 480"/>
              <a:gd name="T38" fmla="*/ 2147483647 w 276"/>
              <a:gd name="T39" fmla="*/ 2147483647 h 480"/>
              <a:gd name="T40" fmla="*/ 2147483647 w 276"/>
              <a:gd name="T41" fmla="*/ 2147483647 h 480"/>
              <a:gd name="T42" fmla="*/ 2147483647 w 276"/>
              <a:gd name="T43" fmla="*/ 2147483647 h 480"/>
              <a:gd name="T44" fmla="*/ 2147483647 w 276"/>
              <a:gd name="T45" fmla="*/ 2147483647 h 480"/>
              <a:gd name="T46" fmla="*/ 2147483647 w 276"/>
              <a:gd name="T47" fmla="*/ 2147483647 h 480"/>
              <a:gd name="T48" fmla="*/ 2147483647 w 276"/>
              <a:gd name="T49" fmla="*/ 2147483647 h 480"/>
              <a:gd name="T50" fmla="*/ 2147483647 w 276"/>
              <a:gd name="T51" fmla="*/ 2147483647 h 480"/>
              <a:gd name="T52" fmla="*/ 2147483647 w 276"/>
              <a:gd name="T53" fmla="*/ 2147483647 h 480"/>
              <a:gd name="T54" fmla="*/ 2147483647 w 276"/>
              <a:gd name="T55" fmla="*/ 2147483647 h 480"/>
              <a:gd name="T56" fmla="*/ 2147483647 w 276"/>
              <a:gd name="T57" fmla="*/ 2147483647 h 480"/>
              <a:gd name="T58" fmla="*/ 2147483647 w 276"/>
              <a:gd name="T59" fmla="*/ 2147483647 h 480"/>
              <a:gd name="T60" fmla="*/ 2147483647 w 276"/>
              <a:gd name="T61" fmla="*/ 2147483647 h 480"/>
              <a:gd name="T62" fmla="*/ 2147483647 w 276"/>
              <a:gd name="T63" fmla="*/ 2147483647 h 480"/>
              <a:gd name="T64" fmla="*/ 2147483647 w 276"/>
              <a:gd name="T65" fmla="*/ 2147483647 h 480"/>
              <a:gd name="T66" fmla="*/ 2147483647 w 276"/>
              <a:gd name="T67" fmla="*/ 2147483647 h 480"/>
              <a:gd name="T68" fmla="*/ 2147483647 w 276"/>
              <a:gd name="T69" fmla="*/ 2147483647 h 480"/>
              <a:gd name="T70" fmla="*/ 2147483647 w 276"/>
              <a:gd name="T71" fmla="*/ 2147483647 h 480"/>
              <a:gd name="T72" fmla="*/ 2147483647 w 276"/>
              <a:gd name="T73" fmla="*/ 2147483647 h 480"/>
              <a:gd name="T74" fmla="*/ 2147483647 w 276"/>
              <a:gd name="T75" fmla="*/ 2147483647 h 480"/>
              <a:gd name="T76" fmla="*/ 2147483647 w 276"/>
              <a:gd name="T77" fmla="*/ 2147483647 h 480"/>
              <a:gd name="T78" fmla="*/ 2147483647 w 276"/>
              <a:gd name="T79" fmla="*/ 2147483647 h 480"/>
              <a:gd name="T80" fmla="*/ 2147483647 w 276"/>
              <a:gd name="T81" fmla="*/ 2147483647 h 480"/>
              <a:gd name="T82" fmla="*/ 2147483647 w 276"/>
              <a:gd name="T83" fmla="*/ 2147483647 h 480"/>
              <a:gd name="T84" fmla="*/ 2147483647 w 276"/>
              <a:gd name="T85" fmla="*/ 2147483647 h 480"/>
              <a:gd name="T86" fmla="*/ 2147483647 w 276"/>
              <a:gd name="T87" fmla="*/ 2147483647 h 480"/>
              <a:gd name="T88" fmla="*/ 2147483647 w 276"/>
              <a:gd name="T89" fmla="*/ 2147483647 h 480"/>
              <a:gd name="T90" fmla="*/ 2147483647 w 276"/>
              <a:gd name="T91" fmla="*/ 2147483647 h 480"/>
              <a:gd name="T92" fmla="*/ 2147483647 w 276"/>
              <a:gd name="T93" fmla="*/ 2147483647 h 480"/>
              <a:gd name="T94" fmla="*/ 2147483647 w 276"/>
              <a:gd name="T95" fmla="*/ 2147483647 h 480"/>
              <a:gd name="T96" fmla="*/ 2147483647 w 276"/>
              <a:gd name="T97" fmla="*/ 2147483647 h 480"/>
              <a:gd name="T98" fmla="*/ 2147483647 w 276"/>
              <a:gd name="T99" fmla="*/ 2147483647 h 480"/>
              <a:gd name="T100" fmla="*/ 2147483647 w 276"/>
              <a:gd name="T101" fmla="*/ 2147483647 h 480"/>
              <a:gd name="T102" fmla="*/ 2147483647 w 276"/>
              <a:gd name="T103" fmla="*/ 2147483647 h 480"/>
              <a:gd name="T104" fmla="*/ 2147483647 w 276"/>
              <a:gd name="T105" fmla="*/ 2147483647 h 480"/>
              <a:gd name="T106" fmla="*/ 2147483647 w 276"/>
              <a:gd name="T107" fmla="*/ 2147483647 h 480"/>
              <a:gd name="T108" fmla="*/ 2147483647 w 276"/>
              <a:gd name="T109" fmla="*/ 2147483647 h 480"/>
              <a:gd name="T110" fmla="*/ 2147483647 w 276"/>
              <a:gd name="T111" fmla="*/ 2147483647 h 480"/>
              <a:gd name="T112" fmla="*/ 2147483647 w 276"/>
              <a:gd name="T113" fmla="*/ 0 h 480"/>
              <a:gd name="T114" fmla="*/ 2147483647 w 276"/>
              <a:gd name="T115" fmla="*/ 2147483647 h 480"/>
              <a:gd name="T116" fmla="*/ 2147483647 w 276"/>
              <a:gd name="T117" fmla="*/ 2147483647 h 480"/>
              <a:gd name="T118" fmla="*/ 2147483647 w 276"/>
              <a:gd name="T119" fmla="*/ 2147483647 h 480"/>
              <a:gd name="T120" fmla="*/ 2147483647 w 276"/>
              <a:gd name="T121" fmla="*/ 2147483647 h 48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76"/>
              <a:gd name="T184" fmla="*/ 0 h 480"/>
              <a:gd name="T185" fmla="*/ 276 w 276"/>
              <a:gd name="T186" fmla="*/ 480 h 48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76" h="480">
                <a:moveTo>
                  <a:pt x="264" y="354"/>
                </a:moveTo>
                <a:lnTo>
                  <a:pt x="270" y="384"/>
                </a:lnTo>
                <a:lnTo>
                  <a:pt x="270" y="396"/>
                </a:lnTo>
                <a:lnTo>
                  <a:pt x="270" y="420"/>
                </a:lnTo>
                <a:lnTo>
                  <a:pt x="276" y="456"/>
                </a:lnTo>
                <a:lnTo>
                  <a:pt x="270" y="462"/>
                </a:lnTo>
                <a:lnTo>
                  <a:pt x="264" y="456"/>
                </a:lnTo>
                <a:lnTo>
                  <a:pt x="252" y="462"/>
                </a:lnTo>
                <a:lnTo>
                  <a:pt x="234" y="456"/>
                </a:lnTo>
                <a:lnTo>
                  <a:pt x="204" y="468"/>
                </a:lnTo>
                <a:lnTo>
                  <a:pt x="204" y="462"/>
                </a:lnTo>
                <a:lnTo>
                  <a:pt x="198" y="462"/>
                </a:lnTo>
                <a:lnTo>
                  <a:pt x="198" y="468"/>
                </a:lnTo>
                <a:lnTo>
                  <a:pt x="192" y="474"/>
                </a:lnTo>
                <a:lnTo>
                  <a:pt x="192" y="480"/>
                </a:lnTo>
                <a:lnTo>
                  <a:pt x="180" y="480"/>
                </a:lnTo>
                <a:lnTo>
                  <a:pt x="174" y="480"/>
                </a:lnTo>
                <a:lnTo>
                  <a:pt x="174" y="474"/>
                </a:lnTo>
                <a:lnTo>
                  <a:pt x="174" y="468"/>
                </a:lnTo>
                <a:lnTo>
                  <a:pt x="168" y="462"/>
                </a:lnTo>
                <a:lnTo>
                  <a:pt x="168" y="456"/>
                </a:lnTo>
                <a:lnTo>
                  <a:pt x="162" y="456"/>
                </a:lnTo>
                <a:lnTo>
                  <a:pt x="162" y="450"/>
                </a:lnTo>
                <a:lnTo>
                  <a:pt x="156" y="450"/>
                </a:lnTo>
                <a:lnTo>
                  <a:pt x="156" y="438"/>
                </a:lnTo>
                <a:lnTo>
                  <a:pt x="150" y="438"/>
                </a:lnTo>
                <a:lnTo>
                  <a:pt x="156" y="438"/>
                </a:lnTo>
                <a:lnTo>
                  <a:pt x="150" y="438"/>
                </a:lnTo>
                <a:lnTo>
                  <a:pt x="150" y="432"/>
                </a:lnTo>
                <a:lnTo>
                  <a:pt x="156" y="432"/>
                </a:lnTo>
                <a:lnTo>
                  <a:pt x="150" y="432"/>
                </a:lnTo>
                <a:lnTo>
                  <a:pt x="156" y="432"/>
                </a:lnTo>
                <a:lnTo>
                  <a:pt x="156" y="426"/>
                </a:lnTo>
                <a:lnTo>
                  <a:pt x="156" y="420"/>
                </a:lnTo>
                <a:lnTo>
                  <a:pt x="156" y="414"/>
                </a:lnTo>
                <a:lnTo>
                  <a:pt x="162" y="414"/>
                </a:lnTo>
                <a:lnTo>
                  <a:pt x="156" y="414"/>
                </a:lnTo>
                <a:lnTo>
                  <a:pt x="162" y="408"/>
                </a:lnTo>
                <a:lnTo>
                  <a:pt x="156" y="408"/>
                </a:lnTo>
                <a:lnTo>
                  <a:pt x="162" y="408"/>
                </a:lnTo>
                <a:lnTo>
                  <a:pt x="162" y="402"/>
                </a:lnTo>
                <a:lnTo>
                  <a:pt x="150" y="402"/>
                </a:lnTo>
                <a:lnTo>
                  <a:pt x="114" y="408"/>
                </a:lnTo>
                <a:lnTo>
                  <a:pt x="108" y="408"/>
                </a:lnTo>
                <a:lnTo>
                  <a:pt x="90" y="408"/>
                </a:lnTo>
                <a:lnTo>
                  <a:pt x="66" y="408"/>
                </a:lnTo>
                <a:lnTo>
                  <a:pt x="48" y="408"/>
                </a:lnTo>
                <a:lnTo>
                  <a:pt x="36" y="408"/>
                </a:lnTo>
                <a:lnTo>
                  <a:pt x="0" y="414"/>
                </a:lnTo>
                <a:lnTo>
                  <a:pt x="0" y="408"/>
                </a:lnTo>
                <a:lnTo>
                  <a:pt x="6" y="408"/>
                </a:lnTo>
                <a:lnTo>
                  <a:pt x="6" y="402"/>
                </a:lnTo>
                <a:lnTo>
                  <a:pt x="0" y="402"/>
                </a:lnTo>
                <a:lnTo>
                  <a:pt x="0" y="396"/>
                </a:lnTo>
                <a:lnTo>
                  <a:pt x="0" y="390"/>
                </a:lnTo>
                <a:lnTo>
                  <a:pt x="0" y="384"/>
                </a:lnTo>
                <a:lnTo>
                  <a:pt x="6" y="384"/>
                </a:lnTo>
                <a:lnTo>
                  <a:pt x="6" y="378"/>
                </a:lnTo>
                <a:lnTo>
                  <a:pt x="6" y="372"/>
                </a:lnTo>
                <a:lnTo>
                  <a:pt x="0" y="372"/>
                </a:lnTo>
                <a:lnTo>
                  <a:pt x="6" y="372"/>
                </a:lnTo>
                <a:lnTo>
                  <a:pt x="6" y="366"/>
                </a:lnTo>
                <a:lnTo>
                  <a:pt x="6" y="372"/>
                </a:lnTo>
                <a:lnTo>
                  <a:pt x="12" y="372"/>
                </a:lnTo>
                <a:lnTo>
                  <a:pt x="6" y="366"/>
                </a:lnTo>
                <a:lnTo>
                  <a:pt x="6" y="360"/>
                </a:lnTo>
                <a:lnTo>
                  <a:pt x="12" y="360"/>
                </a:lnTo>
                <a:lnTo>
                  <a:pt x="12" y="354"/>
                </a:lnTo>
                <a:lnTo>
                  <a:pt x="18" y="354"/>
                </a:lnTo>
                <a:lnTo>
                  <a:pt x="12" y="354"/>
                </a:lnTo>
                <a:lnTo>
                  <a:pt x="6" y="354"/>
                </a:lnTo>
                <a:lnTo>
                  <a:pt x="6" y="348"/>
                </a:lnTo>
                <a:lnTo>
                  <a:pt x="12" y="348"/>
                </a:lnTo>
                <a:lnTo>
                  <a:pt x="18" y="348"/>
                </a:lnTo>
                <a:lnTo>
                  <a:pt x="18" y="342"/>
                </a:lnTo>
                <a:lnTo>
                  <a:pt x="18" y="336"/>
                </a:lnTo>
                <a:lnTo>
                  <a:pt x="24" y="336"/>
                </a:lnTo>
                <a:lnTo>
                  <a:pt x="18" y="336"/>
                </a:lnTo>
                <a:lnTo>
                  <a:pt x="18" y="330"/>
                </a:lnTo>
                <a:lnTo>
                  <a:pt x="24" y="324"/>
                </a:lnTo>
                <a:lnTo>
                  <a:pt x="24" y="330"/>
                </a:lnTo>
                <a:lnTo>
                  <a:pt x="30" y="330"/>
                </a:lnTo>
                <a:lnTo>
                  <a:pt x="24" y="324"/>
                </a:lnTo>
                <a:lnTo>
                  <a:pt x="30" y="324"/>
                </a:lnTo>
                <a:lnTo>
                  <a:pt x="30" y="318"/>
                </a:lnTo>
                <a:lnTo>
                  <a:pt x="36" y="312"/>
                </a:lnTo>
                <a:lnTo>
                  <a:pt x="42" y="306"/>
                </a:lnTo>
                <a:lnTo>
                  <a:pt x="36" y="306"/>
                </a:lnTo>
                <a:lnTo>
                  <a:pt x="36" y="300"/>
                </a:lnTo>
                <a:lnTo>
                  <a:pt x="42" y="306"/>
                </a:lnTo>
                <a:lnTo>
                  <a:pt x="42" y="300"/>
                </a:lnTo>
                <a:lnTo>
                  <a:pt x="48" y="300"/>
                </a:lnTo>
                <a:lnTo>
                  <a:pt x="48" y="294"/>
                </a:lnTo>
                <a:lnTo>
                  <a:pt x="42" y="294"/>
                </a:lnTo>
                <a:lnTo>
                  <a:pt x="42" y="300"/>
                </a:lnTo>
                <a:lnTo>
                  <a:pt x="42" y="294"/>
                </a:lnTo>
                <a:lnTo>
                  <a:pt x="36" y="300"/>
                </a:lnTo>
                <a:lnTo>
                  <a:pt x="30" y="294"/>
                </a:lnTo>
                <a:lnTo>
                  <a:pt x="36" y="294"/>
                </a:lnTo>
                <a:lnTo>
                  <a:pt x="36" y="288"/>
                </a:lnTo>
                <a:lnTo>
                  <a:pt x="42" y="288"/>
                </a:lnTo>
                <a:lnTo>
                  <a:pt x="48" y="288"/>
                </a:lnTo>
                <a:lnTo>
                  <a:pt x="48" y="282"/>
                </a:lnTo>
                <a:lnTo>
                  <a:pt x="54" y="282"/>
                </a:lnTo>
                <a:lnTo>
                  <a:pt x="54" y="270"/>
                </a:lnTo>
                <a:lnTo>
                  <a:pt x="54" y="276"/>
                </a:lnTo>
                <a:lnTo>
                  <a:pt x="48" y="276"/>
                </a:lnTo>
                <a:lnTo>
                  <a:pt x="42" y="270"/>
                </a:lnTo>
                <a:lnTo>
                  <a:pt x="48" y="270"/>
                </a:lnTo>
                <a:lnTo>
                  <a:pt x="48" y="264"/>
                </a:lnTo>
                <a:lnTo>
                  <a:pt x="42" y="270"/>
                </a:lnTo>
                <a:lnTo>
                  <a:pt x="42" y="264"/>
                </a:lnTo>
                <a:lnTo>
                  <a:pt x="36" y="264"/>
                </a:lnTo>
                <a:lnTo>
                  <a:pt x="36" y="258"/>
                </a:lnTo>
                <a:lnTo>
                  <a:pt x="42" y="264"/>
                </a:lnTo>
                <a:lnTo>
                  <a:pt x="48" y="264"/>
                </a:lnTo>
                <a:lnTo>
                  <a:pt x="48" y="258"/>
                </a:lnTo>
                <a:lnTo>
                  <a:pt x="42" y="258"/>
                </a:lnTo>
                <a:lnTo>
                  <a:pt x="36" y="258"/>
                </a:lnTo>
                <a:lnTo>
                  <a:pt x="42" y="252"/>
                </a:lnTo>
                <a:lnTo>
                  <a:pt x="42" y="246"/>
                </a:lnTo>
                <a:lnTo>
                  <a:pt x="42" y="252"/>
                </a:lnTo>
                <a:lnTo>
                  <a:pt x="36" y="252"/>
                </a:lnTo>
                <a:lnTo>
                  <a:pt x="30" y="246"/>
                </a:lnTo>
                <a:lnTo>
                  <a:pt x="36" y="240"/>
                </a:lnTo>
                <a:lnTo>
                  <a:pt x="30" y="240"/>
                </a:lnTo>
                <a:lnTo>
                  <a:pt x="30" y="234"/>
                </a:lnTo>
                <a:lnTo>
                  <a:pt x="30" y="228"/>
                </a:lnTo>
                <a:lnTo>
                  <a:pt x="36" y="222"/>
                </a:lnTo>
                <a:lnTo>
                  <a:pt x="36" y="216"/>
                </a:lnTo>
                <a:lnTo>
                  <a:pt x="30" y="216"/>
                </a:lnTo>
                <a:lnTo>
                  <a:pt x="30" y="222"/>
                </a:lnTo>
                <a:lnTo>
                  <a:pt x="24" y="222"/>
                </a:lnTo>
                <a:lnTo>
                  <a:pt x="30" y="210"/>
                </a:lnTo>
                <a:lnTo>
                  <a:pt x="30" y="204"/>
                </a:lnTo>
                <a:lnTo>
                  <a:pt x="24" y="204"/>
                </a:lnTo>
                <a:lnTo>
                  <a:pt x="24" y="198"/>
                </a:lnTo>
                <a:lnTo>
                  <a:pt x="30" y="198"/>
                </a:lnTo>
                <a:lnTo>
                  <a:pt x="36" y="198"/>
                </a:lnTo>
                <a:lnTo>
                  <a:pt x="36" y="192"/>
                </a:lnTo>
                <a:lnTo>
                  <a:pt x="36" y="186"/>
                </a:lnTo>
                <a:lnTo>
                  <a:pt x="30" y="186"/>
                </a:lnTo>
                <a:lnTo>
                  <a:pt x="30" y="180"/>
                </a:lnTo>
                <a:lnTo>
                  <a:pt x="30" y="174"/>
                </a:lnTo>
                <a:lnTo>
                  <a:pt x="36" y="174"/>
                </a:lnTo>
                <a:lnTo>
                  <a:pt x="36" y="168"/>
                </a:lnTo>
                <a:lnTo>
                  <a:pt x="30" y="168"/>
                </a:lnTo>
                <a:lnTo>
                  <a:pt x="30" y="174"/>
                </a:lnTo>
                <a:lnTo>
                  <a:pt x="24" y="174"/>
                </a:lnTo>
                <a:lnTo>
                  <a:pt x="24" y="168"/>
                </a:lnTo>
                <a:lnTo>
                  <a:pt x="30" y="168"/>
                </a:lnTo>
                <a:lnTo>
                  <a:pt x="30" y="162"/>
                </a:lnTo>
                <a:lnTo>
                  <a:pt x="24" y="162"/>
                </a:lnTo>
                <a:lnTo>
                  <a:pt x="24" y="168"/>
                </a:lnTo>
                <a:lnTo>
                  <a:pt x="18" y="168"/>
                </a:lnTo>
                <a:lnTo>
                  <a:pt x="24" y="168"/>
                </a:lnTo>
                <a:lnTo>
                  <a:pt x="24" y="162"/>
                </a:lnTo>
                <a:lnTo>
                  <a:pt x="18" y="156"/>
                </a:lnTo>
                <a:lnTo>
                  <a:pt x="24" y="156"/>
                </a:lnTo>
                <a:lnTo>
                  <a:pt x="24" y="150"/>
                </a:lnTo>
                <a:lnTo>
                  <a:pt x="24" y="144"/>
                </a:lnTo>
                <a:lnTo>
                  <a:pt x="30" y="144"/>
                </a:lnTo>
                <a:lnTo>
                  <a:pt x="36" y="144"/>
                </a:lnTo>
                <a:lnTo>
                  <a:pt x="36" y="138"/>
                </a:lnTo>
                <a:lnTo>
                  <a:pt x="30" y="144"/>
                </a:lnTo>
                <a:lnTo>
                  <a:pt x="30" y="138"/>
                </a:lnTo>
                <a:lnTo>
                  <a:pt x="24" y="138"/>
                </a:lnTo>
                <a:lnTo>
                  <a:pt x="30" y="138"/>
                </a:lnTo>
                <a:lnTo>
                  <a:pt x="30" y="132"/>
                </a:lnTo>
                <a:lnTo>
                  <a:pt x="36" y="138"/>
                </a:lnTo>
                <a:lnTo>
                  <a:pt x="42" y="132"/>
                </a:lnTo>
                <a:lnTo>
                  <a:pt x="36" y="132"/>
                </a:lnTo>
                <a:lnTo>
                  <a:pt x="36" y="126"/>
                </a:lnTo>
                <a:lnTo>
                  <a:pt x="30" y="126"/>
                </a:lnTo>
                <a:lnTo>
                  <a:pt x="36" y="120"/>
                </a:lnTo>
                <a:lnTo>
                  <a:pt x="30" y="114"/>
                </a:lnTo>
                <a:lnTo>
                  <a:pt x="36" y="114"/>
                </a:lnTo>
                <a:lnTo>
                  <a:pt x="42" y="114"/>
                </a:lnTo>
                <a:lnTo>
                  <a:pt x="42" y="108"/>
                </a:lnTo>
                <a:lnTo>
                  <a:pt x="48" y="108"/>
                </a:lnTo>
                <a:lnTo>
                  <a:pt x="48" y="102"/>
                </a:lnTo>
                <a:lnTo>
                  <a:pt x="42" y="102"/>
                </a:lnTo>
                <a:lnTo>
                  <a:pt x="42" y="96"/>
                </a:lnTo>
                <a:lnTo>
                  <a:pt x="48" y="96"/>
                </a:lnTo>
                <a:lnTo>
                  <a:pt x="54" y="96"/>
                </a:lnTo>
                <a:lnTo>
                  <a:pt x="48" y="96"/>
                </a:lnTo>
                <a:lnTo>
                  <a:pt x="42" y="90"/>
                </a:lnTo>
                <a:lnTo>
                  <a:pt x="48" y="90"/>
                </a:lnTo>
                <a:lnTo>
                  <a:pt x="48" y="84"/>
                </a:lnTo>
                <a:lnTo>
                  <a:pt x="54" y="84"/>
                </a:lnTo>
                <a:lnTo>
                  <a:pt x="54" y="78"/>
                </a:lnTo>
                <a:lnTo>
                  <a:pt x="54" y="72"/>
                </a:lnTo>
                <a:lnTo>
                  <a:pt x="60" y="72"/>
                </a:lnTo>
                <a:lnTo>
                  <a:pt x="60" y="78"/>
                </a:lnTo>
                <a:lnTo>
                  <a:pt x="66" y="78"/>
                </a:lnTo>
                <a:lnTo>
                  <a:pt x="60" y="78"/>
                </a:lnTo>
                <a:lnTo>
                  <a:pt x="66" y="72"/>
                </a:lnTo>
                <a:lnTo>
                  <a:pt x="66" y="66"/>
                </a:lnTo>
                <a:lnTo>
                  <a:pt x="72" y="66"/>
                </a:lnTo>
                <a:lnTo>
                  <a:pt x="66" y="60"/>
                </a:lnTo>
                <a:lnTo>
                  <a:pt x="72" y="60"/>
                </a:lnTo>
                <a:lnTo>
                  <a:pt x="72" y="54"/>
                </a:lnTo>
                <a:lnTo>
                  <a:pt x="66" y="48"/>
                </a:lnTo>
                <a:lnTo>
                  <a:pt x="66" y="42"/>
                </a:lnTo>
                <a:lnTo>
                  <a:pt x="72" y="42"/>
                </a:lnTo>
                <a:lnTo>
                  <a:pt x="72" y="48"/>
                </a:lnTo>
                <a:lnTo>
                  <a:pt x="78" y="42"/>
                </a:lnTo>
                <a:lnTo>
                  <a:pt x="72" y="42"/>
                </a:lnTo>
                <a:lnTo>
                  <a:pt x="72" y="30"/>
                </a:lnTo>
                <a:lnTo>
                  <a:pt x="72" y="36"/>
                </a:lnTo>
                <a:lnTo>
                  <a:pt x="78" y="36"/>
                </a:lnTo>
                <a:lnTo>
                  <a:pt x="78" y="30"/>
                </a:lnTo>
                <a:lnTo>
                  <a:pt x="72" y="24"/>
                </a:lnTo>
                <a:lnTo>
                  <a:pt x="78" y="24"/>
                </a:lnTo>
                <a:lnTo>
                  <a:pt x="78" y="30"/>
                </a:lnTo>
                <a:lnTo>
                  <a:pt x="78" y="24"/>
                </a:lnTo>
                <a:lnTo>
                  <a:pt x="84" y="24"/>
                </a:lnTo>
                <a:lnTo>
                  <a:pt x="90" y="24"/>
                </a:lnTo>
                <a:lnTo>
                  <a:pt x="90" y="18"/>
                </a:lnTo>
                <a:lnTo>
                  <a:pt x="96" y="18"/>
                </a:lnTo>
                <a:lnTo>
                  <a:pt x="90" y="18"/>
                </a:lnTo>
                <a:lnTo>
                  <a:pt x="90" y="12"/>
                </a:lnTo>
                <a:lnTo>
                  <a:pt x="132" y="6"/>
                </a:lnTo>
                <a:lnTo>
                  <a:pt x="138" y="6"/>
                </a:lnTo>
                <a:lnTo>
                  <a:pt x="162" y="6"/>
                </a:lnTo>
                <a:lnTo>
                  <a:pt x="174" y="6"/>
                </a:lnTo>
                <a:lnTo>
                  <a:pt x="192" y="6"/>
                </a:lnTo>
                <a:lnTo>
                  <a:pt x="210" y="0"/>
                </a:lnTo>
                <a:lnTo>
                  <a:pt x="240" y="0"/>
                </a:lnTo>
                <a:lnTo>
                  <a:pt x="246" y="0"/>
                </a:lnTo>
                <a:lnTo>
                  <a:pt x="258" y="0"/>
                </a:lnTo>
                <a:lnTo>
                  <a:pt x="264" y="6"/>
                </a:lnTo>
                <a:lnTo>
                  <a:pt x="264" y="42"/>
                </a:lnTo>
                <a:lnTo>
                  <a:pt x="264" y="54"/>
                </a:lnTo>
                <a:lnTo>
                  <a:pt x="264" y="66"/>
                </a:lnTo>
                <a:lnTo>
                  <a:pt x="264" y="90"/>
                </a:lnTo>
                <a:lnTo>
                  <a:pt x="264" y="126"/>
                </a:lnTo>
                <a:lnTo>
                  <a:pt x="264" y="144"/>
                </a:lnTo>
                <a:lnTo>
                  <a:pt x="264" y="168"/>
                </a:lnTo>
                <a:lnTo>
                  <a:pt x="264" y="198"/>
                </a:lnTo>
                <a:lnTo>
                  <a:pt x="264" y="204"/>
                </a:lnTo>
                <a:lnTo>
                  <a:pt x="258" y="240"/>
                </a:lnTo>
                <a:lnTo>
                  <a:pt x="258" y="264"/>
                </a:lnTo>
                <a:lnTo>
                  <a:pt x="258" y="276"/>
                </a:lnTo>
                <a:lnTo>
                  <a:pt x="258" y="306"/>
                </a:lnTo>
                <a:lnTo>
                  <a:pt x="264" y="324"/>
                </a:lnTo>
                <a:lnTo>
                  <a:pt x="264" y="35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solidFill>
                <a:srgbClr val="FF0000"/>
              </a:solidFill>
              <a:latin typeface="Candara"/>
              <a:ea typeface="ＭＳ Ｐゴシック" charset="0"/>
              <a:cs typeface="Candar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Candara"/>
                <a:ea typeface="ＭＳ Ｐゴシック" charset="0"/>
                <a:cs typeface="Candara"/>
              </a:rPr>
              <a:t> </a:t>
            </a:r>
          </a:p>
        </p:txBody>
      </p:sp>
      <p:sp>
        <p:nvSpPr>
          <p:cNvPr id="256052" name="Freeform 55"/>
          <p:cNvSpPr>
            <a:spLocks/>
          </p:cNvSpPr>
          <p:nvPr/>
        </p:nvSpPr>
        <p:spPr bwMode="auto">
          <a:xfrm>
            <a:off x="1885952" y="3140203"/>
            <a:ext cx="790575" cy="1228725"/>
          </a:xfrm>
          <a:custGeom>
            <a:avLst/>
            <a:gdLst>
              <a:gd name="T0" fmla="*/ 2147483647 w 498"/>
              <a:gd name="T1" fmla="*/ 2147483647 h 774"/>
              <a:gd name="T2" fmla="*/ 2147483647 w 498"/>
              <a:gd name="T3" fmla="*/ 2147483647 h 774"/>
              <a:gd name="T4" fmla="*/ 0 w 498"/>
              <a:gd name="T5" fmla="*/ 2147483647 h 774"/>
              <a:gd name="T6" fmla="*/ 2147483647 w 498"/>
              <a:gd name="T7" fmla="*/ 2147483647 h 774"/>
              <a:gd name="T8" fmla="*/ 2147483647 w 498"/>
              <a:gd name="T9" fmla="*/ 2147483647 h 774"/>
              <a:gd name="T10" fmla="*/ 2147483647 w 498"/>
              <a:gd name="T11" fmla="*/ 0 h 774"/>
              <a:gd name="T12" fmla="*/ 2147483647 w 498"/>
              <a:gd name="T13" fmla="*/ 2147483647 h 774"/>
              <a:gd name="T14" fmla="*/ 2147483647 w 498"/>
              <a:gd name="T15" fmla="*/ 2147483647 h 774"/>
              <a:gd name="T16" fmla="*/ 2147483647 w 498"/>
              <a:gd name="T17" fmla="*/ 2147483647 h 774"/>
              <a:gd name="T18" fmla="*/ 2147483647 w 498"/>
              <a:gd name="T19" fmla="*/ 2147483647 h 774"/>
              <a:gd name="T20" fmla="*/ 2147483647 w 498"/>
              <a:gd name="T21" fmla="*/ 2147483647 h 774"/>
              <a:gd name="T22" fmla="*/ 2147483647 w 498"/>
              <a:gd name="T23" fmla="*/ 2147483647 h 774"/>
              <a:gd name="T24" fmla="*/ 2147483647 w 498"/>
              <a:gd name="T25" fmla="*/ 2147483647 h 774"/>
              <a:gd name="T26" fmla="*/ 2147483647 w 498"/>
              <a:gd name="T27" fmla="*/ 2147483647 h 774"/>
              <a:gd name="T28" fmla="*/ 2147483647 w 498"/>
              <a:gd name="T29" fmla="*/ 2147483647 h 774"/>
              <a:gd name="T30" fmla="*/ 2147483647 w 498"/>
              <a:gd name="T31" fmla="*/ 2147483647 h 774"/>
              <a:gd name="T32" fmla="*/ 2147483647 w 498"/>
              <a:gd name="T33" fmla="*/ 2147483647 h 774"/>
              <a:gd name="T34" fmla="*/ 2147483647 w 498"/>
              <a:gd name="T35" fmla="*/ 2147483647 h 774"/>
              <a:gd name="T36" fmla="*/ 2147483647 w 498"/>
              <a:gd name="T37" fmla="*/ 2147483647 h 774"/>
              <a:gd name="T38" fmla="*/ 2147483647 w 498"/>
              <a:gd name="T39" fmla="*/ 2147483647 h 774"/>
              <a:gd name="T40" fmla="*/ 2147483647 w 498"/>
              <a:gd name="T41" fmla="*/ 2147483647 h 774"/>
              <a:gd name="T42" fmla="*/ 2147483647 w 498"/>
              <a:gd name="T43" fmla="*/ 2147483647 h 774"/>
              <a:gd name="T44" fmla="*/ 2147483647 w 498"/>
              <a:gd name="T45" fmla="*/ 2147483647 h 774"/>
              <a:gd name="T46" fmla="*/ 2147483647 w 498"/>
              <a:gd name="T47" fmla="*/ 2147483647 h 774"/>
              <a:gd name="T48" fmla="*/ 2147483647 w 498"/>
              <a:gd name="T49" fmla="*/ 2147483647 h 774"/>
              <a:gd name="T50" fmla="*/ 2147483647 w 498"/>
              <a:gd name="T51" fmla="*/ 2147483647 h 774"/>
              <a:gd name="T52" fmla="*/ 2147483647 w 498"/>
              <a:gd name="T53" fmla="*/ 2147483647 h 774"/>
              <a:gd name="T54" fmla="*/ 2147483647 w 498"/>
              <a:gd name="T55" fmla="*/ 2147483647 h 774"/>
              <a:gd name="T56" fmla="*/ 2147483647 w 498"/>
              <a:gd name="T57" fmla="*/ 2147483647 h 774"/>
              <a:gd name="T58" fmla="*/ 2147483647 w 498"/>
              <a:gd name="T59" fmla="*/ 2147483647 h 774"/>
              <a:gd name="T60" fmla="*/ 2147483647 w 498"/>
              <a:gd name="T61" fmla="*/ 2147483647 h 774"/>
              <a:gd name="T62" fmla="*/ 2147483647 w 498"/>
              <a:gd name="T63" fmla="*/ 2147483647 h 774"/>
              <a:gd name="T64" fmla="*/ 2147483647 w 498"/>
              <a:gd name="T65" fmla="*/ 2147483647 h 774"/>
              <a:gd name="T66" fmla="*/ 2147483647 w 498"/>
              <a:gd name="T67" fmla="*/ 2147483647 h 774"/>
              <a:gd name="T68" fmla="*/ 2147483647 w 498"/>
              <a:gd name="T69" fmla="*/ 2147483647 h 774"/>
              <a:gd name="T70" fmla="*/ 2147483647 w 498"/>
              <a:gd name="T71" fmla="*/ 2147483647 h 774"/>
              <a:gd name="T72" fmla="*/ 2147483647 w 498"/>
              <a:gd name="T73" fmla="*/ 2147483647 h 77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498"/>
              <a:gd name="T112" fmla="*/ 0 h 774"/>
              <a:gd name="T113" fmla="*/ 498 w 498"/>
              <a:gd name="T114" fmla="*/ 774 h 774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498" h="774">
                <a:moveTo>
                  <a:pt x="48" y="366"/>
                </a:moveTo>
                <a:lnTo>
                  <a:pt x="36" y="348"/>
                </a:lnTo>
                <a:lnTo>
                  <a:pt x="24" y="330"/>
                </a:lnTo>
                <a:lnTo>
                  <a:pt x="6" y="300"/>
                </a:lnTo>
                <a:lnTo>
                  <a:pt x="0" y="294"/>
                </a:lnTo>
                <a:lnTo>
                  <a:pt x="0" y="282"/>
                </a:lnTo>
                <a:lnTo>
                  <a:pt x="0" y="276"/>
                </a:lnTo>
                <a:lnTo>
                  <a:pt x="6" y="258"/>
                </a:lnTo>
                <a:lnTo>
                  <a:pt x="12" y="246"/>
                </a:lnTo>
                <a:lnTo>
                  <a:pt x="18" y="222"/>
                </a:lnTo>
                <a:lnTo>
                  <a:pt x="54" y="78"/>
                </a:lnTo>
                <a:lnTo>
                  <a:pt x="72" y="0"/>
                </a:lnTo>
                <a:lnTo>
                  <a:pt x="120" y="12"/>
                </a:lnTo>
                <a:lnTo>
                  <a:pt x="120" y="18"/>
                </a:lnTo>
                <a:lnTo>
                  <a:pt x="204" y="36"/>
                </a:lnTo>
                <a:lnTo>
                  <a:pt x="282" y="54"/>
                </a:lnTo>
                <a:lnTo>
                  <a:pt x="288" y="54"/>
                </a:lnTo>
                <a:lnTo>
                  <a:pt x="360" y="72"/>
                </a:lnTo>
                <a:lnTo>
                  <a:pt x="426" y="84"/>
                </a:lnTo>
                <a:lnTo>
                  <a:pt x="480" y="96"/>
                </a:lnTo>
                <a:lnTo>
                  <a:pt x="498" y="96"/>
                </a:lnTo>
                <a:lnTo>
                  <a:pt x="480" y="192"/>
                </a:lnTo>
                <a:lnTo>
                  <a:pt x="462" y="282"/>
                </a:lnTo>
                <a:lnTo>
                  <a:pt x="456" y="300"/>
                </a:lnTo>
                <a:lnTo>
                  <a:pt x="450" y="336"/>
                </a:lnTo>
                <a:lnTo>
                  <a:pt x="438" y="420"/>
                </a:lnTo>
                <a:lnTo>
                  <a:pt x="432" y="432"/>
                </a:lnTo>
                <a:lnTo>
                  <a:pt x="426" y="474"/>
                </a:lnTo>
                <a:lnTo>
                  <a:pt x="414" y="528"/>
                </a:lnTo>
                <a:lnTo>
                  <a:pt x="402" y="588"/>
                </a:lnTo>
                <a:lnTo>
                  <a:pt x="402" y="600"/>
                </a:lnTo>
                <a:lnTo>
                  <a:pt x="390" y="660"/>
                </a:lnTo>
                <a:lnTo>
                  <a:pt x="390" y="666"/>
                </a:lnTo>
                <a:lnTo>
                  <a:pt x="384" y="672"/>
                </a:lnTo>
                <a:lnTo>
                  <a:pt x="378" y="678"/>
                </a:lnTo>
                <a:lnTo>
                  <a:pt x="372" y="678"/>
                </a:lnTo>
                <a:lnTo>
                  <a:pt x="366" y="672"/>
                </a:lnTo>
                <a:lnTo>
                  <a:pt x="366" y="666"/>
                </a:lnTo>
                <a:lnTo>
                  <a:pt x="360" y="666"/>
                </a:lnTo>
                <a:lnTo>
                  <a:pt x="354" y="666"/>
                </a:lnTo>
                <a:lnTo>
                  <a:pt x="348" y="660"/>
                </a:lnTo>
                <a:lnTo>
                  <a:pt x="342" y="660"/>
                </a:lnTo>
                <a:lnTo>
                  <a:pt x="336" y="660"/>
                </a:lnTo>
                <a:lnTo>
                  <a:pt x="336" y="666"/>
                </a:lnTo>
                <a:lnTo>
                  <a:pt x="330" y="666"/>
                </a:lnTo>
                <a:lnTo>
                  <a:pt x="336" y="672"/>
                </a:lnTo>
                <a:lnTo>
                  <a:pt x="330" y="672"/>
                </a:lnTo>
                <a:lnTo>
                  <a:pt x="330" y="684"/>
                </a:lnTo>
                <a:lnTo>
                  <a:pt x="336" y="684"/>
                </a:lnTo>
                <a:lnTo>
                  <a:pt x="330" y="690"/>
                </a:lnTo>
                <a:lnTo>
                  <a:pt x="330" y="696"/>
                </a:lnTo>
                <a:lnTo>
                  <a:pt x="330" y="702"/>
                </a:lnTo>
                <a:lnTo>
                  <a:pt x="330" y="708"/>
                </a:lnTo>
                <a:lnTo>
                  <a:pt x="330" y="714"/>
                </a:lnTo>
                <a:lnTo>
                  <a:pt x="330" y="720"/>
                </a:lnTo>
                <a:lnTo>
                  <a:pt x="324" y="720"/>
                </a:lnTo>
                <a:lnTo>
                  <a:pt x="330" y="726"/>
                </a:lnTo>
                <a:lnTo>
                  <a:pt x="330" y="738"/>
                </a:lnTo>
                <a:lnTo>
                  <a:pt x="330" y="744"/>
                </a:lnTo>
                <a:lnTo>
                  <a:pt x="330" y="750"/>
                </a:lnTo>
                <a:lnTo>
                  <a:pt x="330" y="756"/>
                </a:lnTo>
                <a:lnTo>
                  <a:pt x="330" y="762"/>
                </a:lnTo>
                <a:lnTo>
                  <a:pt x="324" y="762"/>
                </a:lnTo>
                <a:lnTo>
                  <a:pt x="324" y="756"/>
                </a:lnTo>
                <a:lnTo>
                  <a:pt x="324" y="762"/>
                </a:lnTo>
                <a:lnTo>
                  <a:pt x="324" y="768"/>
                </a:lnTo>
                <a:lnTo>
                  <a:pt x="318" y="768"/>
                </a:lnTo>
                <a:lnTo>
                  <a:pt x="318" y="774"/>
                </a:lnTo>
                <a:lnTo>
                  <a:pt x="258" y="678"/>
                </a:lnTo>
                <a:lnTo>
                  <a:pt x="240" y="654"/>
                </a:lnTo>
                <a:lnTo>
                  <a:pt x="162" y="540"/>
                </a:lnTo>
                <a:lnTo>
                  <a:pt x="126" y="480"/>
                </a:lnTo>
                <a:lnTo>
                  <a:pt x="90" y="426"/>
                </a:lnTo>
                <a:lnTo>
                  <a:pt x="48" y="366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53" name="Freeform 56"/>
          <p:cNvSpPr>
            <a:spLocks/>
          </p:cNvSpPr>
          <p:nvPr/>
        </p:nvSpPr>
        <p:spPr bwMode="auto">
          <a:xfrm>
            <a:off x="2295527" y="4073532"/>
            <a:ext cx="847725" cy="981075"/>
          </a:xfrm>
          <a:custGeom>
            <a:avLst/>
            <a:gdLst>
              <a:gd name="T0" fmla="*/ 2147483647 w 534"/>
              <a:gd name="T1" fmla="*/ 2147483647 h 618"/>
              <a:gd name="T2" fmla="*/ 2147483647 w 534"/>
              <a:gd name="T3" fmla="*/ 2147483647 h 618"/>
              <a:gd name="T4" fmla="*/ 2147483647 w 534"/>
              <a:gd name="T5" fmla="*/ 2147483647 h 618"/>
              <a:gd name="T6" fmla="*/ 2147483647 w 534"/>
              <a:gd name="T7" fmla="*/ 2147483647 h 618"/>
              <a:gd name="T8" fmla="*/ 2147483647 w 534"/>
              <a:gd name="T9" fmla="*/ 2147483647 h 618"/>
              <a:gd name="T10" fmla="*/ 2147483647 w 534"/>
              <a:gd name="T11" fmla="*/ 2147483647 h 618"/>
              <a:gd name="T12" fmla="*/ 2147483647 w 534"/>
              <a:gd name="T13" fmla="*/ 2147483647 h 618"/>
              <a:gd name="T14" fmla="*/ 2147483647 w 534"/>
              <a:gd name="T15" fmla="*/ 2147483647 h 618"/>
              <a:gd name="T16" fmla="*/ 2147483647 w 534"/>
              <a:gd name="T17" fmla="*/ 2147483647 h 618"/>
              <a:gd name="T18" fmla="*/ 2147483647 w 534"/>
              <a:gd name="T19" fmla="*/ 2147483647 h 618"/>
              <a:gd name="T20" fmla="*/ 2147483647 w 534"/>
              <a:gd name="T21" fmla="*/ 2147483647 h 618"/>
              <a:gd name="T22" fmla="*/ 2147483647 w 534"/>
              <a:gd name="T23" fmla="*/ 2147483647 h 618"/>
              <a:gd name="T24" fmla="*/ 2147483647 w 534"/>
              <a:gd name="T25" fmla="*/ 2147483647 h 618"/>
              <a:gd name="T26" fmla="*/ 2147483647 w 534"/>
              <a:gd name="T27" fmla="*/ 2147483647 h 618"/>
              <a:gd name="T28" fmla="*/ 2147483647 w 534"/>
              <a:gd name="T29" fmla="*/ 2147483647 h 618"/>
              <a:gd name="T30" fmla="*/ 2147483647 w 534"/>
              <a:gd name="T31" fmla="*/ 2147483647 h 618"/>
              <a:gd name="T32" fmla="*/ 2147483647 w 534"/>
              <a:gd name="T33" fmla="*/ 2147483647 h 618"/>
              <a:gd name="T34" fmla="*/ 2147483647 w 534"/>
              <a:gd name="T35" fmla="*/ 2147483647 h 618"/>
              <a:gd name="T36" fmla="*/ 2147483647 w 534"/>
              <a:gd name="T37" fmla="*/ 2147483647 h 618"/>
              <a:gd name="T38" fmla="*/ 2147483647 w 534"/>
              <a:gd name="T39" fmla="*/ 2147483647 h 618"/>
              <a:gd name="T40" fmla="*/ 2147483647 w 534"/>
              <a:gd name="T41" fmla="*/ 2147483647 h 618"/>
              <a:gd name="T42" fmla="*/ 2147483647 w 534"/>
              <a:gd name="T43" fmla="*/ 2147483647 h 618"/>
              <a:gd name="T44" fmla="*/ 2147483647 w 534"/>
              <a:gd name="T45" fmla="*/ 2147483647 h 618"/>
              <a:gd name="T46" fmla="*/ 2147483647 w 534"/>
              <a:gd name="T47" fmla="*/ 2147483647 h 618"/>
              <a:gd name="T48" fmla="*/ 2147483647 w 534"/>
              <a:gd name="T49" fmla="*/ 2147483647 h 618"/>
              <a:gd name="T50" fmla="*/ 2147483647 w 534"/>
              <a:gd name="T51" fmla="*/ 2147483647 h 618"/>
              <a:gd name="T52" fmla="*/ 2147483647 w 534"/>
              <a:gd name="T53" fmla="*/ 2147483647 h 618"/>
              <a:gd name="T54" fmla="*/ 2147483647 w 534"/>
              <a:gd name="T55" fmla="*/ 2147483647 h 618"/>
              <a:gd name="T56" fmla="*/ 2147483647 w 534"/>
              <a:gd name="T57" fmla="*/ 2147483647 h 618"/>
              <a:gd name="T58" fmla="*/ 2147483647 w 534"/>
              <a:gd name="T59" fmla="*/ 2147483647 h 618"/>
              <a:gd name="T60" fmla="*/ 2147483647 w 534"/>
              <a:gd name="T61" fmla="*/ 2147483647 h 618"/>
              <a:gd name="T62" fmla="*/ 2147483647 w 534"/>
              <a:gd name="T63" fmla="*/ 2147483647 h 618"/>
              <a:gd name="T64" fmla="*/ 2147483647 w 534"/>
              <a:gd name="T65" fmla="*/ 2147483647 h 618"/>
              <a:gd name="T66" fmla="*/ 2147483647 w 534"/>
              <a:gd name="T67" fmla="*/ 2147483647 h 618"/>
              <a:gd name="T68" fmla="*/ 2147483647 w 534"/>
              <a:gd name="T69" fmla="*/ 2147483647 h 618"/>
              <a:gd name="T70" fmla="*/ 2147483647 w 534"/>
              <a:gd name="T71" fmla="*/ 2147483647 h 618"/>
              <a:gd name="T72" fmla="*/ 2147483647 w 534"/>
              <a:gd name="T73" fmla="*/ 2147483647 h 618"/>
              <a:gd name="T74" fmla="*/ 2147483647 w 534"/>
              <a:gd name="T75" fmla="*/ 2147483647 h 618"/>
              <a:gd name="T76" fmla="*/ 2147483647 w 534"/>
              <a:gd name="T77" fmla="*/ 2147483647 h 618"/>
              <a:gd name="T78" fmla="*/ 2147483647 w 534"/>
              <a:gd name="T79" fmla="*/ 2147483647 h 618"/>
              <a:gd name="T80" fmla="*/ 2147483647 w 534"/>
              <a:gd name="T81" fmla="*/ 2147483647 h 618"/>
              <a:gd name="T82" fmla="*/ 2147483647 w 534"/>
              <a:gd name="T83" fmla="*/ 2147483647 h 618"/>
              <a:gd name="T84" fmla="*/ 2147483647 w 534"/>
              <a:gd name="T85" fmla="*/ 2147483647 h 618"/>
              <a:gd name="T86" fmla="*/ 2147483647 w 534"/>
              <a:gd name="T87" fmla="*/ 2147483647 h 618"/>
              <a:gd name="T88" fmla="*/ 2147483647 w 534"/>
              <a:gd name="T89" fmla="*/ 2147483647 h 618"/>
              <a:gd name="T90" fmla="*/ 2147483647 w 534"/>
              <a:gd name="T91" fmla="*/ 2147483647 h 618"/>
              <a:gd name="T92" fmla="*/ 2147483647 w 534"/>
              <a:gd name="T93" fmla="*/ 2147483647 h 618"/>
              <a:gd name="T94" fmla="*/ 2147483647 w 534"/>
              <a:gd name="T95" fmla="*/ 2147483647 h 618"/>
              <a:gd name="T96" fmla="*/ 2147483647 w 534"/>
              <a:gd name="T97" fmla="*/ 2147483647 h 618"/>
              <a:gd name="T98" fmla="*/ 0 w 534"/>
              <a:gd name="T99" fmla="*/ 2147483647 h 618"/>
              <a:gd name="T100" fmla="*/ 2147483647 w 534"/>
              <a:gd name="T101" fmla="*/ 2147483647 h 618"/>
              <a:gd name="T102" fmla="*/ 2147483647 w 534"/>
              <a:gd name="T103" fmla="*/ 2147483647 h 618"/>
              <a:gd name="T104" fmla="*/ 2147483647 w 534"/>
              <a:gd name="T105" fmla="*/ 2147483647 h 618"/>
              <a:gd name="T106" fmla="*/ 2147483647 w 534"/>
              <a:gd name="T107" fmla="*/ 2147483647 h 618"/>
              <a:gd name="T108" fmla="*/ 2147483647 w 534"/>
              <a:gd name="T109" fmla="*/ 2147483647 h 61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534"/>
              <a:gd name="T166" fmla="*/ 0 h 618"/>
              <a:gd name="T167" fmla="*/ 534 w 534"/>
              <a:gd name="T168" fmla="*/ 618 h 618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534" h="618">
                <a:moveTo>
                  <a:pt x="30" y="378"/>
                </a:moveTo>
                <a:lnTo>
                  <a:pt x="24" y="378"/>
                </a:lnTo>
                <a:lnTo>
                  <a:pt x="24" y="372"/>
                </a:lnTo>
                <a:lnTo>
                  <a:pt x="18" y="366"/>
                </a:lnTo>
                <a:lnTo>
                  <a:pt x="24" y="360"/>
                </a:lnTo>
                <a:lnTo>
                  <a:pt x="24" y="354"/>
                </a:lnTo>
                <a:lnTo>
                  <a:pt x="18" y="348"/>
                </a:lnTo>
                <a:lnTo>
                  <a:pt x="24" y="342"/>
                </a:lnTo>
                <a:lnTo>
                  <a:pt x="24" y="336"/>
                </a:lnTo>
                <a:lnTo>
                  <a:pt x="30" y="336"/>
                </a:lnTo>
                <a:lnTo>
                  <a:pt x="36" y="336"/>
                </a:lnTo>
                <a:lnTo>
                  <a:pt x="36" y="330"/>
                </a:lnTo>
                <a:lnTo>
                  <a:pt x="42" y="324"/>
                </a:lnTo>
                <a:lnTo>
                  <a:pt x="42" y="318"/>
                </a:lnTo>
                <a:lnTo>
                  <a:pt x="42" y="312"/>
                </a:lnTo>
                <a:lnTo>
                  <a:pt x="48" y="312"/>
                </a:lnTo>
                <a:lnTo>
                  <a:pt x="48" y="306"/>
                </a:lnTo>
                <a:lnTo>
                  <a:pt x="48" y="300"/>
                </a:lnTo>
                <a:lnTo>
                  <a:pt x="48" y="294"/>
                </a:lnTo>
                <a:lnTo>
                  <a:pt x="54" y="288"/>
                </a:lnTo>
                <a:lnTo>
                  <a:pt x="48" y="288"/>
                </a:lnTo>
                <a:lnTo>
                  <a:pt x="60" y="282"/>
                </a:lnTo>
                <a:lnTo>
                  <a:pt x="60" y="276"/>
                </a:lnTo>
                <a:lnTo>
                  <a:pt x="72" y="270"/>
                </a:lnTo>
                <a:lnTo>
                  <a:pt x="78" y="270"/>
                </a:lnTo>
                <a:lnTo>
                  <a:pt x="84" y="264"/>
                </a:lnTo>
                <a:lnTo>
                  <a:pt x="90" y="264"/>
                </a:lnTo>
                <a:lnTo>
                  <a:pt x="90" y="258"/>
                </a:lnTo>
                <a:lnTo>
                  <a:pt x="84" y="252"/>
                </a:lnTo>
                <a:lnTo>
                  <a:pt x="78" y="246"/>
                </a:lnTo>
                <a:lnTo>
                  <a:pt x="72" y="240"/>
                </a:lnTo>
                <a:lnTo>
                  <a:pt x="72" y="234"/>
                </a:lnTo>
                <a:lnTo>
                  <a:pt x="72" y="228"/>
                </a:lnTo>
                <a:lnTo>
                  <a:pt x="72" y="216"/>
                </a:lnTo>
                <a:lnTo>
                  <a:pt x="66" y="210"/>
                </a:lnTo>
                <a:lnTo>
                  <a:pt x="66" y="204"/>
                </a:lnTo>
                <a:lnTo>
                  <a:pt x="60" y="198"/>
                </a:lnTo>
                <a:lnTo>
                  <a:pt x="60" y="192"/>
                </a:lnTo>
                <a:lnTo>
                  <a:pt x="60" y="186"/>
                </a:lnTo>
                <a:lnTo>
                  <a:pt x="60" y="180"/>
                </a:lnTo>
                <a:lnTo>
                  <a:pt x="66" y="180"/>
                </a:lnTo>
                <a:lnTo>
                  <a:pt x="66" y="174"/>
                </a:lnTo>
                <a:lnTo>
                  <a:pt x="66" y="168"/>
                </a:lnTo>
                <a:lnTo>
                  <a:pt x="66" y="174"/>
                </a:lnTo>
                <a:lnTo>
                  <a:pt x="72" y="174"/>
                </a:lnTo>
                <a:lnTo>
                  <a:pt x="72" y="168"/>
                </a:lnTo>
                <a:lnTo>
                  <a:pt x="72" y="162"/>
                </a:lnTo>
                <a:lnTo>
                  <a:pt x="72" y="156"/>
                </a:lnTo>
                <a:lnTo>
                  <a:pt x="72" y="150"/>
                </a:lnTo>
                <a:lnTo>
                  <a:pt x="72" y="138"/>
                </a:lnTo>
                <a:lnTo>
                  <a:pt x="66" y="132"/>
                </a:lnTo>
                <a:lnTo>
                  <a:pt x="72" y="132"/>
                </a:lnTo>
                <a:lnTo>
                  <a:pt x="72" y="126"/>
                </a:lnTo>
                <a:lnTo>
                  <a:pt x="72" y="120"/>
                </a:lnTo>
                <a:lnTo>
                  <a:pt x="72" y="114"/>
                </a:lnTo>
                <a:lnTo>
                  <a:pt x="72" y="108"/>
                </a:lnTo>
                <a:lnTo>
                  <a:pt x="72" y="102"/>
                </a:lnTo>
                <a:lnTo>
                  <a:pt x="78" y="96"/>
                </a:lnTo>
                <a:lnTo>
                  <a:pt x="72" y="96"/>
                </a:lnTo>
                <a:lnTo>
                  <a:pt x="72" y="84"/>
                </a:lnTo>
                <a:lnTo>
                  <a:pt x="78" y="84"/>
                </a:lnTo>
                <a:lnTo>
                  <a:pt x="72" y="78"/>
                </a:lnTo>
                <a:lnTo>
                  <a:pt x="78" y="78"/>
                </a:lnTo>
                <a:lnTo>
                  <a:pt x="78" y="72"/>
                </a:lnTo>
                <a:lnTo>
                  <a:pt x="84" y="72"/>
                </a:lnTo>
                <a:lnTo>
                  <a:pt x="90" y="72"/>
                </a:lnTo>
                <a:lnTo>
                  <a:pt x="96" y="78"/>
                </a:lnTo>
                <a:lnTo>
                  <a:pt x="102" y="78"/>
                </a:lnTo>
                <a:lnTo>
                  <a:pt x="108" y="78"/>
                </a:lnTo>
                <a:lnTo>
                  <a:pt x="108" y="84"/>
                </a:lnTo>
                <a:lnTo>
                  <a:pt x="114" y="90"/>
                </a:lnTo>
                <a:lnTo>
                  <a:pt x="120" y="90"/>
                </a:lnTo>
                <a:lnTo>
                  <a:pt x="126" y="84"/>
                </a:lnTo>
                <a:lnTo>
                  <a:pt x="132" y="78"/>
                </a:lnTo>
                <a:lnTo>
                  <a:pt x="132" y="72"/>
                </a:lnTo>
                <a:lnTo>
                  <a:pt x="144" y="12"/>
                </a:lnTo>
                <a:lnTo>
                  <a:pt x="144" y="0"/>
                </a:lnTo>
                <a:lnTo>
                  <a:pt x="234" y="12"/>
                </a:lnTo>
                <a:lnTo>
                  <a:pt x="264" y="18"/>
                </a:lnTo>
                <a:lnTo>
                  <a:pt x="282" y="24"/>
                </a:lnTo>
                <a:lnTo>
                  <a:pt x="354" y="36"/>
                </a:lnTo>
                <a:lnTo>
                  <a:pt x="402" y="42"/>
                </a:lnTo>
                <a:lnTo>
                  <a:pt x="420" y="42"/>
                </a:lnTo>
                <a:lnTo>
                  <a:pt x="420" y="48"/>
                </a:lnTo>
                <a:lnTo>
                  <a:pt x="456" y="54"/>
                </a:lnTo>
                <a:lnTo>
                  <a:pt x="534" y="60"/>
                </a:lnTo>
                <a:lnTo>
                  <a:pt x="516" y="162"/>
                </a:lnTo>
                <a:lnTo>
                  <a:pt x="504" y="264"/>
                </a:lnTo>
                <a:lnTo>
                  <a:pt x="498" y="300"/>
                </a:lnTo>
                <a:lnTo>
                  <a:pt x="486" y="378"/>
                </a:lnTo>
                <a:lnTo>
                  <a:pt x="480" y="432"/>
                </a:lnTo>
                <a:lnTo>
                  <a:pt x="474" y="474"/>
                </a:lnTo>
                <a:lnTo>
                  <a:pt x="468" y="510"/>
                </a:lnTo>
                <a:lnTo>
                  <a:pt x="456" y="618"/>
                </a:lnTo>
                <a:lnTo>
                  <a:pt x="336" y="600"/>
                </a:lnTo>
                <a:lnTo>
                  <a:pt x="288" y="594"/>
                </a:lnTo>
                <a:lnTo>
                  <a:pt x="264" y="582"/>
                </a:lnTo>
                <a:lnTo>
                  <a:pt x="114" y="492"/>
                </a:lnTo>
                <a:lnTo>
                  <a:pt x="0" y="426"/>
                </a:lnTo>
                <a:lnTo>
                  <a:pt x="0" y="414"/>
                </a:lnTo>
                <a:lnTo>
                  <a:pt x="12" y="402"/>
                </a:lnTo>
                <a:lnTo>
                  <a:pt x="18" y="408"/>
                </a:lnTo>
                <a:lnTo>
                  <a:pt x="18" y="402"/>
                </a:lnTo>
                <a:lnTo>
                  <a:pt x="24" y="408"/>
                </a:lnTo>
                <a:lnTo>
                  <a:pt x="24" y="402"/>
                </a:lnTo>
                <a:lnTo>
                  <a:pt x="30" y="396"/>
                </a:lnTo>
                <a:lnTo>
                  <a:pt x="36" y="396"/>
                </a:lnTo>
                <a:lnTo>
                  <a:pt x="36" y="390"/>
                </a:lnTo>
                <a:lnTo>
                  <a:pt x="36" y="384"/>
                </a:lnTo>
                <a:lnTo>
                  <a:pt x="30" y="378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54" name="Freeform 57"/>
          <p:cNvSpPr>
            <a:spLocks noEditPoints="1"/>
          </p:cNvSpPr>
          <p:nvPr/>
        </p:nvSpPr>
        <p:spPr bwMode="auto">
          <a:xfrm>
            <a:off x="1447802" y="2997200"/>
            <a:ext cx="1000125" cy="1714500"/>
          </a:xfrm>
          <a:custGeom>
            <a:avLst/>
            <a:gdLst>
              <a:gd name="T0" fmla="*/ 2147483647 w 630"/>
              <a:gd name="T1" fmla="*/ 2147483647 h 1080"/>
              <a:gd name="T2" fmla="*/ 2147483647 w 630"/>
              <a:gd name="T3" fmla="*/ 2147483647 h 1080"/>
              <a:gd name="T4" fmla="*/ 2147483647 w 630"/>
              <a:gd name="T5" fmla="*/ 2147483647 h 1080"/>
              <a:gd name="T6" fmla="*/ 2147483647 w 630"/>
              <a:gd name="T7" fmla="*/ 2147483647 h 1080"/>
              <a:gd name="T8" fmla="*/ 2147483647 w 630"/>
              <a:gd name="T9" fmla="*/ 2147483647 h 1080"/>
              <a:gd name="T10" fmla="*/ 2147483647 w 630"/>
              <a:gd name="T11" fmla="*/ 2147483647 h 1080"/>
              <a:gd name="T12" fmla="*/ 2147483647 w 630"/>
              <a:gd name="T13" fmla="*/ 2147483647 h 1080"/>
              <a:gd name="T14" fmla="*/ 2147483647 w 630"/>
              <a:gd name="T15" fmla="*/ 2147483647 h 1080"/>
              <a:gd name="T16" fmla="*/ 2147483647 w 630"/>
              <a:gd name="T17" fmla="*/ 2147483647 h 1080"/>
              <a:gd name="T18" fmla="*/ 0 w 630"/>
              <a:gd name="T19" fmla="*/ 2147483647 h 1080"/>
              <a:gd name="T20" fmla="*/ 2147483647 w 630"/>
              <a:gd name="T21" fmla="*/ 2147483647 h 1080"/>
              <a:gd name="T22" fmla="*/ 2147483647 w 630"/>
              <a:gd name="T23" fmla="*/ 0 h 1080"/>
              <a:gd name="T24" fmla="*/ 2147483647 w 630"/>
              <a:gd name="T25" fmla="*/ 2147483647 h 1080"/>
              <a:gd name="T26" fmla="*/ 2147483647 w 630"/>
              <a:gd name="T27" fmla="*/ 2147483647 h 1080"/>
              <a:gd name="T28" fmla="*/ 2147483647 w 630"/>
              <a:gd name="T29" fmla="*/ 2147483647 h 1080"/>
              <a:gd name="T30" fmla="*/ 2147483647 w 630"/>
              <a:gd name="T31" fmla="*/ 2147483647 h 1080"/>
              <a:gd name="T32" fmla="*/ 2147483647 w 630"/>
              <a:gd name="T33" fmla="*/ 2147483647 h 1080"/>
              <a:gd name="T34" fmla="*/ 2147483647 w 630"/>
              <a:gd name="T35" fmla="*/ 2147483647 h 1080"/>
              <a:gd name="T36" fmla="*/ 2147483647 w 630"/>
              <a:gd name="T37" fmla="*/ 2147483647 h 1080"/>
              <a:gd name="T38" fmla="*/ 2147483647 w 630"/>
              <a:gd name="T39" fmla="*/ 2147483647 h 1080"/>
              <a:gd name="T40" fmla="*/ 2147483647 w 630"/>
              <a:gd name="T41" fmla="*/ 2147483647 h 1080"/>
              <a:gd name="T42" fmla="*/ 2147483647 w 630"/>
              <a:gd name="T43" fmla="*/ 2147483647 h 1080"/>
              <a:gd name="T44" fmla="*/ 2147483647 w 630"/>
              <a:gd name="T45" fmla="*/ 2147483647 h 1080"/>
              <a:gd name="T46" fmla="*/ 2147483647 w 630"/>
              <a:gd name="T47" fmla="*/ 2147483647 h 1080"/>
              <a:gd name="T48" fmla="*/ 2147483647 w 630"/>
              <a:gd name="T49" fmla="*/ 2147483647 h 1080"/>
              <a:gd name="T50" fmla="*/ 2147483647 w 630"/>
              <a:gd name="T51" fmla="*/ 2147483647 h 1080"/>
              <a:gd name="T52" fmla="*/ 2147483647 w 630"/>
              <a:gd name="T53" fmla="*/ 2147483647 h 1080"/>
              <a:gd name="T54" fmla="*/ 2147483647 w 630"/>
              <a:gd name="T55" fmla="*/ 2147483647 h 1080"/>
              <a:gd name="T56" fmla="*/ 2147483647 w 630"/>
              <a:gd name="T57" fmla="*/ 2147483647 h 1080"/>
              <a:gd name="T58" fmla="*/ 2147483647 w 630"/>
              <a:gd name="T59" fmla="*/ 2147483647 h 1080"/>
              <a:gd name="T60" fmla="*/ 2147483647 w 630"/>
              <a:gd name="T61" fmla="*/ 2147483647 h 1080"/>
              <a:gd name="T62" fmla="*/ 2147483647 w 630"/>
              <a:gd name="T63" fmla="*/ 2147483647 h 1080"/>
              <a:gd name="T64" fmla="*/ 2147483647 w 630"/>
              <a:gd name="T65" fmla="*/ 2147483647 h 1080"/>
              <a:gd name="T66" fmla="*/ 2147483647 w 630"/>
              <a:gd name="T67" fmla="*/ 2147483647 h 1080"/>
              <a:gd name="T68" fmla="*/ 2147483647 w 630"/>
              <a:gd name="T69" fmla="*/ 2147483647 h 1080"/>
              <a:gd name="T70" fmla="*/ 2147483647 w 630"/>
              <a:gd name="T71" fmla="*/ 2147483647 h 1080"/>
              <a:gd name="T72" fmla="*/ 2147483647 w 630"/>
              <a:gd name="T73" fmla="*/ 2147483647 h 1080"/>
              <a:gd name="T74" fmla="*/ 2147483647 w 630"/>
              <a:gd name="T75" fmla="*/ 2147483647 h 1080"/>
              <a:gd name="T76" fmla="*/ 2147483647 w 630"/>
              <a:gd name="T77" fmla="*/ 2147483647 h 1080"/>
              <a:gd name="T78" fmla="*/ 2147483647 w 630"/>
              <a:gd name="T79" fmla="*/ 2147483647 h 1080"/>
              <a:gd name="T80" fmla="*/ 2147483647 w 630"/>
              <a:gd name="T81" fmla="*/ 2147483647 h 1080"/>
              <a:gd name="T82" fmla="*/ 2147483647 w 630"/>
              <a:gd name="T83" fmla="*/ 2147483647 h 1080"/>
              <a:gd name="T84" fmla="*/ 2147483647 w 630"/>
              <a:gd name="T85" fmla="*/ 2147483647 h 1080"/>
              <a:gd name="T86" fmla="*/ 2147483647 w 630"/>
              <a:gd name="T87" fmla="*/ 2147483647 h 1080"/>
              <a:gd name="T88" fmla="*/ 2147483647 w 630"/>
              <a:gd name="T89" fmla="*/ 2147483647 h 1080"/>
              <a:gd name="T90" fmla="*/ 2147483647 w 630"/>
              <a:gd name="T91" fmla="*/ 2147483647 h 1080"/>
              <a:gd name="T92" fmla="*/ 2147483647 w 630"/>
              <a:gd name="T93" fmla="*/ 2147483647 h 1080"/>
              <a:gd name="T94" fmla="*/ 2147483647 w 630"/>
              <a:gd name="T95" fmla="*/ 2147483647 h 1080"/>
              <a:gd name="T96" fmla="*/ 2147483647 w 630"/>
              <a:gd name="T97" fmla="*/ 2147483647 h 1080"/>
              <a:gd name="T98" fmla="*/ 2147483647 w 630"/>
              <a:gd name="T99" fmla="*/ 2147483647 h 1080"/>
              <a:gd name="T100" fmla="*/ 2147483647 w 630"/>
              <a:gd name="T101" fmla="*/ 2147483647 h 1080"/>
              <a:gd name="T102" fmla="*/ 2147483647 w 630"/>
              <a:gd name="T103" fmla="*/ 2147483647 h 1080"/>
              <a:gd name="T104" fmla="*/ 2147483647 w 630"/>
              <a:gd name="T105" fmla="*/ 2147483647 h 1080"/>
              <a:gd name="T106" fmla="*/ 2147483647 w 630"/>
              <a:gd name="T107" fmla="*/ 2147483647 h 1080"/>
              <a:gd name="T108" fmla="*/ 2147483647 w 630"/>
              <a:gd name="T109" fmla="*/ 2147483647 h 1080"/>
              <a:gd name="T110" fmla="*/ 2147483647 w 630"/>
              <a:gd name="T111" fmla="*/ 2147483647 h 1080"/>
              <a:gd name="T112" fmla="*/ 2147483647 w 630"/>
              <a:gd name="T113" fmla="*/ 2147483647 h 108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30"/>
              <a:gd name="T172" fmla="*/ 0 h 1080"/>
              <a:gd name="T173" fmla="*/ 630 w 630"/>
              <a:gd name="T174" fmla="*/ 1080 h 108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30" h="1080">
                <a:moveTo>
                  <a:pt x="138" y="420"/>
                </a:moveTo>
                <a:lnTo>
                  <a:pt x="126" y="426"/>
                </a:lnTo>
                <a:lnTo>
                  <a:pt x="114" y="426"/>
                </a:lnTo>
                <a:lnTo>
                  <a:pt x="114" y="420"/>
                </a:lnTo>
                <a:lnTo>
                  <a:pt x="90" y="420"/>
                </a:lnTo>
                <a:lnTo>
                  <a:pt x="90" y="408"/>
                </a:lnTo>
                <a:lnTo>
                  <a:pt x="90" y="402"/>
                </a:lnTo>
                <a:lnTo>
                  <a:pt x="84" y="408"/>
                </a:lnTo>
                <a:lnTo>
                  <a:pt x="90" y="408"/>
                </a:lnTo>
                <a:lnTo>
                  <a:pt x="90" y="414"/>
                </a:lnTo>
                <a:lnTo>
                  <a:pt x="84" y="408"/>
                </a:lnTo>
                <a:lnTo>
                  <a:pt x="78" y="408"/>
                </a:lnTo>
                <a:lnTo>
                  <a:pt x="72" y="408"/>
                </a:lnTo>
                <a:lnTo>
                  <a:pt x="72" y="414"/>
                </a:lnTo>
                <a:lnTo>
                  <a:pt x="72" y="420"/>
                </a:lnTo>
                <a:lnTo>
                  <a:pt x="72" y="426"/>
                </a:lnTo>
                <a:lnTo>
                  <a:pt x="66" y="426"/>
                </a:lnTo>
                <a:lnTo>
                  <a:pt x="66" y="438"/>
                </a:lnTo>
                <a:lnTo>
                  <a:pt x="54" y="426"/>
                </a:lnTo>
                <a:lnTo>
                  <a:pt x="48" y="414"/>
                </a:lnTo>
                <a:lnTo>
                  <a:pt x="36" y="408"/>
                </a:lnTo>
                <a:lnTo>
                  <a:pt x="36" y="414"/>
                </a:lnTo>
                <a:lnTo>
                  <a:pt x="30" y="408"/>
                </a:lnTo>
                <a:lnTo>
                  <a:pt x="42" y="396"/>
                </a:lnTo>
                <a:lnTo>
                  <a:pt x="42" y="384"/>
                </a:lnTo>
                <a:lnTo>
                  <a:pt x="36" y="378"/>
                </a:lnTo>
                <a:lnTo>
                  <a:pt x="36" y="366"/>
                </a:lnTo>
                <a:lnTo>
                  <a:pt x="24" y="348"/>
                </a:lnTo>
                <a:lnTo>
                  <a:pt x="12" y="324"/>
                </a:lnTo>
                <a:lnTo>
                  <a:pt x="6" y="306"/>
                </a:lnTo>
                <a:lnTo>
                  <a:pt x="12" y="294"/>
                </a:lnTo>
                <a:lnTo>
                  <a:pt x="12" y="264"/>
                </a:lnTo>
                <a:lnTo>
                  <a:pt x="18" y="246"/>
                </a:lnTo>
                <a:lnTo>
                  <a:pt x="24" y="234"/>
                </a:lnTo>
                <a:lnTo>
                  <a:pt x="24" y="216"/>
                </a:lnTo>
                <a:lnTo>
                  <a:pt x="18" y="198"/>
                </a:lnTo>
                <a:lnTo>
                  <a:pt x="12" y="186"/>
                </a:lnTo>
                <a:lnTo>
                  <a:pt x="0" y="168"/>
                </a:lnTo>
                <a:lnTo>
                  <a:pt x="0" y="156"/>
                </a:lnTo>
                <a:lnTo>
                  <a:pt x="0" y="144"/>
                </a:lnTo>
                <a:lnTo>
                  <a:pt x="36" y="102"/>
                </a:lnTo>
                <a:lnTo>
                  <a:pt x="36" y="84"/>
                </a:lnTo>
                <a:lnTo>
                  <a:pt x="48" y="72"/>
                </a:lnTo>
                <a:lnTo>
                  <a:pt x="54" y="54"/>
                </a:lnTo>
                <a:lnTo>
                  <a:pt x="54" y="30"/>
                </a:lnTo>
                <a:lnTo>
                  <a:pt x="48" y="24"/>
                </a:lnTo>
                <a:lnTo>
                  <a:pt x="54" y="18"/>
                </a:lnTo>
                <a:lnTo>
                  <a:pt x="60" y="0"/>
                </a:lnTo>
                <a:lnTo>
                  <a:pt x="84" y="12"/>
                </a:lnTo>
                <a:lnTo>
                  <a:pt x="108" y="18"/>
                </a:lnTo>
                <a:lnTo>
                  <a:pt x="126" y="24"/>
                </a:lnTo>
                <a:lnTo>
                  <a:pt x="192" y="42"/>
                </a:lnTo>
                <a:lnTo>
                  <a:pt x="252" y="60"/>
                </a:lnTo>
                <a:lnTo>
                  <a:pt x="294" y="72"/>
                </a:lnTo>
                <a:lnTo>
                  <a:pt x="354" y="84"/>
                </a:lnTo>
                <a:lnTo>
                  <a:pt x="336" y="162"/>
                </a:lnTo>
                <a:lnTo>
                  <a:pt x="300" y="306"/>
                </a:lnTo>
                <a:lnTo>
                  <a:pt x="294" y="330"/>
                </a:lnTo>
                <a:lnTo>
                  <a:pt x="288" y="342"/>
                </a:lnTo>
                <a:lnTo>
                  <a:pt x="282" y="360"/>
                </a:lnTo>
                <a:lnTo>
                  <a:pt x="282" y="366"/>
                </a:lnTo>
                <a:lnTo>
                  <a:pt x="282" y="378"/>
                </a:lnTo>
                <a:lnTo>
                  <a:pt x="288" y="384"/>
                </a:lnTo>
                <a:lnTo>
                  <a:pt x="306" y="414"/>
                </a:lnTo>
                <a:lnTo>
                  <a:pt x="318" y="432"/>
                </a:lnTo>
                <a:lnTo>
                  <a:pt x="330" y="450"/>
                </a:lnTo>
                <a:lnTo>
                  <a:pt x="372" y="510"/>
                </a:lnTo>
                <a:lnTo>
                  <a:pt x="408" y="564"/>
                </a:lnTo>
                <a:lnTo>
                  <a:pt x="444" y="624"/>
                </a:lnTo>
                <a:lnTo>
                  <a:pt x="522" y="738"/>
                </a:lnTo>
                <a:lnTo>
                  <a:pt x="540" y="762"/>
                </a:lnTo>
                <a:lnTo>
                  <a:pt x="600" y="858"/>
                </a:lnTo>
                <a:lnTo>
                  <a:pt x="600" y="864"/>
                </a:lnTo>
                <a:lnTo>
                  <a:pt x="600" y="870"/>
                </a:lnTo>
                <a:lnTo>
                  <a:pt x="606" y="876"/>
                </a:lnTo>
                <a:lnTo>
                  <a:pt x="606" y="882"/>
                </a:lnTo>
                <a:lnTo>
                  <a:pt x="612" y="888"/>
                </a:lnTo>
                <a:lnTo>
                  <a:pt x="612" y="900"/>
                </a:lnTo>
                <a:lnTo>
                  <a:pt x="612" y="906"/>
                </a:lnTo>
                <a:lnTo>
                  <a:pt x="612" y="912"/>
                </a:lnTo>
                <a:lnTo>
                  <a:pt x="618" y="918"/>
                </a:lnTo>
                <a:lnTo>
                  <a:pt x="624" y="924"/>
                </a:lnTo>
                <a:lnTo>
                  <a:pt x="630" y="930"/>
                </a:lnTo>
                <a:lnTo>
                  <a:pt x="630" y="936"/>
                </a:lnTo>
                <a:lnTo>
                  <a:pt x="624" y="936"/>
                </a:lnTo>
                <a:lnTo>
                  <a:pt x="618" y="942"/>
                </a:lnTo>
                <a:lnTo>
                  <a:pt x="612" y="942"/>
                </a:lnTo>
                <a:lnTo>
                  <a:pt x="600" y="948"/>
                </a:lnTo>
                <a:lnTo>
                  <a:pt x="600" y="954"/>
                </a:lnTo>
                <a:lnTo>
                  <a:pt x="588" y="960"/>
                </a:lnTo>
                <a:lnTo>
                  <a:pt x="594" y="960"/>
                </a:lnTo>
                <a:lnTo>
                  <a:pt x="588" y="966"/>
                </a:lnTo>
                <a:lnTo>
                  <a:pt x="588" y="972"/>
                </a:lnTo>
                <a:lnTo>
                  <a:pt x="588" y="978"/>
                </a:lnTo>
                <a:lnTo>
                  <a:pt x="588" y="984"/>
                </a:lnTo>
                <a:lnTo>
                  <a:pt x="582" y="984"/>
                </a:lnTo>
                <a:lnTo>
                  <a:pt x="582" y="990"/>
                </a:lnTo>
                <a:lnTo>
                  <a:pt x="582" y="996"/>
                </a:lnTo>
                <a:lnTo>
                  <a:pt x="576" y="1002"/>
                </a:lnTo>
                <a:lnTo>
                  <a:pt x="576" y="1008"/>
                </a:lnTo>
                <a:lnTo>
                  <a:pt x="570" y="1008"/>
                </a:lnTo>
                <a:lnTo>
                  <a:pt x="564" y="1008"/>
                </a:lnTo>
                <a:lnTo>
                  <a:pt x="564" y="1014"/>
                </a:lnTo>
                <a:lnTo>
                  <a:pt x="558" y="1020"/>
                </a:lnTo>
                <a:lnTo>
                  <a:pt x="564" y="1026"/>
                </a:lnTo>
                <a:lnTo>
                  <a:pt x="564" y="1032"/>
                </a:lnTo>
                <a:lnTo>
                  <a:pt x="558" y="1038"/>
                </a:lnTo>
                <a:lnTo>
                  <a:pt x="564" y="1044"/>
                </a:lnTo>
                <a:lnTo>
                  <a:pt x="564" y="1050"/>
                </a:lnTo>
                <a:lnTo>
                  <a:pt x="570" y="1050"/>
                </a:lnTo>
                <a:lnTo>
                  <a:pt x="576" y="1056"/>
                </a:lnTo>
                <a:lnTo>
                  <a:pt x="576" y="1062"/>
                </a:lnTo>
                <a:lnTo>
                  <a:pt x="576" y="1068"/>
                </a:lnTo>
                <a:lnTo>
                  <a:pt x="570" y="1068"/>
                </a:lnTo>
                <a:lnTo>
                  <a:pt x="564" y="1074"/>
                </a:lnTo>
                <a:lnTo>
                  <a:pt x="564" y="1080"/>
                </a:lnTo>
                <a:lnTo>
                  <a:pt x="558" y="1074"/>
                </a:lnTo>
                <a:lnTo>
                  <a:pt x="558" y="1080"/>
                </a:lnTo>
                <a:lnTo>
                  <a:pt x="552" y="1074"/>
                </a:lnTo>
                <a:lnTo>
                  <a:pt x="438" y="1062"/>
                </a:lnTo>
                <a:lnTo>
                  <a:pt x="354" y="1050"/>
                </a:lnTo>
                <a:lnTo>
                  <a:pt x="348" y="1032"/>
                </a:lnTo>
                <a:lnTo>
                  <a:pt x="354" y="1044"/>
                </a:lnTo>
                <a:lnTo>
                  <a:pt x="354" y="1038"/>
                </a:lnTo>
                <a:lnTo>
                  <a:pt x="348" y="1032"/>
                </a:lnTo>
                <a:lnTo>
                  <a:pt x="348" y="1038"/>
                </a:lnTo>
                <a:lnTo>
                  <a:pt x="348" y="1020"/>
                </a:lnTo>
                <a:lnTo>
                  <a:pt x="348" y="1014"/>
                </a:lnTo>
                <a:lnTo>
                  <a:pt x="348" y="996"/>
                </a:lnTo>
                <a:lnTo>
                  <a:pt x="342" y="978"/>
                </a:lnTo>
                <a:lnTo>
                  <a:pt x="330" y="960"/>
                </a:lnTo>
                <a:lnTo>
                  <a:pt x="300" y="918"/>
                </a:lnTo>
                <a:lnTo>
                  <a:pt x="288" y="912"/>
                </a:lnTo>
                <a:lnTo>
                  <a:pt x="282" y="918"/>
                </a:lnTo>
                <a:lnTo>
                  <a:pt x="276" y="912"/>
                </a:lnTo>
                <a:lnTo>
                  <a:pt x="276" y="906"/>
                </a:lnTo>
                <a:lnTo>
                  <a:pt x="282" y="906"/>
                </a:lnTo>
                <a:lnTo>
                  <a:pt x="282" y="900"/>
                </a:lnTo>
                <a:lnTo>
                  <a:pt x="270" y="882"/>
                </a:lnTo>
                <a:lnTo>
                  <a:pt x="252" y="876"/>
                </a:lnTo>
                <a:lnTo>
                  <a:pt x="240" y="876"/>
                </a:lnTo>
                <a:lnTo>
                  <a:pt x="222" y="858"/>
                </a:lnTo>
                <a:lnTo>
                  <a:pt x="222" y="846"/>
                </a:lnTo>
                <a:lnTo>
                  <a:pt x="204" y="828"/>
                </a:lnTo>
                <a:lnTo>
                  <a:pt x="198" y="822"/>
                </a:lnTo>
                <a:lnTo>
                  <a:pt x="174" y="822"/>
                </a:lnTo>
                <a:lnTo>
                  <a:pt x="168" y="810"/>
                </a:lnTo>
                <a:lnTo>
                  <a:pt x="156" y="810"/>
                </a:lnTo>
                <a:lnTo>
                  <a:pt x="132" y="804"/>
                </a:lnTo>
                <a:lnTo>
                  <a:pt x="132" y="798"/>
                </a:lnTo>
                <a:lnTo>
                  <a:pt x="120" y="786"/>
                </a:lnTo>
                <a:lnTo>
                  <a:pt x="126" y="774"/>
                </a:lnTo>
                <a:lnTo>
                  <a:pt x="126" y="768"/>
                </a:lnTo>
                <a:lnTo>
                  <a:pt x="132" y="762"/>
                </a:lnTo>
                <a:lnTo>
                  <a:pt x="126" y="756"/>
                </a:lnTo>
                <a:lnTo>
                  <a:pt x="132" y="750"/>
                </a:lnTo>
                <a:lnTo>
                  <a:pt x="138" y="738"/>
                </a:lnTo>
                <a:lnTo>
                  <a:pt x="132" y="732"/>
                </a:lnTo>
                <a:lnTo>
                  <a:pt x="120" y="720"/>
                </a:lnTo>
                <a:lnTo>
                  <a:pt x="120" y="714"/>
                </a:lnTo>
                <a:lnTo>
                  <a:pt x="126" y="708"/>
                </a:lnTo>
                <a:lnTo>
                  <a:pt x="126" y="702"/>
                </a:lnTo>
                <a:lnTo>
                  <a:pt x="114" y="696"/>
                </a:lnTo>
                <a:lnTo>
                  <a:pt x="108" y="678"/>
                </a:lnTo>
                <a:lnTo>
                  <a:pt x="102" y="672"/>
                </a:lnTo>
                <a:lnTo>
                  <a:pt x="96" y="654"/>
                </a:lnTo>
                <a:lnTo>
                  <a:pt x="90" y="648"/>
                </a:lnTo>
                <a:lnTo>
                  <a:pt x="84" y="612"/>
                </a:lnTo>
                <a:lnTo>
                  <a:pt x="72" y="594"/>
                </a:lnTo>
                <a:lnTo>
                  <a:pt x="72" y="570"/>
                </a:lnTo>
                <a:lnTo>
                  <a:pt x="78" y="564"/>
                </a:lnTo>
                <a:lnTo>
                  <a:pt x="84" y="564"/>
                </a:lnTo>
                <a:lnTo>
                  <a:pt x="90" y="546"/>
                </a:lnTo>
                <a:lnTo>
                  <a:pt x="90" y="534"/>
                </a:lnTo>
                <a:lnTo>
                  <a:pt x="72" y="528"/>
                </a:lnTo>
                <a:lnTo>
                  <a:pt x="66" y="522"/>
                </a:lnTo>
                <a:lnTo>
                  <a:pt x="60" y="510"/>
                </a:lnTo>
                <a:lnTo>
                  <a:pt x="54" y="492"/>
                </a:lnTo>
                <a:lnTo>
                  <a:pt x="60" y="486"/>
                </a:lnTo>
                <a:lnTo>
                  <a:pt x="60" y="474"/>
                </a:lnTo>
                <a:lnTo>
                  <a:pt x="54" y="468"/>
                </a:lnTo>
                <a:lnTo>
                  <a:pt x="60" y="450"/>
                </a:lnTo>
                <a:lnTo>
                  <a:pt x="66" y="444"/>
                </a:lnTo>
                <a:lnTo>
                  <a:pt x="72" y="438"/>
                </a:lnTo>
                <a:lnTo>
                  <a:pt x="72" y="450"/>
                </a:lnTo>
                <a:lnTo>
                  <a:pt x="72" y="462"/>
                </a:lnTo>
                <a:lnTo>
                  <a:pt x="84" y="480"/>
                </a:lnTo>
                <a:lnTo>
                  <a:pt x="96" y="480"/>
                </a:lnTo>
                <a:lnTo>
                  <a:pt x="84" y="474"/>
                </a:lnTo>
                <a:lnTo>
                  <a:pt x="84" y="450"/>
                </a:lnTo>
                <a:lnTo>
                  <a:pt x="78" y="444"/>
                </a:lnTo>
                <a:lnTo>
                  <a:pt x="78" y="432"/>
                </a:lnTo>
                <a:lnTo>
                  <a:pt x="78" y="426"/>
                </a:lnTo>
                <a:lnTo>
                  <a:pt x="84" y="426"/>
                </a:lnTo>
                <a:lnTo>
                  <a:pt x="108" y="426"/>
                </a:lnTo>
                <a:lnTo>
                  <a:pt x="132" y="432"/>
                </a:lnTo>
                <a:lnTo>
                  <a:pt x="138" y="432"/>
                </a:lnTo>
                <a:lnTo>
                  <a:pt x="144" y="432"/>
                </a:lnTo>
                <a:lnTo>
                  <a:pt x="144" y="426"/>
                </a:lnTo>
                <a:lnTo>
                  <a:pt x="132" y="426"/>
                </a:lnTo>
                <a:lnTo>
                  <a:pt x="138" y="420"/>
                </a:lnTo>
                <a:close/>
                <a:moveTo>
                  <a:pt x="168" y="852"/>
                </a:moveTo>
                <a:lnTo>
                  <a:pt x="180" y="858"/>
                </a:lnTo>
                <a:lnTo>
                  <a:pt x="192" y="858"/>
                </a:lnTo>
                <a:lnTo>
                  <a:pt x="192" y="864"/>
                </a:lnTo>
                <a:lnTo>
                  <a:pt x="180" y="864"/>
                </a:lnTo>
                <a:lnTo>
                  <a:pt x="168" y="864"/>
                </a:lnTo>
                <a:lnTo>
                  <a:pt x="168" y="858"/>
                </a:lnTo>
                <a:lnTo>
                  <a:pt x="162" y="852"/>
                </a:lnTo>
                <a:lnTo>
                  <a:pt x="168" y="852"/>
                </a:lnTo>
                <a:close/>
                <a:moveTo>
                  <a:pt x="144" y="858"/>
                </a:moveTo>
                <a:lnTo>
                  <a:pt x="138" y="852"/>
                </a:lnTo>
                <a:lnTo>
                  <a:pt x="156" y="852"/>
                </a:lnTo>
                <a:lnTo>
                  <a:pt x="156" y="864"/>
                </a:lnTo>
                <a:lnTo>
                  <a:pt x="144" y="864"/>
                </a:lnTo>
                <a:lnTo>
                  <a:pt x="144" y="858"/>
                </a:lnTo>
                <a:close/>
                <a:moveTo>
                  <a:pt x="258" y="936"/>
                </a:moveTo>
                <a:lnTo>
                  <a:pt x="270" y="948"/>
                </a:lnTo>
                <a:lnTo>
                  <a:pt x="276" y="954"/>
                </a:lnTo>
                <a:lnTo>
                  <a:pt x="264" y="954"/>
                </a:lnTo>
                <a:lnTo>
                  <a:pt x="264" y="942"/>
                </a:lnTo>
                <a:lnTo>
                  <a:pt x="258" y="942"/>
                </a:lnTo>
                <a:lnTo>
                  <a:pt x="258" y="936"/>
                </a:lnTo>
                <a:close/>
                <a:moveTo>
                  <a:pt x="258" y="1002"/>
                </a:moveTo>
                <a:lnTo>
                  <a:pt x="252" y="1002"/>
                </a:lnTo>
                <a:lnTo>
                  <a:pt x="246" y="990"/>
                </a:lnTo>
                <a:lnTo>
                  <a:pt x="246" y="978"/>
                </a:lnTo>
                <a:lnTo>
                  <a:pt x="246" y="984"/>
                </a:lnTo>
                <a:lnTo>
                  <a:pt x="258" y="1002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  <a:extLst/>
        </p:spPr>
        <p:txBody>
          <a:bodyPr lIns="87069" tIns="43506" rIns="87069" bIns="4350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72" name="TextBox 74"/>
          <p:cNvSpPr txBox="1">
            <a:spLocks noChangeArrowheads="1"/>
          </p:cNvSpPr>
          <p:nvPr/>
        </p:nvSpPr>
        <p:spPr bwMode="auto">
          <a:xfrm>
            <a:off x="5922964" y="6580714"/>
            <a:ext cx="3207870" cy="27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231" tIns="43587" rIns="87231" bIns="4358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baseline="30000" dirty="0">
                <a:solidFill>
                  <a:srgbClr val="FF0000"/>
                </a:solidFill>
                <a:latin typeface="Arial" charset="0"/>
                <a:cs typeface="Arial" charset="0"/>
              </a:rPr>
              <a:t>©</a:t>
            </a:r>
            <a:r>
              <a:rPr lang="en-US" sz="1200" b="1" dirty="0">
                <a:solidFill>
                  <a:srgbClr val="FF0000"/>
                </a:solidFill>
                <a:latin typeface="Arial" charset="0"/>
                <a:cs typeface="Arial" charset="0"/>
              </a:rPr>
              <a:t>Dr. Kevin Bradley, University of Missouri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409575"/>
            <a:ext cx="8534399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 b="1" dirty="0" smtClean="0">
                <a:latin typeface="Candara"/>
                <a:cs typeface="Candara"/>
              </a:rPr>
              <a:t>Estimates of Dicamba-injured Soybean Acreage in the U.S. as Reported by State Extension Weed Scientists </a:t>
            </a:r>
            <a:r>
              <a:rPr lang="en-US" sz="1800" b="1" dirty="0" smtClean="0">
                <a:solidFill>
                  <a:srgbClr val="FF0000"/>
                </a:solidFill>
                <a:latin typeface="Candara"/>
                <a:cs typeface="Candara"/>
              </a:rPr>
              <a:t>(*as of October 15, 2017) </a:t>
            </a:r>
            <a:endParaRPr lang="en-US" sz="1800" b="1" dirty="0">
              <a:solidFill>
                <a:srgbClr val="FF0000"/>
              </a:solidFill>
              <a:latin typeface="Candara"/>
              <a:cs typeface="Candar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56225" y="4616450"/>
            <a:ext cx="4897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b="1" dirty="0" smtClean="0">
                <a:solidFill>
                  <a:srgbClr val="000000"/>
                </a:solidFill>
                <a:latin typeface="Candara"/>
                <a:cs typeface="Candara"/>
              </a:rPr>
              <a:t>250</a:t>
            </a:r>
          </a:p>
          <a:p>
            <a:pPr defTabSz="457200"/>
            <a:r>
              <a:rPr lang="en-US" sz="1600" b="1" dirty="0" smtClean="0">
                <a:solidFill>
                  <a:srgbClr val="000000"/>
                </a:solidFill>
                <a:latin typeface="Candara"/>
                <a:cs typeface="Candara"/>
              </a:rPr>
              <a:t>  k</a:t>
            </a:r>
            <a:endParaRPr lang="en-US" sz="1600" b="1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61399" y="3500021"/>
            <a:ext cx="5972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 smtClean="0">
                <a:solidFill>
                  <a:srgbClr val="000000"/>
                </a:solidFill>
                <a:latin typeface="Candara"/>
                <a:cs typeface="Candara"/>
              </a:rPr>
              <a:t>600k</a:t>
            </a:r>
            <a:endParaRPr lang="en-US" sz="1600" b="1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924554" y="3915946"/>
            <a:ext cx="482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b="1" dirty="0" smtClean="0">
                <a:solidFill>
                  <a:srgbClr val="000000"/>
                </a:solidFill>
                <a:latin typeface="Candara"/>
                <a:cs typeface="Candara"/>
              </a:rPr>
              <a:t>33k</a:t>
            </a:r>
            <a:endParaRPr lang="en-US" sz="1600" b="1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3034" y="4833110"/>
            <a:ext cx="467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b="1" dirty="0" smtClean="0">
                <a:solidFill>
                  <a:srgbClr val="000000"/>
                </a:solidFill>
                <a:latin typeface="Candara"/>
                <a:cs typeface="Candara"/>
              </a:rPr>
              <a:t>10k</a:t>
            </a:r>
            <a:endParaRPr lang="en-US" sz="1600" b="1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6812" y="5521325"/>
            <a:ext cx="208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smtClean="0">
                <a:solidFill>
                  <a:srgbClr val="FF0000"/>
                </a:solidFill>
                <a:latin typeface="Candara"/>
                <a:cs typeface="Candara"/>
              </a:rPr>
              <a:t>*Total: ~3.6 million </a:t>
            </a:r>
            <a:endParaRPr lang="en-US" b="1" dirty="0">
              <a:solidFill>
                <a:srgbClr val="FF0000"/>
              </a:solidFill>
              <a:latin typeface="Candara"/>
              <a:cs typeface="Candar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03846" y="4699895"/>
            <a:ext cx="4614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b="1" dirty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&lt;1k</a:t>
            </a:r>
          </a:p>
          <a:p>
            <a:pPr defTabSz="457200"/>
            <a:endParaRPr lang="en-US" sz="1600" b="1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829644" y="3062665"/>
            <a:ext cx="4614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b="1" dirty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&lt;1k</a:t>
            </a:r>
          </a:p>
          <a:p>
            <a:pPr defTabSz="457200"/>
            <a:endParaRPr lang="en-US" sz="1600" b="1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665331" y="3260442"/>
            <a:ext cx="4614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b="1" dirty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&lt;1k</a:t>
            </a:r>
          </a:p>
          <a:p>
            <a:pPr defTabSz="457200"/>
            <a:endParaRPr lang="en-US" sz="1600" b="1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733019" y="4746473"/>
            <a:ext cx="4614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b="1" dirty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&lt;1k</a:t>
            </a:r>
          </a:p>
          <a:p>
            <a:pPr defTabSz="457200"/>
            <a:endParaRPr lang="en-US" sz="1600" b="1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335131" y="3755742"/>
            <a:ext cx="4614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b="1" dirty="0">
                <a:solidFill>
                  <a:srgbClr val="000000"/>
                </a:solidFill>
                <a:latin typeface="Candara"/>
                <a:ea typeface="ＭＳ Ｐゴシック" charset="0"/>
                <a:cs typeface="Candara"/>
              </a:rPr>
              <a:t>&lt;1k</a:t>
            </a:r>
          </a:p>
          <a:p>
            <a:pPr defTabSz="457200"/>
            <a:endParaRPr lang="en-US" sz="1600" b="1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85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Dicamba Label Changes for 2018 - General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229600" cy="4572000"/>
          </a:xfrm>
        </p:spPr>
        <p:txBody>
          <a:bodyPr>
            <a:noAutofit/>
          </a:bodyPr>
          <a:lstStyle/>
          <a:p>
            <a:pPr marL="457200" indent="-457200">
              <a:buAutoNum type="arabicParenR"/>
            </a:pPr>
            <a:r>
              <a:rPr lang="en-US" sz="2000" dirty="0" smtClean="0"/>
              <a:t>Engenia</a:t>
            </a:r>
            <a:r>
              <a:rPr lang="en-US" sz="2000" dirty="0"/>
              <a:t>®, Fexapan™, and Xtendimax® will now be considered </a:t>
            </a:r>
            <a:r>
              <a:rPr lang="en-US" sz="2000" b="1" i="1" u="sng" dirty="0"/>
              <a:t>Restricted Use Pesticides</a:t>
            </a:r>
            <a:r>
              <a:rPr lang="en-US" sz="2000" dirty="0"/>
              <a:t>. </a:t>
            </a:r>
            <a:endParaRPr lang="en-US" sz="2000" dirty="0" smtClean="0"/>
          </a:p>
          <a:p>
            <a:pPr marL="457200" indent="-457200">
              <a:buAutoNum type="arabicParenR"/>
            </a:pPr>
            <a:endParaRPr lang="en-US" sz="2000" dirty="0" smtClean="0"/>
          </a:p>
          <a:p>
            <a:pPr marL="457200" indent="-457200">
              <a:buAutoNum type="arabicParenR"/>
            </a:pPr>
            <a:r>
              <a:rPr lang="en-US" sz="2000" dirty="0"/>
              <a:t>Fexapan™ and Xtendimax® minimum GPA changed to </a:t>
            </a:r>
            <a:r>
              <a:rPr lang="en-US" sz="2000" b="1" u="sng" dirty="0"/>
              <a:t>15 gallons</a:t>
            </a:r>
            <a:r>
              <a:rPr lang="en-US" sz="2000" dirty="0" smtClean="0"/>
              <a:t>.</a:t>
            </a:r>
          </a:p>
          <a:p>
            <a:pPr marL="457200" indent="-457200">
              <a:buAutoNum type="arabicParenR"/>
            </a:pPr>
            <a:endParaRPr lang="en-US" sz="2000" dirty="0" smtClean="0"/>
          </a:p>
          <a:p>
            <a:pPr marL="457200" indent="-457200">
              <a:buAutoNum type="arabicParenR"/>
            </a:pPr>
            <a:r>
              <a:rPr lang="en-US" sz="2000" dirty="0"/>
              <a:t>Can only be applied from </a:t>
            </a:r>
            <a:r>
              <a:rPr lang="en-US" sz="2000" b="1" i="1" u="sng" dirty="0"/>
              <a:t>sunrise until sunset </a:t>
            </a:r>
            <a:r>
              <a:rPr lang="en-US" sz="2000" dirty="0"/>
              <a:t>and wind speeds from </a:t>
            </a:r>
            <a:r>
              <a:rPr lang="en-US" sz="2000" b="1" u="sng" dirty="0"/>
              <a:t>3 to 10 MPH</a:t>
            </a:r>
            <a:r>
              <a:rPr lang="en-US" sz="2000" dirty="0" smtClean="0"/>
              <a:t>.</a:t>
            </a:r>
          </a:p>
          <a:p>
            <a:pPr marL="457200" indent="-457200">
              <a:buAutoNum type="arabicParenR"/>
            </a:pPr>
            <a:endParaRPr lang="en-US" sz="2000" dirty="0"/>
          </a:p>
          <a:p>
            <a:pPr marL="457200" indent="-457200">
              <a:buAutoNum type="arabicParenR" startAt="4"/>
            </a:pPr>
            <a:r>
              <a:rPr lang="en-US" sz="2000" dirty="0" smtClean="0"/>
              <a:t>Growers </a:t>
            </a:r>
            <a:r>
              <a:rPr lang="en-US" sz="2000" dirty="0"/>
              <a:t>who use Engenia®, Fexapan™, and Xtendimax® will be </a:t>
            </a:r>
            <a:r>
              <a:rPr lang="en-US" sz="2000" dirty="0" smtClean="0"/>
              <a:t>     required </a:t>
            </a:r>
            <a:r>
              <a:rPr lang="en-US" sz="2000" dirty="0"/>
              <a:t>to keep the following records for a period of </a:t>
            </a:r>
            <a:r>
              <a:rPr lang="en-US" sz="2000" b="1" i="1" u="sng" dirty="0"/>
              <a:t>2 years</a:t>
            </a:r>
            <a:r>
              <a:rPr lang="en-US" sz="2000" dirty="0"/>
              <a:t>, records must be generated within </a:t>
            </a:r>
            <a:r>
              <a:rPr lang="en-US" sz="2000" b="1" i="1" u="sng" dirty="0"/>
              <a:t>14 days </a:t>
            </a:r>
            <a:r>
              <a:rPr lang="en-US" sz="2000" dirty="0"/>
              <a:t>of application, and a record must be kept for </a:t>
            </a:r>
            <a:r>
              <a:rPr lang="en-US" sz="2000" b="1" i="1" u="sng" dirty="0"/>
              <a:t>every</a:t>
            </a:r>
            <a:r>
              <a:rPr lang="en-US" sz="2000" dirty="0"/>
              <a:t> application</a:t>
            </a:r>
            <a:r>
              <a:rPr lang="en-US" sz="2000" dirty="0" smtClean="0"/>
              <a:t>:  UGA-Form????</a:t>
            </a:r>
          </a:p>
          <a:p>
            <a:pPr marL="457200" indent="-457200">
              <a:buAutoNum type="arabicParenR" startAt="4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9134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Dicamba Label Changes for 2018 – Required Records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229600" cy="4572000"/>
          </a:xfrm>
        </p:spPr>
        <p:txBody>
          <a:bodyPr>
            <a:noAutofit/>
          </a:bodyPr>
          <a:lstStyle/>
          <a:p>
            <a:pPr lvl="1">
              <a:buFont typeface="+mj-lt"/>
              <a:buAutoNum type="arabicPeriod"/>
            </a:pPr>
            <a:r>
              <a:rPr lang="en-US" sz="1300" dirty="0" smtClean="0"/>
              <a:t>Certified </a:t>
            </a:r>
            <a:r>
              <a:rPr lang="en-US" sz="1300" dirty="0"/>
              <a:t>Applicator Name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300" dirty="0" smtClean="0"/>
              <a:t>Applicator </a:t>
            </a:r>
            <a:r>
              <a:rPr lang="en-US" sz="1300" dirty="0"/>
              <a:t>Certification Number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300" dirty="0" smtClean="0"/>
              <a:t>Product </a:t>
            </a:r>
            <a:r>
              <a:rPr lang="en-US" sz="1300" dirty="0"/>
              <a:t>Name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300" dirty="0" smtClean="0"/>
              <a:t>EPA </a:t>
            </a:r>
            <a:r>
              <a:rPr lang="en-US" sz="1300" dirty="0"/>
              <a:t>registration Number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300" dirty="0" smtClean="0"/>
              <a:t>Total </a:t>
            </a:r>
            <a:r>
              <a:rPr lang="en-US" sz="1300" dirty="0"/>
              <a:t>Amount Applied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300" dirty="0" smtClean="0"/>
              <a:t>Application Date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300" dirty="0" smtClean="0"/>
              <a:t>Location of application</a:t>
            </a:r>
            <a:endParaRPr lang="en-US" sz="1300" dirty="0"/>
          </a:p>
          <a:p>
            <a:pPr marL="800100" lvl="1" indent="-342900">
              <a:buFont typeface="+mj-lt"/>
              <a:buAutoNum type="arabicPeriod"/>
            </a:pPr>
            <a:r>
              <a:rPr lang="en-US" sz="1300" dirty="0" smtClean="0"/>
              <a:t>Crop </a:t>
            </a:r>
            <a:r>
              <a:rPr lang="en-US" sz="1300" dirty="0"/>
              <a:t>or site of application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300" dirty="0" smtClean="0"/>
              <a:t>Size </a:t>
            </a:r>
            <a:r>
              <a:rPr lang="en-US" sz="1300" dirty="0"/>
              <a:t>of area treated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300" dirty="0" smtClean="0"/>
              <a:t>Training </a:t>
            </a:r>
            <a:r>
              <a:rPr lang="en-US" sz="1300" dirty="0"/>
              <a:t>Requirement: Proof of auxin training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300" dirty="0" smtClean="0"/>
              <a:t>Application </a:t>
            </a:r>
            <a:r>
              <a:rPr lang="en-US" sz="1300" dirty="0"/>
              <a:t>timing: PRE or number of days after planting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300" dirty="0" smtClean="0"/>
              <a:t>Receipts </a:t>
            </a:r>
            <a:r>
              <a:rPr lang="en-US" sz="1300" dirty="0"/>
              <a:t>of Product Purchase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300" dirty="0" smtClean="0"/>
              <a:t>Products Labels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300" dirty="0" smtClean="0"/>
              <a:t>Buffer Requirements: record buffer distance calculations</a:t>
            </a:r>
            <a:endParaRPr lang="en-US" sz="1300" dirty="0"/>
          </a:p>
          <a:p>
            <a:pPr marL="800100" lvl="1" indent="-342900">
              <a:buFont typeface="+mj-lt"/>
              <a:buAutoNum type="arabicPeriod"/>
            </a:pPr>
            <a:r>
              <a:rPr lang="en-US" sz="1300" dirty="0" smtClean="0"/>
              <a:t>Sensitive </a:t>
            </a:r>
            <a:r>
              <a:rPr lang="en-US" sz="1300" dirty="0"/>
              <a:t>Crop Awareness: Applicator must survey and document neighboring fields for sensitive areas or crops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300" dirty="0" smtClean="0"/>
              <a:t>Spray </a:t>
            </a:r>
            <a:r>
              <a:rPr lang="en-US" sz="1300" dirty="0"/>
              <a:t>Systems Cleanout:  Must be documented that applicator complied with label.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300" dirty="0" smtClean="0"/>
              <a:t>Tank-Mix-Products: complete list of all approved products that were tank-mixed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300" dirty="0" smtClean="0"/>
              <a:t>Application Start and Finish Times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300" dirty="0" smtClean="0"/>
              <a:t>Nozzle </a:t>
            </a:r>
            <a:r>
              <a:rPr lang="en-US" sz="1300" dirty="0"/>
              <a:t>Selection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300" dirty="0" smtClean="0"/>
              <a:t>Air </a:t>
            </a:r>
            <a:r>
              <a:rPr lang="en-US" sz="1300" dirty="0"/>
              <a:t>Temperature:  At boom height for start and finish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300" dirty="0" smtClean="0"/>
              <a:t>Wind </a:t>
            </a:r>
            <a:r>
              <a:rPr lang="en-US" sz="1300" dirty="0"/>
              <a:t>Speed/Direction: At boom height for start and </a:t>
            </a:r>
            <a:r>
              <a:rPr lang="en-US" sz="1300" dirty="0" smtClean="0"/>
              <a:t>finish</a:t>
            </a:r>
            <a:endParaRPr lang="en-US" sz="1300" dirty="0"/>
          </a:p>
          <a:p>
            <a:pPr>
              <a:buFont typeface="+mj-lt"/>
              <a:buAutoNum type="arabicPeriod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3876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Soybean Weed Control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Start clean, use residuals, timely POST</a:t>
            </a:r>
          </a:p>
          <a:p>
            <a:r>
              <a:rPr lang="en-US" dirty="0" smtClean="0"/>
              <a:t>Narrow rows (&lt;30”)</a:t>
            </a:r>
          </a:p>
          <a:p>
            <a:r>
              <a:rPr lang="en-US" u="sng" dirty="0" smtClean="0"/>
              <a:t>Systems</a:t>
            </a:r>
          </a:p>
          <a:p>
            <a:pPr lvl="1"/>
            <a:r>
              <a:rPr lang="en-US" sz="2000" i="1" dirty="0" smtClean="0"/>
              <a:t>Conventional</a:t>
            </a:r>
          </a:p>
          <a:p>
            <a:pPr lvl="1"/>
            <a:r>
              <a:rPr lang="en-US" sz="2000" i="1" dirty="0" smtClean="0"/>
              <a:t>RR (glyphosate)</a:t>
            </a:r>
          </a:p>
          <a:p>
            <a:pPr lvl="1"/>
            <a:r>
              <a:rPr lang="en-US" sz="2000" i="1" dirty="0" smtClean="0"/>
              <a:t>LL (glufosinate)</a:t>
            </a:r>
          </a:p>
          <a:p>
            <a:pPr lvl="1"/>
            <a:r>
              <a:rPr lang="en-US" sz="2000" i="1" dirty="0" smtClean="0"/>
              <a:t>Xtend (dicamba)</a:t>
            </a:r>
          </a:p>
          <a:p>
            <a:pPr lvl="1"/>
            <a:r>
              <a:rPr lang="en-US" sz="2000" i="1" dirty="0" smtClean="0"/>
              <a:t>Enlist (2,4-D choline)</a:t>
            </a:r>
            <a:endParaRPr lang="en-US" sz="2000" i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600200"/>
            <a:ext cx="4523719" cy="3284220"/>
          </a:xfrm>
        </p:spPr>
      </p:pic>
    </p:spTree>
    <p:extLst>
      <p:ext uri="{BB962C8B-B14F-4D97-AF65-F5344CB8AC3E}">
        <p14:creationId xmlns:p14="http://schemas.microsoft.com/office/powerpoint/2010/main" val="144694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Variety Performance?????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76400"/>
            <a:ext cx="6096000" cy="4572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2450"/>
            <a:ext cx="12319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829037"/>
            <a:ext cx="160972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01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Auxin Resistance</a:t>
            </a:r>
            <a:b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Already Out There!</a:t>
            </a:r>
            <a:endParaRPr lang="en-US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76400"/>
            <a:ext cx="4800600" cy="4572000"/>
          </a:xfrm>
        </p:spPr>
        <p:txBody>
          <a:bodyPr/>
          <a:lstStyle/>
          <a:p>
            <a:r>
              <a:rPr lang="en-US" dirty="0" smtClean="0"/>
              <a:t>Older chemistries</a:t>
            </a:r>
          </a:p>
          <a:p>
            <a:pPr lvl="1"/>
            <a:r>
              <a:rPr lang="en-US" i="1" dirty="0" smtClean="0"/>
              <a:t>2,4-D (1945)</a:t>
            </a:r>
          </a:p>
          <a:p>
            <a:pPr lvl="1"/>
            <a:r>
              <a:rPr lang="en-US" i="1" dirty="0" err="1" smtClean="0"/>
              <a:t>dicamba</a:t>
            </a:r>
            <a:r>
              <a:rPr lang="en-US" i="1" dirty="0" smtClean="0"/>
              <a:t> (1967)</a:t>
            </a:r>
          </a:p>
          <a:p>
            <a:r>
              <a:rPr lang="en-US" dirty="0" smtClean="0"/>
              <a:t>36 species worldwide</a:t>
            </a:r>
          </a:p>
          <a:p>
            <a:r>
              <a:rPr lang="en-US" dirty="0" smtClean="0"/>
              <a:t>8 species in US</a:t>
            </a:r>
          </a:p>
          <a:p>
            <a:pPr lvl="2"/>
            <a:r>
              <a:rPr lang="en-US" sz="1600" i="1" dirty="0" smtClean="0"/>
              <a:t>tall </a:t>
            </a:r>
            <a:r>
              <a:rPr lang="en-US" sz="1600" i="1" dirty="0" err="1" smtClean="0"/>
              <a:t>waterhemp</a:t>
            </a:r>
            <a:r>
              <a:rPr lang="en-US" sz="1600" i="1" dirty="0" smtClean="0"/>
              <a:t> (NE, IL)</a:t>
            </a:r>
          </a:p>
          <a:p>
            <a:pPr lvl="2"/>
            <a:r>
              <a:rPr lang="en-US" sz="1600" i="1" dirty="0" smtClean="0"/>
              <a:t>yellow </a:t>
            </a:r>
            <a:r>
              <a:rPr lang="en-US" sz="1600" i="1" dirty="0" err="1" smtClean="0"/>
              <a:t>starthistle</a:t>
            </a:r>
            <a:r>
              <a:rPr lang="en-US" sz="1600" i="1" dirty="0" smtClean="0"/>
              <a:t> (WA)</a:t>
            </a:r>
          </a:p>
          <a:p>
            <a:pPr lvl="2"/>
            <a:r>
              <a:rPr lang="en-US" sz="1600" i="1" dirty="0" err="1" smtClean="0"/>
              <a:t>speading</a:t>
            </a:r>
            <a:r>
              <a:rPr lang="en-US" sz="1600" i="1" dirty="0" smtClean="0"/>
              <a:t> dayflower (HI)</a:t>
            </a:r>
          </a:p>
          <a:p>
            <a:pPr lvl="2"/>
            <a:r>
              <a:rPr lang="en-US" sz="1600" i="1" dirty="0" smtClean="0"/>
              <a:t>wild carrot (MI, OH)</a:t>
            </a:r>
          </a:p>
          <a:p>
            <a:pPr lvl="2"/>
            <a:r>
              <a:rPr lang="en-US" sz="1600" i="1" dirty="0" smtClean="0"/>
              <a:t>smooth crabgrass (CA)</a:t>
            </a:r>
          </a:p>
          <a:p>
            <a:pPr lvl="2"/>
            <a:r>
              <a:rPr lang="en-US" sz="1600" i="1" dirty="0" err="1" smtClean="0"/>
              <a:t>barnyardgrass</a:t>
            </a:r>
            <a:r>
              <a:rPr lang="en-US" sz="1600" i="1" dirty="0" smtClean="0"/>
              <a:t> (AR, LA)</a:t>
            </a:r>
          </a:p>
          <a:p>
            <a:pPr lvl="2"/>
            <a:r>
              <a:rPr lang="en-US" sz="1600" i="1" dirty="0" smtClean="0"/>
              <a:t>kochia (MT, ND, ID, CO, NE, KS, WA)</a:t>
            </a:r>
          </a:p>
          <a:p>
            <a:pPr lvl="2"/>
            <a:r>
              <a:rPr lang="en-US" sz="1600" i="1" dirty="0" smtClean="0"/>
              <a:t>prickly lettuce (WA)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828800"/>
            <a:ext cx="4038600" cy="302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95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 Auxin Web-Sites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00200"/>
            <a:ext cx="8229600" cy="4572000"/>
          </a:xfrm>
        </p:spPr>
        <p:txBody>
          <a:bodyPr/>
          <a:lstStyle/>
          <a:p>
            <a:r>
              <a:rPr lang="en-US" sz="2000" b="1" u="sng" dirty="0" smtClean="0"/>
              <a:t>Enlist </a:t>
            </a:r>
          </a:p>
          <a:p>
            <a:pPr lvl="1"/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www.enlist.com/en/herbicides</a:t>
            </a:r>
            <a:endParaRPr lang="en-US" sz="2000" dirty="0" smtClean="0"/>
          </a:p>
          <a:p>
            <a:pPr lvl="1"/>
            <a:endParaRPr lang="en-US" sz="2000" dirty="0"/>
          </a:p>
          <a:p>
            <a:r>
              <a:rPr lang="en-US" sz="2000" b="1" u="sng" dirty="0" smtClean="0"/>
              <a:t>Xtendimax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hlinkClick r:id="rId3"/>
              </a:rPr>
              <a:t>http://</a:t>
            </a:r>
            <a:r>
              <a:rPr lang="en-US" sz="2000" dirty="0" smtClean="0">
                <a:solidFill>
                  <a:schemeClr val="tx1"/>
                </a:solidFill>
                <a:hlinkClick r:id="rId3"/>
              </a:rPr>
              <a:t>www.xtendimaxapplicationrequirements.com/Pages/default.aspx</a:t>
            </a:r>
            <a:endParaRPr lang="en-US" sz="2000" dirty="0" smtClean="0">
              <a:solidFill>
                <a:schemeClr val="tx1"/>
              </a:solidFill>
            </a:endParaRPr>
          </a:p>
          <a:p>
            <a:pPr lvl="1"/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b="1" u="sng" dirty="0" smtClean="0">
                <a:solidFill>
                  <a:srgbClr val="000000"/>
                </a:solidFill>
              </a:rPr>
              <a:t>Fexapan</a:t>
            </a:r>
          </a:p>
          <a:p>
            <a:pPr lvl="1"/>
            <a:r>
              <a:rPr lang="en-US" sz="2000" dirty="0">
                <a:hlinkClick r:id="rId4"/>
              </a:rPr>
              <a:t>http://</a:t>
            </a:r>
            <a:r>
              <a:rPr lang="en-US" sz="2000" dirty="0" smtClean="0">
                <a:hlinkClick r:id="rId4"/>
              </a:rPr>
              <a:t>www.dupont.com/products-and-services/crop-protection/soybean-protection/articles/fexapan-application.html</a:t>
            </a:r>
            <a:endParaRPr lang="en-US" sz="2000" dirty="0" smtClean="0"/>
          </a:p>
          <a:p>
            <a:pPr lvl="1"/>
            <a:endParaRPr lang="en-US" sz="2000" dirty="0"/>
          </a:p>
          <a:p>
            <a:r>
              <a:rPr lang="en-US" sz="2000" b="1" u="sng" dirty="0" smtClean="0"/>
              <a:t>Engeni</a:t>
            </a:r>
            <a:r>
              <a:rPr lang="en-US" sz="2000" dirty="0" smtClean="0"/>
              <a:t>a</a:t>
            </a:r>
          </a:p>
          <a:p>
            <a:pPr lvl="1"/>
            <a:r>
              <a:rPr lang="en-US" sz="2000" dirty="0">
                <a:hlinkClick r:id="rId5"/>
              </a:rPr>
              <a:t>http://</a:t>
            </a:r>
            <a:r>
              <a:rPr lang="en-US" sz="2000" dirty="0" smtClean="0">
                <a:hlinkClick r:id="rId5"/>
              </a:rPr>
              <a:t>agproducts.basf.us/campaigns/engenia/tankmixselector/</a:t>
            </a:r>
            <a:endParaRPr lang="en-US" sz="2000" dirty="0" smtClean="0"/>
          </a:p>
          <a:p>
            <a:pPr lvl="1"/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97822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Dicamba Applications</a:t>
            </a:r>
            <a:br>
              <a:rPr lang="en-US" dirty="0" smtClean="0"/>
            </a:br>
            <a:r>
              <a:rPr lang="en-US" i="1" dirty="0" smtClean="0">
                <a:solidFill>
                  <a:srgbClr val="FFC000"/>
                </a:solidFill>
              </a:rPr>
              <a:t>Summary - I</a:t>
            </a:r>
            <a:endParaRPr lang="en-US" i="1" dirty="0">
              <a:solidFill>
                <a:srgbClr val="FFC000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8868229" cy="426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682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Dicamba Applications</a:t>
            </a:r>
            <a:br>
              <a:rPr lang="en-US" dirty="0" smtClean="0"/>
            </a:br>
            <a:r>
              <a:rPr lang="en-US" i="1" dirty="0" smtClean="0">
                <a:solidFill>
                  <a:srgbClr val="FFC000"/>
                </a:solidFill>
              </a:rPr>
              <a:t>Summary - II</a:t>
            </a:r>
            <a:endParaRPr lang="en-US" i="1" dirty="0">
              <a:solidFill>
                <a:srgbClr val="FFC000"/>
              </a:solidFill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8697516" cy="424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5940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Harvest Aids</a:t>
            </a:r>
            <a:br>
              <a:rPr lang="en-US" dirty="0" smtClean="0"/>
            </a:br>
            <a:r>
              <a:rPr lang="en-US" i="1" dirty="0" smtClean="0">
                <a:solidFill>
                  <a:srgbClr val="FFC000"/>
                </a:solidFill>
              </a:rPr>
              <a:t>Soybeans</a:t>
            </a:r>
            <a:endParaRPr lang="en-US" i="1" dirty="0">
              <a:solidFill>
                <a:srgbClr val="FFC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8146658"/>
              </p:ext>
            </p:extLst>
          </p:nvPr>
        </p:nvGraphicFramePr>
        <p:xfrm>
          <a:off x="304800" y="1752600"/>
          <a:ext cx="8686800" cy="338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990600"/>
                <a:gridCol w="1219200"/>
                <a:gridCol w="1600200"/>
                <a:gridCol w="1981200"/>
                <a:gridCol w="990600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Herbicide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Rate/A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(oz)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Adjuvant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Time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of Application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PHI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(days)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Determinate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Indeterminate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Gramoxone</a:t>
                      </a:r>
                      <a:r>
                        <a:rPr lang="en-US" baseline="0" dirty="0" smtClean="0"/>
                        <a:t> 2SL</a:t>
                      </a:r>
                    </a:p>
                    <a:p>
                      <a:pPr algn="ctr"/>
                      <a:endParaRPr lang="en-US" baseline="0" dirty="0" smtClean="0"/>
                    </a:p>
                    <a:p>
                      <a:pPr algn="ctr"/>
                      <a:r>
                        <a:rPr lang="en-US" baseline="0" dirty="0" smtClean="0"/>
                        <a:t>Generic 3 lb/gal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10.7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NIS @ 0.25% v/v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Fully mature</a:t>
                      </a:r>
                    </a:p>
                    <a:p>
                      <a:pPr algn="ctr"/>
                      <a:r>
                        <a:rPr lang="en-US" dirty="0" smtClean="0"/>
                        <a:t>50% leaf drop</a:t>
                      </a:r>
                    </a:p>
                    <a:p>
                      <a:pPr algn="ctr"/>
                      <a:r>
                        <a:rPr lang="en-US" dirty="0" smtClean="0"/>
                        <a:t>Yellow leaves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&lt;30%</a:t>
                      </a:r>
                      <a:r>
                        <a:rPr lang="en-US" baseline="0" dirty="0" smtClean="0"/>
                        <a:t> moisture</a:t>
                      </a:r>
                    </a:p>
                    <a:p>
                      <a:pPr algn="ctr"/>
                      <a:r>
                        <a:rPr lang="en-US" baseline="0" dirty="0" smtClean="0"/>
                        <a:t>65% of pods mature brown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Sharpen 2.85SC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MSO @  1% v/v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Fully mature</a:t>
                      </a:r>
                    </a:p>
                    <a:p>
                      <a:pPr algn="ctr"/>
                      <a:r>
                        <a:rPr lang="en-US" dirty="0" smtClean="0"/>
                        <a:t>50% leaf drop</a:t>
                      </a:r>
                    </a:p>
                    <a:p>
                      <a:pPr algn="ctr"/>
                      <a:r>
                        <a:rPr lang="en-US" dirty="0" smtClean="0"/>
                        <a:t>Yellow leaves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/>
                        <a:buChar char="Ø"/>
                      </a:pPr>
                      <a:r>
                        <a:rPr lang="en-US" dirty="0" smtClean="0"/>
                        <a:t>65% mature brown pods</a:t>
                      </a:r>
                    </a:p>
                    <a:p>
                      <a:pPr marL="285750" indent="-285750" algn="l">
                        <a:buFont typeface="Wingdings"/>
                        <a:buChar char="Ø"/>
                      </a:pPr>
                      <a:r>
                        <a:rPr lang="en-US" baseline="0" dirty="0" smtClean="0"/>
                        <a:t> 70% leaf drop</a:t>
                      </a:r>
                    </a:p>
                    <a:p>
                      <a:pPr marL="285750" indent="-285750" algn="l">
                        <a:buFont typeface="Wingdings"/>
                        <a:buChar char="Ø"/>
                      </a:pPr>
                      <a:r>
                        <a:rPr lang="en-US" baseline="0" dirty="0" smtClean="0"/>
                        <a:t>&lt; 30% moisture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4800" y="5170694"/>
            <a:ext cx="8458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</a:rPr>
              <a:t>*Glyphosate and Aim are also labeled (more for weed control than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</a:rPr>
              <a:t>crop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</a:rPr>
              <a:t>dessiccation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</a:rPr>
              <a:t>).</a:t>
            </a: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37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Important Soybean Stages for Harvest Aids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83598"/>
            <a:ext cx="40767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9" y="1752600"/>
            <a:ext cx="3761361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267200"/>
            <a:ext cx="4165917" cy="18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6861" y="1676400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</a:rPr>
              <a:t>R5</a:t>
            </a:r>
            <a:endParaRPr lang="en-US" sz="24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48600" y="2640981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</a:rPr>
              <a:t>R6</a:t>
            </a:r>
            <a:endParaRPr lang="en-US" sz="24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81200" y="3810000"/>
            <a:ext cx="5410200" cy="274320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28015" y="4950766"/>
            <a:ext cx="114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</a:rPr>
              <a:t> or later</a:t>
            </a: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029980"/>
            <a:ext cx="2423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</a:rPr>
              <a:t>R5-R6 = 11- 20 days (15 avg.)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</a:rPr>
              <a:t>R6-R7 = 9- 30 days (18 avg.)</a:t>
            </a: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70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want to create more resistance, STOP….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343400" cy="4572000"/>
          </a:xfrm>
        </p:spPr>
        <p:txBody>
          <a:bodyPr/>
          <a:lstStyle/>
          <a:p>
            <a:r>
              <a:rPr lang="en-US" sz="2600" dirty="0" smtClean="0"/>
              <a:t>using tillage</a:t>
            </a:r>
          </a:p>
          <a:p>
            <a:r>
              <a:rPr lang="en-US" sz="2600" dirty="0" smtClean="0"/>
              <a:t>using residuals</a:t>
            </a:r>
          </a:p>
          <a:p>
            <a:r>
              <a:rPr lang="en-US" sz="2600" dirty="0" smtClean="0"/>
              <a:t>using multiple modes of action</a:t>
            </a:r>
          </a:p>
          <a:p>
            <a:r>
              <a:rPr lang="en-US" sz="2600" dirty="0" smtClean="0"/>
              <a:t>using labeled rates</a:t>
            </a:r>
          </a:p>
          <a:p>
            <a:r>
              <a:rPr lang="en-US" sz="2600" dirty="0" smtClean="0"/>
              <a:t>being timely</a:t>
            </a:r>
          </a:p>
          <a:p>
            <a:r>
              <a:rPr lang="en-US" sz="2600" dirty="0" smtClean="0"/>
              <a:t>rotating crops</a:t>
            </a:r>
          </a:p>
          <a:p>
            <a:r>
              <a:rPr lang="en-US" sz="2600" dirty="0" smtClean="0"/>
              <a:t>hand-weeding</a:t>
            </a:r>
          </a:p>
          <a:p>
            <a:r>
              <a:rPr lang="en-US" sz="26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remembering what happened to glyphosate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752600"/>
            <a:ext cx="4445000" cy="3333750"/>
          </a:xfrm>
        </p:spPr>
      </p:pic>
    </p:spTree>
    <p:extLst>
      <p:ext uri="{BB962C8B-B14F-4D97-AF65-F5344CB8AC3E}">
        <p14:creationId xmlns:p14="http://schemas.microsoft.com/office/powerpoint/2010/main" val="234830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6" y="0"/>
            <a:ext cx="9149255" cy="689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91200"/>
            <a:ext cx="24447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90385" y="228600"/>
            <a:ext cx="2859565" cy="70788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269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7518" y="76200"/>
            <a:ext cx="88392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Started Clean + Activated Residual + </a:t>
            </a:r>
            <a:b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Timely POST = HOMERUN</a:t>
            </a:r>
            <a:r>
              <a:rPr lang="en-US" sz="2800" dirty="0" smtClean="0">
                <a:solidFill>
                  <a:srgbClr val="FFFF00"/>
                </a:solidFill>
              </a:rPr>
              <a:t>!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2469" y="1752600"/>
            <a:ext cx="609426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172200"/>
            <a:ext cx="6527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SB-01-17</a:t>
            </a:r>
          </a:p>
          <a:p>
            <a:r>
              <a:rPr lang="en-US" sz="1000" i="1" dirty="0" smtClean="0"/>
              <a:t>June 16</a:t>
            </a:r>
          </a:p>
          <a:p>
            <a:r>
              <a:rPr lang="en-US" sz="1000" i="1" dirty="0" smtClean="0"/>
              <a:t>38 DAP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210055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Narrow Rows and Weed Control - Soybeans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600200"/>
            <a:ext cx="4724400" cy="4572000"/>
          </a:xfrm>
        </p:spPr>
        <p:txBody>
          <a:bodyPr/>
          <a:lstStyle/>
          <a:p>
            <a:r>
              <a:rPr lang="en-US" sz="2200" dirty="0"/>
              <a:t>“A review of row spacing experiments in which an initial weed management practice had been accomplished revealed that in </a:t>
            </a:r>
            <a:r>
              <a:rPr lang="en-US" sz="2200" b="1" i="1" u="sng" dirty="0"/>
              <a:t>64% of the cases (72 of 113 site-years),</a:t>
            </a:r>
            <a:r>
              <a:rPr lang="en-US" sz="2200" dirty="0"/>
              <a:t> less late-season weed density and/or biomass, or greater late-season weed control, was achieved in </a:t>
            </a:r>
            <a:r>
              <a:rPr lang="en-US" sz="2200" dirty="0" smtClean="0"/>
              <a:t>narrow-row (&lt; 30”) compared </a:t>
            </a:r>
            <a:r>
              <a:rPr lang="en-US" sz="2200" dirty="0"/>
              <a:t>to wide-row soybean production systems.”</a:t>
            </a:r>
          </a:p>
          <a:p>
            <a:endParaRPr lang="en-US" sz="1800" dirty="0"/>
          </a:p>
          <a:p>
            <a:r>
              <a:rPr lang="en-US" sz="1400" i="1" dirty="0"/>
              <a:t>Bradley, K. W. 2006. A review of the effects of row spacing on weed management in </a:t>
            </a:r>
            <a:r>
              <a:rPr lang="en-US" sz="1400" i="1" dirty="0" smtClean="0"/>
              <a:t>corn and </a:t>
            </a:r>
            <a:r>
              <a:rPr lang="en-US" sz="1400" i="1" dirty="0"/>
              <a:t>soybean. Online. Crop </a:t>
            </a:r>
            <a:r>
              <a:rPr lang="en-US" sz="1400" i="1" dirty="0" smtClean="0"/>
              <a:t>Management </a:t>
            </a:r>
            <a:r>
              <a:rPr lang="en-US" sz="1400" i="1" dirty="0"/>
              <a:t>doi:10.1094/CM-2006-0227-02-RV.</a:t>
            </a:r>
          </a:p>
          <a:p>
            <a:endParaRPr lang="en-US" sz="1400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4154480" cy="312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616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FF00"/>
                </a:solidFill>
              </a:rPr>
              <a:t>Row Spacing Effects on Soybean Yield In Georgia</a:t>
            </a:r>
          </a:p>
        </p:txBody>
      </p:sp>
      <p:sp>
        <p:nvSpPr>
          <p:cNvPr id="34819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0"/>
            <a:ext cx="4495800" cy="4572000"/>
          </a:xfrm>
        </p:spPr>
        <p:txBody>
          <a:bodyPr/>
          <a:lstStyle/>
          <a:p>
            <a:pPr eaLnBrk="1" hangingPunct="1"/>
            <a:r>
              <a:rPr lang="en-US" altLang="en-US" sz="1400" u="sng" dirty="0" smtClean="0"/>
              <a:t>Carter and </a:t>
            </a:r>
            <a:r>
              <a:rPr lang="en-US" altLang="en-US" sz="1400" u="sng" dirty="0" err="1" smtClean="0"/>
              <a:t>Boerma</a:t>
            </a:r>
            <a:r>
              <a:rPr lang="en-US" altLang="en-US" sz="1400" u="sng" dirty="0" smtClean="0"/>
              <a:t>, 1979 (Athens, GA)</a:t>
            </a:r>
          </a:p>
          <a:p>
            <a:pPr lvl="1" eaLnBrk="1" hangingPunct="1"/>
            <a:r>
              <a:rPr lang="en-US" altLang="en-US" sz="1400" dirty="0" smtClean="0"/>
              <a:t>38” to 19” = </a:t>
            </a:r>
            <a:r>
              <a:rPr lang="en-US" altLang="en-US" sz="1400" b="1" dirty="0" smtClean="0"/>
              <a:t>11% yield increase</a:t>
            </a:r>
          </a:p>
          <a:p>
            <a:pPr lvl="1" eaLnBrk="1" hangingPunct="1"/>
            <a:endParaRPr lang="en-US" altLang="en-US" sz="1400" b="1" dirty="0" smtClean="0"/>
          </a:p>
          <a:p>
            <a:pPr eaLnBrk="1" hangingPunct="1"/>
            <a:r>
              <a:rPr lang="en-US" altLang="en-US" sz="1400" u="sng" dirty="0" smtClean="0"/>
              <a:t>Parker et al., 1981 (Tifton, GA)</a:t>
            </a:r>
          </a:p>
          <a:p>
            <a:pPr lvl="1" eaLnBrk="1" hangingPunct="1"/>
            <a:r>
              <a:rPr lang="en-US" altLang="en-US" sz="1400" dirty="0" smtClean="0"/>
              <a:t>36” to 18” = </a:t>
            </a:r>
            <a:r>
              <a:rPr lang="en-US" altLang="en-US" sz="1400" b="1" dirty="0" smtClean="0"/>
              <a:t>4% increase </a:t>
            </a:r>
            <a:endParaRPr lang="en-US" altLang="en-US" sz="1400" b="1" u="sng" dirty="0" smtClean="0"/>
          </a:p>
          <a:p>
            <a:pPr lvl="1" eaLnBrk="1" hangingPunct="1"/>
            <a:endParaRPr lang="en-US" altLang="en-US" sz="1400" u="sng" dirty="0" smtClean="0"/>
          </a:p>
          <a:p>
            <a:pPr eaLnBrk="1" hangingPunct="1"/>
            <a:r>
              <a:rPr lang="en-US" altLang="en-US" sz="1400" u="sng" dirty="0" err="1" smtClean="0"/>
              <a:t>Boerma</a:t>
            </a:r>
            <a:r>
              <a:rPr lang="en-US" altLang="en-US" sz="1400" u="sng" dirty="0" smtClean="0"/>
              <a:t> and Ashley, 1982 (Plains, GA)</a:t>
            </a:r>
          </a:p>
          <a:p>
            <a:pPr lvl="1" eaLnBrk="1" hangingPunct="1"/>
            <a:r>
              <a:rPr lang="en-US" altLang="en-US" sz="1400" dirty="0" smtClean="0"/>
              <a:t>36” to 20” = </a:t>
            </a:r>
            <a:r>
              <a:rPr lang="en-US" altLang="en-US" sz="1400" b="1" dirty="0" smtClean="0"/>
              <a:t>17% yield increase</a:t>
            </a:r>
          </a:p>
          <a:p>
            <a:pPr eaLnBrk="1" hangingPunct="1"/>
            <a:endParaRPr lang="en-US" altLang="en-US" sz="1400" b="1" u="sng" dirty="0" smtClean="0"/>
          </a:p>
          <a:p>
            <a:pPr eaLnBrk="1" hangingPunct="1"/>
            <a:r>
              <a:rPr lang="en-US" altLang="en-US" sz="1400" u="sng" dirty="0" err="1" smtClean="0"/>
              <a:t>Ethredge</a:t>
            </a:r>
            <a:r>
              <a:rPr lang="en-US" altLang="en-US" sz="1400" u="sng" dirty="0" smtClean="0"/>
              <a:t> et al., 1989 (Plains, GA)</a:t>
            </a:r>
          </a:p>
          <a:p>
            <a:pPr lvl="1" eaLnBrk="1" hangingPunct="1"/>
            <a:r>
              <a:rPr lang="en-US" altLang="en-US" sz="1400" dirty="0" smtClean="0"/>
              <a:t>30” to 20” = </a:t>
            </a:r>
            <a:r>
              <a:rPr lang="en-US" altLang="en-US" sz="1400" b="1" dirty="0" smtClean="0"/>
              <a:t>8% yield increase</a:t>
            </a:r>
          </a:p>
          <a:p>
            <a:pPr lvl="1" eaLnBrk="1" hangingPunct="1"/>
            <a:r>
              <a:rPr lang="en-US" altLang="en-US" sz="1400" dirty="0" smtClean="0"/>
              <a:t>30” to 10” = </a:t>
            </a:r>
            <a:r>
              <a:rPr lang="en-US" altLang="en-US" sz="1400" b="1" dirty="0" smtClean="0"/>
              <a:t>11% yield increase</a:t>
            </a:r>
          </a:p>
          <a:p>
            <a:pPr lvl="1" eaLnBrk="1" hangingPunct="1"/>
            <a:r>
              <a:rPr lang="en-US" altLang="en-US" sz="1400" dirty="0" smtClean="0"/>
              <a:t>20” to 10” = </a:t>
            </a:r>
            <a:r>
              <a:rPr lang="en-US" altLang="en-US" sz="1400" b="1" dirty="0" smtClean="0"/>
              <a:t>3% yield increase</a:t>
            </a:r>
          </a:p>
          <a:p>
            <a:pPr lvl="1" eaLnBrk="1" hangingPunct="1"/>
            <a:endParaRPr lang="en-US" altLang="en-US" sz="1400" b="1" dirty="0" smtClean="0"/>
          </a:p>
          <a:p>
            <a:pPr eaLnBrk="1" hangingPunct="1"/>
            <a:r>
              <a:rPr lang="en-US" altLang="en-US" sz="1400" u="sng" dirty="0" smtClean="0"/>
              <a:t>Woodruff, 2007-2008 (Camilla, GA)</a:t>
            </a:r>
          </a:p>
          <a:p>
            <a:pPr lvl="1" eaLnBrk="1" hangingPunct="1"/>
            <a:r>
              <a:rPr lang="en-US" altLang="en-US" sz="1400" dirty="0" smtClean="0"/>
              <a:t>36” to 24” = </a:t>
            </a:r>
            <a:r>
              <a:rPr lang="en-US" altLang="en-US" sz="1400" b="1" dirty="0" smtClean="0"/>
              <a:t>8% yield increase</a:t>
            </a:r>
          </a:p>
          <a:p>
            <a:pPr lvl="1" eaLnBrk="1" hangingPunct="1"/>
            <a:endParaRPr lang="en-US" altLang="en-US" sz="1400" b="1" dirty="0" smtClean="0"/>
          </a:p>
          <a:p>
            <a:pPr eaLnBrk="1" hangingPunct="1"/>
            <a:r>
              <a:rPr lang="en-US" altLang="en-US" sz="1400" u="sng" dirty="0" smtClean="0"/>
              <a:t>Whitaker, 2015 (Midville, GA)</a:t>
            </a:r>
          </a:p>
          <a:p>
            <a:pPr lvl="1" eaLnBrk="1" hangingPunct="1"/>
            <a:r>
              <a:rPr lang="en-US" altLang="en-US" sz="1400" dirty="0" smtClean="0"/>
              <a:t>22” TO 15” = </a:t>
            </a:r>
            <a:r>
              <a:rPr lang="en-US" altLang="en-US" sz="1400" b="1" dirty="0" smtClean="0"/>
              <a:t>19% yield increase</a:t>
            </a:r>
          </a:p>
          <a:p>
            <a:pPr lvl="1" eaLnBrk="1" hangingPunct="1"/>
            <a:r>
              <a:rPr lang="en-US" altLang="en-US" sz="1400" dirty="0" smtClean="0"/>
              <a:t>22” TO 7.5” = </a:t>
            </a:r>
            <a:r>
              <a:rPr lang="en-US" altLang="en-US" sz="1400" b="1" dirty="0" smtClean="0"/>
              <a:t>30% yield increase</a:t>
            </a:r>
          </a:p>
          <a:p>
            <a:pPr lvl="1" eaLnBrk="1" hangingPunct="1"/>
            <a:endParaRPr lang="en-US" altLang="en-US" sz="1400" b="1" dirty="0" smtClean="0"/>
          </a:p>
          <a:p>
            <a:pPr lvl="1" eaLnBrk="1" hangingPunct="1"/>
            <a:endParaRPr lang="en-US" altLang="en-US" sz="1400" dirty="0" smtClean="0"/>
          </a:p>
          <a:p>
            <a:pPr lvl="1" eaLnBrk="1" hangingPunct="1"/>
            <a:endParaRPr lang="en-US" altLang="en-US" sz="1500" dirty="0" smtClean="0"/>
          </a:p>
        </p:txBody>
      </p:sp>
      <p:pic>
        <p:nvPicPr>
          <p:cNvPr id="34820" name="Picture 9" descr="IMG_143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600200"/>
            <a:ext cx="4038600" cy="3028950"/>
          </a:xfrm>
          <a:noFill/>
        </p:spPr>
      </p:pic>
    </p:spTree>
    <p:extLst>
      <p:ext uri="{BB962C8B-B14F-4D97-AF65-F5344CB8AC3E}">
        <p14:creationId xmlns:p14="http://schemas.microsoft.com/office/powerpoint/2010/main" val="179871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Marestail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Soybean</a:t>
            </a:r>
            <a:b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(i.e. Horseweed)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524000"/>
            <a:ext cx="4038600" cy="4572000"/>
          </a:xfrm>
        </p:spPr>
        <p:txBody>
          <a:bodyPr/>
          <a:lstStyle/>
          <a:p>
            <a:r>
              <a:rPr lang="en-US" sz="2000" dirty="0" smtClean="0"/>
              <a:t>Tillage</a:t>
            </a:r>
          </a:p>
          <a:p>
            <a:r>
              <a:rPr lang="en-US" sz="2000" u="sng" dirty="0" smtClean="0"/>
              <a:t>Burndown</a:t>
            </a:r>
          </a:p>
          <a:p>
            <a:pPr lvl="1"/>
            <a:r>
              <a:rPr lang="en-US" sz="1800" i="1" dirty="0" smtClean="0"/>
              <a:t>Liberty (glufosinate)</a:t>
            </a:r>
          </a:p>
          <a:p>
            <a:pPr lvl="2"/>
            <a:r>
              <a:rPr lang="en-US" sz="1800" i="1" dirty="0" smtClean="0"/>
              <a:t>+ metribuzin?</a:t>
            </a:r>
          </a:p>
          <a:p>
            <a:pPr lvl="1"/>
            <a:r>
              <a:rPr lang="en-US" sz="1800" i="1" dirty="0" smtClean="0"/>
              <a:t>Glyphosate +</a:t>
            </a:r>
          </a:p>
          <a:p>
            <a:pPr lvl="2"/>
            <a:r>
              <a:rPr lang="en-US" sz="1800" i="1" dirty="0" smtClean="0"/>
              <a:t>Dicamba or 2,4-D?</a:t>
            </a:r>
          </a:p>
          <a:p>
            <a:pPr lvl="2"/>
            <a:r>
              <a:rPr lang="en-US" sz="1800" i="1" dirty="0" smtClean="0"/>
              <a:t>Sharpen + MSO</a:t>
            </a:r>
          </a:p>
          <a:p>
            <a:pPr lvl="3"/>
            <a:r>
              <a:rPr lang="en-US" sz="1500" i="1" dirty="0" smtClean="0"/>
              <a:t>0-30 DBP</a:t>
            </a:r>
          </a:p>
          <a:p>
            <a:pPr lvl="1"/>
            <a:r>
              <a:rPr lang="en-US" sz="1800" i="1" dirty="0" smtClean="0"/>
              <a:t>Paraquat + metribuzi</a:t>
            </a:r>
            <a:r>
              <a:rPr lang="en-US" sz="1800" dirty="0" smtClean="0"/>
              <a:t>n</a:t>
            </a:r>
          </a:p>
          <a:p>
            <a:r>
              <a:rPr lang="en-US" sz="2000" u="sng" dirty="0" smtClean="0"/>
              <a:t>Residual</a:t>
            </a:r>
          </a:p>
          <a:p>
            <a:pPr lvl="1"/>
            <a:r>
              <a:rPr lang="en-US" sz="1800" i="1" dirty="0" smtClean="0"/>
              <a:t>Valor, metribuzin</a:t>
            </a:r>
          </a:p>
          <a:p>
            <a:r>
              <a:rPr lang="en-US" sz="2000" u="sng" dirty="0" smtClean="0"/>
              <a:t>In-Crop</a:t>
            </a:r>
          </a:p>
          <a:p>
            <a:pPr lvl="1"/>
            <a:r>
              <a:rPr lang="en-US" sz="1400" i="1" dirty="0" smtClean="0"/>
              <a:t>Liberty (LL)</a:t>
            </a:r>
          </a:p>
          <a:p>
            <a:pPr lvl="1"/>
            <a:r>
              <a:rPr lang="en-US" sz="1400" i="1" dirty="0" smtClean="0"/>
              <a:t>Dicamba (Xtend)</a:t>
            </a:r>
          </a:p>
          <a:p>
            <a:pPr lvl="1"/>
            <a:r>
              <a:rPr lang="en-US" sz="1400" i="1" dirty="0" smtClean="0"/>
              <a:t>2,4-D choline (Enlist)</a:t>
            </a:r>
          </a:p>
          <a:p>
            <a:pPr lvl="1"/>
            <a:r>
              <a:rPr lang="en-US" sz="1400" i="1" dirty="0" smtClean="0"/>
              <a:t>FirstRate or Classic (Any)</a:t>
            </a:r>
            <a:endParaRPr lang="en-US" sz="1400" i="1" dirty="0"/>
          </a:p>
        </p:txBody>
      </p:sp>
      <p:pic>
        <p:nvPicPr>
          <p:cNvPr id="2052" name="Picture 4" descr="C:\Users\eprostko\Desktop\xid\Conyza canadensis 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371475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50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Just thinking???</a:t>
            </a:r>
          </a:p>
        </p:txBody>
      </p:sp>
      <p:sp>
        <p:nvSpPr>
          <p:cNvPr id="168963" name="Content Placeholder 2"/>
          <p:cNvSpPr>
            <a:spLocks noGrp="1"/>
          </p:cNvSpPr>
          <p:nvPr>
            <p:ph idx="1"/>
          </p:nvPr>
        </p:nvSpPr>
        <p:spPr>
          <a:xfrm>
            <a:off x="304800" y="1592263"/>
            <a:ext cx="8686800" cy="4572000"/>
          </a:xfrm>
        </p:spPr>
        <p:txBody>
          <a:bodyPr/>
          <a:lstStyle/>
          <a:p>
            <a:r>
              <a:rPr lang="en-US" altLang="en-US" dirty="0" smtClean="0"/>
              <a:t>Fierce or Valor or </a:t>
            </a:r>
            <a:r>
              <a:rPr lang="en-US" altLang="en-US" dirty="0" err="1" smtClean="0"/>
              <a:t>Envive</a:t>
            </a:r>
            <a:r>
              <a:rPr lang="en-US" altLang="en-US" dirty="0" smtClean="0"/>
              <a:t> or Valor XLT or </a:t>
            </a:r>
            <a:r>
              <a:rPr lang="en-US" altLang="en-US" dirty="0" err="1" smtClean="0"/>
              <a:t>Trivence</a:t>
            </a:r>
            <a:r>
              <a:rPr lang="en-US" altLang="en-US" dirty="0" smtClean="0"/>
              <a:t> or Surveil (PRE) followed by Reflex (POST) = great pigweed control but not great …….</a:t>
            </a:r>
          </a:p>
          <a:p>
            <a:pPr lvl="1"/>
            <a:r>
              <a:rPr lang="en-US" altLang="en-US" b="1" u="sng" dirty="0" smtClean="0"/>
              <a:t>Resistance Management</a:t>
            </a:r>
          </a:p>
          <a:p>
            <a:pPr lvl="2"/>
            <a:r>
              <a:rPr lang="en-US" altLang="en-US" sz="2000" dirty="0" smtClean="0"/>
              <a:t>PPO followed by PPO</a:t>
            </a:r>
          </a:p>
          <a:p>
            <a:pPr lvl="2"/>
            <a:r>
              <a:rPr lang="en-US" altLang="en-US" sz="2000" dirty="0" smtClean="0"/>
              <a:t>Not great in cotton and peanut rotations relying on Valor and Reflex</a:t>
            </a:r>
          </a:p>
          <a:p>
            <a:pPr lvl="2"/>
            <a:r>
              <a:rPr lang="en-US" altLang="en-US" sz="2000" dirty="0" smtClean="0"/>
              <a:t>Might be OK in corn/soybean rotation when no PPO is used in corn</a:t>
            </a:r>
          </a:p>
        </p:txBody>
      </p:sp>
      <p:pic>
        <p:nvPicPr>
          <p:cNvPr id="16896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29200"/>
            <a:ext cx="14255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294" y="4724400"/>
            <a:ext cx="226536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7" t="42416" r="50989" b="42384"/>
          <a:stretch>
            <a:fillRect/>
          </a:stretch>
        </p:blipFill>
        <p:spPr bwMode="auto">
          <a:xfrm>
            <a:off x="1981200" y="5105400"/>
            <a:ext cx="28194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8968" name="Content Placeholder 4" descr="FIERC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" r="39622"/>
          <a:stretch>
            <a:fillRect/>
          </a:stretch>
        </p:blipFill>
        <p:spPr bwMode="auto">
          <a:xfrm>
            <a:off x="2362200" y="5930840"/>
            <a:ext cx="236537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1" t="6777" r="19996" b="51484"/>
          <a:stretch/>
        </p:blipFill>
        <p:spPr bwMode="auto">
          <a:xfrm>
            <a:off x="4937023" y="5523731"/>
            <a:ext cx="1447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825206"/>
            <a:ext cx="1371600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0" t="21600" r="35980" b="71200"/>
          <a:stretch/>
        </p:blipFill>
        <p:spPr bwMode="auto">
          <a:xfrm>
            <a:off x="6515868" y="6042614"/>
            <a:ext cx="2628132" cy="33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05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Powerful Soybean PRE’S</a:t>
            </a:r>
            <a:br>
              <a:rPr lang="en-US" dirty="0" smtClean="0"/>
            </a:br>
            <a:r>
              <a:rPr lang="en-US" i="1" dirty="0" smtClean="0">
                <a:solidFill>
                  <a:srgbClr val="FFC000"/>
                </a:solidFill>
              </a:rPr>
              <a:t>(but PPO’s)</a:t>
            </a:r>
            <a:endParaRPr lang="en-US" i="1" dirty="0">
              <a:solidFill>
                <a:srgbClr val="FFC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00200"/>
            <a:ext cx="8839200" cy="4572000"/>
          </a:xfrm>
        </p:spPr>
        <p:txBody>
          <a:bodyPr/>
          <a:lstStyle/>
          <a:p>
            <a:r>
              <a:rPr lang="en-US" sz="2000" b="1" i="1" u="sng" dirty="0" smtClean="0"/>
              <a:t>Flumioxazin products</a:t>
            </a:r>
          </a:p>
          <a:p>
            <a:pPr lvl="1"/>
            <a:r>
              <a:rPr lang="en-US" sz="2000" i="1" dirty="0" smtClean="0"/>
              <a:t>Valor, Rowel, Panther, Outflank, Valor XLT (Valor + Classic), </a:t>
            </a:r>
            <a:r>
              <a:rPr lang="en-US" sz="2000" i="1" dirty="0" err="1" smtClean="0"/>
              <a:t>Surveil</a:t>
            </a:r>
            <a:r>
              <a:rPr lang="en-US" sz="2000" i="1" dirty="0" smtClean="0"/>
              <a:t> (Valor + FirstRate), </a:t>
            </a:r>
            <a:r>
              <a:rPr lang="en-US" sz="2000" i="1" dirty="0" err="1" smtClean="0"/>
              <a:t>Envive</a:t>
            </a:r>
            <a:r>
              <a:rPr lang="en-US" sz="2000" i="1" dirty="0" smtClean="0"/>
              <a:t> (Valor + Classic + Harmony), </a:t>
            </a:r>
            <a:r>
              <a:rPr lang="en-US" sz="2000" i="1" dirty="0" err="1" smtClean="0"/>
              <a:t>Trivence</a:t>
            </a:r>
            <a:r>
              <a:rPr lang="en-US" sz="2000" i="1" dirty="0" smtClean="0"/>
              <a:t> (Valor + Classic + </a:t>
            </a:r>
            <a:r>
              <a:rPr lang="en-US" sz="2000" i="1" dirty="0" err="1" smtClean="0"/>
              <a:t>Metribuzin</a:t>
            </a:r>
            <a:r>
              <a:rPr lang="en-US" sz="2000" i="1" dirty="0" smtClean="0"/>
              <a:t>), Fierce (Valor + Zidua), Rowel FX  (Rowel + Classic)</a:t>
            </a:r>
          </a:p>
          <a:p>
            <a:endParaRPr lang="en-US" sz="2000" b="1" i="1" u="sng" dirty="0" smtClean="0"/>
          </a:p>
          <a:p>
            <a:r>
              <a:rPr lang="en-US" sz="2000" b="1" i="1" u="sng" dirty="0" smtClean="0"/>
              <a:t>Sulfentrazone (S) products</a:t>
            </a:r>
          </a:p>
          <a:p>
            <a:pPr lvl="1"/>
            <a:r>
              <a:rPr lang="en-US" sz="2000" i="1" dirty="0" smtClean="0"/>
              <a:t>Sonic (S + FirstRate), Authority MTZ (S + </a:t>
            </a:r>
            <a:r>
              <a:rPr lang="en-US" sz="2000" i="1" dirty="0" err="1" smtClean="0"/>
              <a:t>Metribuzin</a:t>
            </a:r>
            <a:r>
              <a:rPr lang="en-US" sz="2000" i="1" dirty="0" smtClean="0"/>
              <a:t>), Authority Assist (S + Pursuit), Authority Elite (S + Dual Magnum), Authority First (S + FirstRate),  Authority Maxx or Authority  XL (S + Classic), Spartan Charge (S + Aim)</a:t>
            </a:r>
          </a:p>
          <a:p>
            <a:endParaRPr lang="en-US" sz="2000" b="1" i="1" u="sng" dirty="0" smtClean="0"/>
          </a:p>
          <a:p>
            <a:r>
              <a:rPr lang="en-US" sz="2000" b="1" i="1" u="sng" dirty="0" smtClean="0"/>
              <a:t>Fomesafen products</a:t>
            </a:r>
          </a:p>
          <a:p>
            <a:pPr lvl="1"/>
            <a:r>
              <a:rPr lang="en-US" sz="2000" dirty="0"/>
              <a:t> </a:t>
            </a:r>
            <a:r>
              <a:rPr lang="en-US" sz="2000" i="1" dirty="0" smtClean="0"/>
              <a:t>Reflex, Prefix (Reflex + Dual Magnum), Warrant Ultra (Reflex + Warrant)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55670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PPP_SGENE_TXT_Firetruck_Sign">
  <a:themeElements>
    <a:clrScheme name="Custom 1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7F7F7F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3_Default Design">
  <a:themeElements>
    <a:clrScheme name="4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2073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2073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15315</TotalTime>
  <Words>1781</Words>
  <Application>Microsoft Office PowerPoint</Application>
  <PresentationFormat>On-screen Show (4:3)</PresentationFormat>
  <Paragraphs>426</Paragraphs>
  <Slides>38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PPP_SGENE_TXT_Firetruck_Sign</vt:lpstr>
      <vt:lpstr>6_PPP_SGENE_TXT_Firetruck_Sign</vt:lpstr>
      <vt:lpstr>4_PPP_SGENE_TXT_Firetruck_Sign</vt:lpstr>
      <vt:lpstr>2_Office Theme</vt:lpstr>
      <vt:lpstr>2_PPP_SGENE_TXT_Firetruck_Sign</vt:lpstr>
      <vt:lpstr>53_Default Design</vt:lpstr>
      <vt:lpstr>3_PPP_SGENE_TXT_Firetruck_Sign</vt:lpstr>
      <vt:lpstr>5_PPP_SGENE_TXT_Firetruck_Sign</vt:lpstr>
      <vt:lpstr>1_PPP_SGENE_TXT_Firetruck_Sign</vt:lpstr>
      <vt:lpstr>2018 Soybean Weed Control Update</vt:lpstr>
      <vt:lpstr>Soybeans in Georgia Planted Acres (X 1000) 1980-2017</vt:lpstr>
      <vt:lpstr>Soybean Weed Control</vt:lpstr>
      <vt:lpstr>Started Clean + Activated Residual +  Timely POST = HOMERUN!</vt:lpstr>
      <vt:lpstr>Narrow Rows and Weed Control - Soybeans</vt:lpstr>
      <vt:lpstr>Row Spacing Effects on Soybean Yield In Georgia</vt:lpstr>
      <vt:lpstr>Marestail in Soybean (i.e. Horseweed)</vt:lpstr>
      <vt:lpstr>Just thinking???</vt:lpstr>
      <vt:lpstr>Powerful Soybean PRE’S (but PPO’s)</vt:lpstr>
      <vt:lpstr>Don’t Forget These!</vt:lpstr>
      <vt:lpstr>Old + Cheap + Still Good (i.e. metribuzin)</vt:lpstr>
      <vt:lpstr>Soybean Weed Control - 2017</vt:lpstr>
      <vt:lpstr>Soybean Weed Control - 2017</vt:lpstr>
      <vt:lpstr>Liberty-Link® Soybeans</vt:lpstr>
      <vt:lpstr>Soybean Weed Control – 2017 Xtend vs. Liberty Systems</vt:lpstr>
      <vt:lpstr>Liberty-Link Varieties</vt:lpstr>
      <vt:lpstr>2,4-D/Dicamba Technologies</vt:lpstr>
      <vt:lpstr>Enlist Soybeans (2,4-D tolerant)</vt:lpstr>
      <vt:lpstr>Enlist Soybeans (2016)</vt:lpstr>
      <vt:lpstr>Engenia Program - 2017</vt:lpstr>
      <vt:lpstr>XtendiMax Program - 2017</vt:lpstr>
      <vt:lpstr>XtendiMax Program - 2017</vt:lpstr>
      <vt:lpstr>XtendiMax Program – 2017 (NO RESIDUALS)</vt:lpstr>
      <vt:lpstr>2,4-D and Dicamba Crops (Don’t Get Messed Up!)</vt:lpstr>
      <vt:lpstr>Off-Target Dicamba Problems</vt:lpstr>
      <vt:lpstr>Official Dicamba-related Injury Investigations as Reported by State Departments of Agriculture (*as of October 15, 2017) </vt:lpstr>
      <vt:lpstr>Estimates of Dicamba-injured Soybean Acreage in the U.S. as Reported by State Extension Weed Scientists (*as of October 15, 2017) </vt:lpstr>
      <vt:lpstr>Dicamba Label Changes for 2018 - General</vt:lpstr>
      <vt:lpstr>Dicamba Label Changes for 2018 – Required Records</vt:lpstr>
      <vt:lpstr>Variety Performance?????</vt:lpstr>
      <vt:lpstr>Auxin Resistance Already Out There!</vt:lpstr>
      <vt:lpstr>Important Auxin Web-Sites</vt:lpstr>
      <vt:lpstr>Dicamba Applications Summary - I</vt:lpstr>
      <vt:lpstr>Dicamba Applications Summary - II</vt:lpstr>
      <vt:lpstr>Harvest Aids Soybeans</vt:lpstr>
      <vt:lpstr>Important Soybean Stages for Harvest Aids</vt:lpstr>
      <vt:lpstr>If you want to create more resistance, STOP….</vt:lpstr>
      <vt:lpstr>PowerPoint Presentation</vt:lpstr>
    </vt:vector>
  </TitlesOfParts>
  <Company>UGA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Enlist Duo 3.33SL @ 75 oz/A Prefix 5.29EC @ 32 oz/A Bronc AMS @ 2.5% v/v</dc:title>
  <dc:creator>Eric P. Prostko</dc:creator>
  <cp:lastModifiedBy>Eric P. Prostko</cp:lastModifiedBy>
  <cp:revision>155</cp:revision>
  <cp:lastPrinted>2016-11-22T14:40:00Z</cp:lastPrinted>
  <dcterms:created xsi:type="dcterms:W3CDTF">2016-11-03T14:14:59Z</dcterms:created>
  <dcterms:modified xsi:type="dcterms:W3CDTF">2017-11-29T15:33:39Z</dcterms:modified>
</cp:coreProperties>
</file>