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0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1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700" r:id="rId1"/>
    <p:sldMasterId id="2147485715" r:id="rId2"/>
    <p:sldMasterId id="2147485727" r:id="rId3"/>
    <p:sldMasterId id="2147487531" r:id="rId4"/>
    <p:sldMasterId id="2147487628" r:id="rId5"/>
    <p:sldMasterId id="2147487764" r:id="rId6"/>
    <p:sldMasterId id="2147487780" r:id="rId7"/>
    <p:sldMasterId id="2147487797" r:id="rId8"/>
    <p:sldMasterId id="2147487814" r:id="rId9"/>
    <p:sldMasterId id="2147487831" r:id="rId10"/>
    <p:sldMasterId id="2147487843" r:id="rId11"/>
    <p:sldMasterId id="2147487872" r:id="rId12"/>
  </p:sldMasterIdLst>
  <p:notesMasterIdLst>
    <p:notesMasterId r:id="rId49"/>
  </p:notesMasterIdLst>
  <p:sldIdLst>
    <p:sldId id="306" r:id="rId13"/>
    <p:sldId id="307" r:id="rId14"/>
    <p:sldId id="321" r:id="rId15"/>
    <p:sldId id="309" r:id="rId16"/>
    <p:sldId id="322" r:id="rId17"/>
    <p:sldId id="318" r:id="rId18"/>
    <p:sldId id="320" r:id="rId19"/>
    <p:sldId id="312" r:id="rId20"/>
    <p:sldId id="319" r:id="rId21"/>
    <p:sldId id="316" r:id="rId22"/>
    <p:sldId id="324" r:id="rId23"/>
    <p:sldId id="335" r:id="rId24"/>
    <p:sldId id="342" r:id="rId25"/>
    <p:sldId id="343" r:id="rId26"/>
    <p:sldId id="332" r:id="rId27"/>
    <p:sldId id="367" r:id="rId28"/>
    <p:sldId id="326" r:id="rId29"/>
    <p:sldId id="327" r:id="rId30"/>
    <p:sldId id="366" r:id="rId31"/>
    <p:sldId id="329" r:id="rId32"/>
    <p:sldId id="331" r:id="rId33"/>
    <p:sldId id="341" r:id="rId34"/>
    <p:sldId id="337" r:id="rId35"/>
    <p:sldId id="338" r:id="rId36"/>
    <p:sldId id="339" r:id="rId37"/>
    <p:sldId id="340" r:id="rId38"/>
    <p:sldId id="345" r:id="rId39"/>
    <p:sldId id="346" r:id="rId40"/>
    <p:sldId id="347" r:id="rId41"/>
    <p:sldId id="348" r:id="rId42"/>
    <p:sldId id="350" r:id="rId43"/>
    <p:sldId id="351" r:id="rId44"/>
    <p:sldId id="354" r:id="rId45"/>
    <p:sldId id="356" r:id="rId46"/>
    <p:sldId id="357" r:id="rId47"/>
    <p:sldId id="365" r:id="rId4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129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53DD1E2-2C88-4155-AB1A-499F9D2F1668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1C99049-67A4-4E87-AF5D-56EA6CF18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229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C2C133-FEA7-41CA-A15D-6DDE23F69EE5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24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9B5B02E-5C6E-43F2-BBCD-88805D29DCAB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25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C001272-2DEE-450B-AB7B-82E882C0BA6E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26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AC87A29-EA11-4F28-9AFC-DA1C7D50EB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0494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4CE3E64-8800-471C-B0F5-A3214CE4A5F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13192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D1590-40FD-4E1B-930B-897606F6E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05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2D0C0-FCD6-4DF2-B331-E2E5AD645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839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70C77-332A-4223-8268-C0FCBF11D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273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864C5-FB0A-4E46-9AD5-250A6ABF8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047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FDB14-F74F-45C3-95B4-C6EC01783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462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22F58-8AB3-4CA2-9768-52AE0BDDE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98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A41C8-9806-49B8-8444-9C439F611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731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31357-E593-4626-B2FC-9990C8F6B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58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B917D-BE33-4084-B93E-D92CDA1FE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004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7CDA1-DF46-43D0-B1B7-83105A751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73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4F2BE63-CCCD-42DA-AC4D-90995FF975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41140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E2D08-AACC-441A-A649-3989FF750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735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FA6F4-9C4A-45A5-BE69-E18A1D8FA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298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5130B-3DFA-4861-9BC9-2856605EB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438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8E674-CDA5-4A7C-BD8A-D43A2B301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054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D0C0C-99EE-47C1-8A87-335776BDE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918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885F0-1B03-43EA-9C46-0006D5222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397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14A03-1E20-4ECA-B67F-2E7318BC3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113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EA8DB-00E3-4EE4-BB8F-73063F89D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476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C8449-A9D8-4C6B-A6D1-ADBD0F22C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297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CC9A1-5CD1-40A1-B087-BD3C8C859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43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69C90F-A959-4EE4-9E10-F21BF9D1A32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631648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6D2FA-5015-4DD0-B6E9-67A96C9480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990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38E61-9506-4C9D-B52B-8CAB95C86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71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E3E28-3D52-49B4-868B-000698FDB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975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980B586-597F-41D0-B626-77F784917E14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BE12832-6081-4FCF-8018-A12DAA873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502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ED8986F-8388-4C34-8AA4-7973CEAAF202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3CA2F39-B085-41CF-99B2-124839D91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570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77876D7-5AC5-4EB1-AF53-3C669C55FBE6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ED3D2B0-DF5F-4E04-83F9-EEF717AE6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026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517A790-9F81-4852-8715-D6419F72C5A3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2918082-B629-4E63-A2C6-2A3A7E257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076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D8D067B-77AB-4428-93F7-2F0F1F08CA4F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BCD27B4-CE18-4709-B432-685BCA838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59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A9C5A2F-5F0B-4015-A5CE-0A25F2899427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517098F-456C-4BFE-923C-EDE67FF3C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940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7283532-F4B4-4FD2-BC86-457AE24388A4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110FEA2-4923-47AB-A60E-697057F21A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02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39ACCD9-9F5C-44C8-A776-34D68C717C4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34232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1808875-8AE8-49FB-A3DA-A5BBE08499F5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01A122-E022-479F-8C96-D56D99FE6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178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9C190A-0FA5-4BE6-98FB-343425857ADE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51BED40-ED85-48A8-AF6B-50B1CA142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120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EE8F91-3616-4A57-9E5B-57EF2ADEE7B2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BE22E3-0728-4CAB-9CCD-EFAF1B0BA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688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0F780F2-C67C-42C4-AA57-CCD87AFAA37E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62949B5-5BC5-4282-9F4B-C045AA3B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4482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F8C55-F8FE-4ECC-AA6F-0109FA1E8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912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32366-9F09-433A-8409-76C4455EE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02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D2C89-58D0-4005-94A4-4111F2D9A6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976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1D243-1E82-4448-87C5-6D4E0B242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61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8B1C5-446B-4C51-AE71-E0E7D8653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520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195D7-F290-4184-A261-31289573D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07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63FD5D-C9C3-4800-9139-AACCA3F9470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19289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5AD06-45F6-4821-8DFD-A0D048495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006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F3B0D-D4B3-402F-AB70-7F1024F78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395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E34AC-AC77-4683-BF05-320B7F2AAF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612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7A98F-38E4-479D-97B1-DD2FF6CCB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998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3955E-2CD1-4DBC-8EE1-8BEF3EB0D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09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37DCE-549B-43CB-A8BB-87BCA0FAF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631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D3D12-3CAA-46D5-9E10-BB08131A5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7301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2D83A-0B10-4EF1-BA34-0CCD62710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745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7DDF4-68B3-4ADF-9456-315C44248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119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023FB-A99C-47F3-AAE0-E46CC89B2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0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05B4A-2615-4750-A72C-D256D912AD37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D5AFE-EEF6-41C0-ACA9-57E05D3E4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7782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015A26CF-12DC-47CD-B338-AEE6FC35D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1327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708C0D48-9736-4838-A18C-CEF6A6B1C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9366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951DC8B4-C0DF-4827-AAAD-434CA9DA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6546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D09405E6-6919-4522-BA8E-AB81A907D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2951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73FC6E69-EB68-4D3A-A978-7DE8EAE2A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1922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BD33644C-41A9-4BE6-9E17-AFB3CB69D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4415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9D893D8D-6D1F-46C8-991A-E3D045BEC2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8205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F536856A-D0E4-41E8-B3BD-3E2E2230A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4618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20DB73B0-C72B-4223-A883-47C608325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5437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06090257-B00D-4EE6-8464-632D52BEA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46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B9162-CB5F-46D7-A08A-37285E9B39CF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D177B-766C-48FE-B2EE-BFDFFC345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16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27FED34E-6C34-4DD2-882B-A93FC422C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5345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318490A5-F5BF-4CA8-9E14-A162CA63A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5738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3DEDE485-4EA3-430D-AEB6-9FFEB3F14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8767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24D31A23-63FB-4108-AFA1-1D60996C1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7518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43135685-89A4-4EC0-92AB-602F964D1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0579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E3E6FAE4-9B56-489B-84F2-F271512DD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213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F4CDF6C0-67C5-4276-9C6D-5649981ED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8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3FC184BF-F95D-41C8-803C-EC24EB4DD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5232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FA425406-9D4B-423F-83DE-CBEB08AD1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06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2087-DBA5-406B-804F-02DC4D5793F0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ED5F8-1BA2-4EB8-BCE8-34C4BFFA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6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FF972-D416-4429-A9F8-7452D81A7130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46FCE-6805-4A6D-B28B-1C21F3D43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26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55096-D85B-47E0-B391-E6CEDD547F38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A2303-8FF2-4ADA-8407-5ED6A765B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13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B6434BB-A900-425B-AD34-12CA9AD6671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5007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4FADE-2602-4428-AAD9-B8B33F7B5FE7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9E19B-F671-4D98-952D-F6F4FCE55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3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655A2-3566-4080-9A08-96EEB22353CC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109FB-084F-4535-8C7B-9391F0405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79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1F38A-AB5A-444A-8A08-DF569364293D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4C27A-78EF-4FC9-9EE9-0E7E8F54E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13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41405-A04B-4051-8B4F-DE6E38B02F5C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073B7-A868-49D6-B24C-27772A2E9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98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852C4-0334-4BFC-AAC9-CD84B3809723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64352-F2F1-4017-AD29-89579A2B9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95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8B19E-CB6D-49A8-A2A4-89BE53BDB3D6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ED550-9A89-4B57-9774-69133AFC4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83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2468AB4-99C8-424F-8681-63853679C757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81474C7-7920-4CBE-A6CC-A0F354767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47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FFBE78E-E63D-4C63-B5BE-8A96DD267061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F87E7C3-717C-4658-B09E-7F9355797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1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3EE0191-635B-43E3-BE38-3FE4BAAD6348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E068CF-F267-4C47-8BE0-D3B68D738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95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6B899A2-BC6B-432F-B7C6-2A8597703842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DB8295-6F33-4A4F-AE7C-F12AA9F60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93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760A4F3-3BCC-42A0-8917-F06F9E5CA5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35246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981957-8211-464F-90D7-9F3640216E78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83C46A7-9A9F-4FE7-8630-B0618066C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48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DD21CC6-DBEC-4DA7-9732-DDDD9A733D55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5B4B4C-99C6-4494-B579-5A1EFF6D55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61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1CAC292-42A1-4F8F-A1ED-F445A546FA6F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1CCC1F0-EB78-4535-9170-BE6050E14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31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20E0C44-400A-4AFB-A377-C7C6EAE49366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7B090E2-027D-486C-A202-6CD89A9EF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74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4C4A33D-3EC4-4F5E-BF1A-68DAF7EA13CD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A3AA98-364A-4DDB-97C5-FA807E952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319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ABD0ED2-DB41-4A01-8B2F-3A73B788C908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6C43F1F-A032-4526-A6EC-0C438CE85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740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CAF7DE0-BD38-4ED1-B912-7916CE18EE7F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0CDD4F9-3B14-4B2D-90EB-A570E083C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428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C35611F-64D8-42D4-A6C3-0BE9DE551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319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4A34A30-ECCA-4943-B059-74AC6199FBAE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B9CDC06-66FD-4BD9-B039-ED981E3C2F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300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03C0429-0F7D-4ECA-B95E-D9CD90187F7D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A72CC0E-EE20-4A3D-AC00-B0590FB67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4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A00B71-2BFF-43CB-A503-CE5E4B341B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31991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6BE2A03-0D5F-4E3B-B210-12FCB7C42A9B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DCCA4C-5A21-4658-8391-091D75209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69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1826607-6C4F-41D9-B419-61473FFF530B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63C0DF2-6AF4-4F64-BC98-65F1A6832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292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FC2FEC-F43E-41D5-859E-75CDC4F3F57E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E1E708F-5344-4E99-A1E1-B3EE28C8F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100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C451EB8-2572-43A0-9E79-FF1E83CBEB02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748C4B2-0E34-4C3E-A4D6-D127FD675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3063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B048309-E12C-42F1-A252-88BED9C032C1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B558A92-FB39-45CE-89FE-0F15471EA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583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4A538F1-E9E7-4799-8A57-8D50CF9B529B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5A95C51-514B-4410-8680-13632E165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910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842FA63-844A-4812-9CE4-03ABE1C79FBA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B6B3E90-4775-4B7E-81B2-65CA8CC2E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295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60A0DDB-5646-45B1-8E9B-E779FF5AF5C8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1574F0E-7A59-461D-A54D-F1478CCBE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780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4707036-B57A-4DD5-8C81-85C783143FDB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308E620-10B7-4AEC-8E52-571242C43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977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72150C8-0B0A-4147-8854-B3592122B665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BDB436E-2816-4153-8538-DD5F42EC1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0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B35A751-BA2E-4071-A9E6-2343BFE0DD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66025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75A7579-0FDD-41BE-9DC8-A9D54D64813E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BA9B4BB-42D3-4A21-9973-8CEA68AC3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388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3B7949-20E8-4703-AD25-B80F6A68BB08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40F8A3D-E25B-470B-A42D-ED55CDB2F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102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60AFBC8-E81C-42EB-9A61-B515D96A7604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9682458-EC54-4CA0-A6A0-FC1BDB8A0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9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B5A2A69-0D2F-4BA7-8016-8A0EFD77096B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5865891-7BEA-4625-8FA1-F64249DD53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801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C52B27C-AA30-4E27-98D8-E3AAA8390035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520E59E-26F3-40EC-8EAD-7AA714038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89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CD8C9D0-66CD-4FE1-BF0E-34509FD7E80A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18DDF84-48FC-48C8-A142-69E940647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332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6A4F04F-3465-4322-BE4C-602275CB3738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1B5B5F6-DBCA-4C48-AF42-58E1D962F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267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BA851D0-9250-4BBA-A4FC-2BDE0F5FFFD7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9267055-3C2D-4E8C-B081-7DD02D327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614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704114E-C055-43C1-B9C1-A70171F1337F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A7AE3CE-4B56-4BD8-9448-8C1CD5B09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24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7D82AA-03B6-46D5-8E6D-0B42C604E356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818FDEE-EC78-4EDA-ADA8-9EF8E39DA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06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059DE2-6009-4881-BB29-B0113EF4262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228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5E5A25-1392-4E0F-A0CB-4193FB8DD1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92827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9B7D66-EE94-4B91-8D0D-CC54793A808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29976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B2CD56A-D9D1-4D9A-A85A-8822E8DEECF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37419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ABE6AC2-6DB1-4F3D-9BAD-0A0861BC29B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53681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F26650-3F40-4876-A773-EF6A4D7B7E4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38874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9601203-B24C-4E11-9E80-1E35A1C2611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42081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4701E0-45A0-4D9C-9C19-AC316980E4A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74587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436587E-3585-408A-8EA3-1DA6973F146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72423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959C2F-9CCD-45FE-BF20-ABB3432165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07932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C81C07E-8299-4A38-99BD-36C1377177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3931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6C3012B-CB0F-40B0-AB5A-664512004FD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37112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131FD1F-60A2-4DD1-A936-AFDA165B8D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44597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7D7A57-8181-403D-8D58-E78EB72C21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28437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8E4ACF-902B-4B01-9059-1F9B03C9E9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61052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7E53777-3493-452C-B49E-738ED3AB1B9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22001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13513"/>
            <a:ext cx="1905000" cy="3032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13513"/>
            <a:ext cx="2895600" cy="3032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13513"/>
            <a:ext cx="1905000" cy="3032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75A889B-069E-4795-B614-4EC4EC35F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9296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8828D-9A3D-4442-8421-5FED16F9D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535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053A6-8236-4BDF-BAAD-9CACC2A82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967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9D77C-2EED-40DE-92F5-36CF4C967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409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D7002-28CC-4CB3-A454-78281A22A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778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15850-3414-4789-B13A-1CDA9CDAD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3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62681E2-36DB-42B3-AB0C-B8BF08E286C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05105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30416-8A27-40E0-A5F2-19D6E1A93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084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358FF-CD65-4270-B009-8F5167CDA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883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366AB-2E14-4F6D-B8ED-5234FD86A0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93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19BE4-FBBE-4495-B1CF-4B776EA41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594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ED775-33EE-44C7-8D1A-7162F4D7A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822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B2AB8-530B-4AD5-B21B-873F3D04C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16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CD340-B705-44C6-ADDA-55EF6A677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749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52420-44DA-47A4-AFCD-6C1742BDE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631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A0513-AB88-4277-9F80-FCDE847A5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356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E34C9-88D5-40E2-A35B-1105BC28E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5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D4DD82-3E04-4138-8AF2-602127EF397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56807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781DD-FA61-40EF-B171-32DAB4BC6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050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7BEC1-8D46-44C1-B72E-68513564F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31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134CD-A184-4D80-8026-58F084AFF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936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3DC21-9E9E-4844-833E-2F7E1371E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299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493BA-393C-451D-A66F-7B128B25F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259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6B276-00FB-4DAD-A53B-75A45D1792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808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95DC7-7C52-41B8-A43D-57DF5516A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382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DD312-24B6-4E57-8809-27E6B3DE9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607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A8EE2-530B-4CBA-AC6D-77D4558EA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883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15557-1C98-4A46-9F05-14ED11719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0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20" Type="http://schemas.openxmlformats.org/officeDocument/2006/relationships/theme" Target="../theme/theme12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19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31402EE2-51BD-4A2A-8F25-FC5DFD7939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60" r:id="rId1"/>
    <p:sldLayoutId id="2147488061" r:id="rId2"/>
    <p:sldLayoutId id="2147488062" r:id="rId3"/>
    <p:sldLayoutId id="2147488063" r:id="rId4"/>
    <p:sldLayoutId id="2147488064" r:id="rId5"/>
    <p:sldLayoutId id="2147488065" r:id="rId6"/>
    <p:sldLayoutId id="2147488066" r:id="rId7"/>
    <p:sldLayoutId id="2147488067" r:id="rId8"/>
    <p:sldLayoutId id="2147488068" r:id="rId9"/>
    <p:sldLayoutId id="2147488069" r:id="rId10"/>
    <p:sldLayoutId id="2147488070" r:id="rId11"/>
    <p:sldLayoutId id="2147488071" r:id="rId12"/>
    <p:sldLayoutId id="2147488072" r:id="rId13"/>
    <p:sldLayoutId id="2147488073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781A251-096C-4F09-8961-2234489A7A26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D632A6C-C666-4839-A42D-A080A8643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23" r:id="rId1"/>
    <p:sldLayoutId id="2147488124" r:id="rId2"/>
    <p:sldLayoutId id="2147488125" r:id="rId3"/>
    <p:sldLayoutId id="2147488126" r:id="rId4"/>
    <p:sldLayoutId id="2147488127" r:id="rId5"/>
    <p:sldLayoutId id="2147488128" r:id="rId6"/>
    <p:sldLayoutId id="2147488129" r:id="rId7"/>
    <p:sldLayoutId id="2147488130" r:id="rId8"/>
    <p:sldLayoutId id="2147488131" r:id="rId9"/>
    <p:sldLayoutId id="2147488132" r:id="rId10"/>
    <p:sldLayoutId id="214748813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9A456B83-62A4-49DA-BBF8-CF62D7552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44" r:id="rId1"/>
    <p:sldLayoutId id="2147488045" r:id="rId2"/>
    <p:sldLayoutId id="2147488046" r:id="rId3"/>
    <p:sldLayoutId id="2147488047" r:id="rId4"/>
    <p:sldLayoutId id="2147488048" r:id="rId5"/>
    <p:sldLayoutId id="2147488049" r:id="rId6"/>
    <p:sldLayoutId id="2147488050" r:id="rId7"/>
    <p:sldLayoutId id="2147488051" r:id="rId8"/>
    <p:sldLayoutId id="2147488052" r:id="rId9"/>
    <p:sldLayoutId id="2147488053" r:id="rId10"/>
    <p:sldLayoutId id="2147488054" r:id="rId11"/>
    <p:sldLayoutId id="2147488055" r:id="rId12"/>
    <p:sldLayoutId id="2147488056" r:id="rId13"/>
    <p:sldLayoutId id="2147488057" r:id="rId14"/>
    <p:sldLayoutId id="2147488058" r:id="rId15"/>
    <p:sldLayoutId id="2147488059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Ø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506FF07-6BED-431E-899F-FAA0B7F8C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34" r:id="rId1"/>
    <p:sldLayoutId id="2147488135" r:id="rId2"/>
    <p:sldLayoutId id="2147488136" r:id="rId3"/>
    <p:sldLayoutId id="2147488137" r:id="rId4"/>
    <p:sldLayoutId id="2147488138" r:id="rId5"/>
    <p:sldLayoutId id="2147488139" r:id="rId6"/>
    <p:sldLayoutId id="2147488140" r:id="rId7"/>
    <p:sldLayoutId id="2147488141" r:id="rId8"/>
    <p:sldLayoutId id="2147488142" r:id="rId9"/>
    <p:sldLayoutId id="2147488143" r:id="rId10"/>
    <p:sldLayoutId id="2147488144" r:id="rId11"/>
    <p:sldLayoutId id="2147488145" r:id="rId12"/>
    <p:sldLayoutId id="2147488146" r:id="rId13"/>
    <p:sldLayoutId id="2147488147" r:id="rId14"/>
    <p:sldLayoutId id="2147488148" r:id="rId15"/>
    <p:sldLayoutId id="2147488149" r:id="rId16"/>
    <p:sldLayoutId id="2147488150" r:id="rId17"/>
    <p:sldLayoutId id="2147488151" r:id="rId18"/>
    <p:sldLayoutId id="2147488152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800FB9-0BD8-4C0D-91D1-2F49C9D48615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3831E6-C0FD-4E05-9F19-D01CAC414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85" r:id="rId1"/>
    <p:sldLayoutId id="2147487986" r:id="rId2"/>
    <p:sldLayoutId id="2147487987" r:id="rId3"/>
    <p:sldLayoutId id="2147487988" r:id="rId4"/>
    <p:sldLayoutId id="2147487989" r:id="rId5"/>
    <p:sldLayoutId id="2147487990" r:id="rId6"/>
    <p:sldLayoutId id="2147487991" r:id="rId7"/>
    <p:sldLayoutId id="2147487992" r:id="rId8"/>
    <p:sldLayoutId id="2147487993" r:id="rId9"/>
    <p:sldLayoutId id="2147487994" r:id="rId10"/>
    <p:sldLayoutId id="21474879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BC27927-4C6F-4A92-8234-480CB42DBB79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E74A688-15D1-4336-ABBD-D575CEC48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74" r:id="rId1"/>
    <p:sldLayoutId id="2147488075" r:id="rId2"/>
    <p:sldLayoutId id="2147488076" r:id="rId3"/>
    <p:sldLayoutId id="2147488077" r:id="rId4"/>
    <p:sldLayoutId id="2147488078" r:id="rId5"/>
    <p:sldLayoutId id="2147488079" r:id="rId6"/>
    <p:sldLayoutId id="2147488080" r:id="rId7"/>
    <p:sldLayoutId id="2147488081" r:id="rId8"/>
    <p:sldLayoutId id="2147488082" r:id="rId9"/>
    <p:sldLayoutId id="2147488083" r:id="rId10"/>
    <p:sldLayoutId id="2147488084" r:id="rId11"/>
    <p:sldLayoutId id="21474880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8EF1FA6-CDC6-4B8E-BAC3-29C1A869DDB8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B032A8B-8C42-40AA-A34B-EED0D9E9A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86" r:id="rId1"/>
    <p:sldLayoutId id="2147488087" r:id="rId2"/>
    <p:sldLayoutId id="2147488088" r:id="rId3"/>
    <p:sldLayoutId id="2147488089" r:id="rId4"/>
    <p:sldLayoutId id="2147488090" r:id="rId5"/>
    <p:sldLayoutId id="2147488091" r:id="rId6"/>
    <p:sldLayoutId id="2147488092" r:id="rId7"/>
    <p:sldLayoutId id="2147488093" r:id="rId8"/>
    <p:sldLayoutId id="2147488094" r:id="rId9"/>
    <p:sldLayoutId id="2147488095" r:id="rId10"/>
    <p:sldLayoutId id="21474880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71AC1AE-CB16-42BA-8551-AD5875A395CA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CF420AC-796A-4BA1-A667-9679527C3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97" r:id="rId1"/>
    <p:sldLayoutId id="2147488098" r:id="rId2"/>
    <p:sldLayoutId id="2147488099" r:id="rId3"/>
    <p:sldLayoutId id="2147488100" r:id="rId4"/>
    <p:sldLayoutId id="2147488101" r:id="rId5"/>
    <p:sldLayoutId id="2147488102" r:id="rId6"/>
    <p:sldLayoutId id="2147488103" r:id="rId7"/>
    <p:sldLayoutId id="2147488104" r:id="rId8"/>
    <p:sldLayoutId id="2147488105" r:id="rId9"/>
    <p:sldLayoutId id="2147488106" r:id="rId10"/>
    <p:sldLayoutId id="21474881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00609D8E-D377-4D1A-B5E9-1B783FD17A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15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08" r:id="rId1"/>
    <p:sldLayoutId id="2147488109" r:id="rId2"/>
    <p:sldLayoutId id="2147488110" r:id="rId3"/>
    <p:sldLayoutId id="2147488111" r:id="rId4"/>
    <p:sldLayoutId id="2147488112" r:id="rId5"/>
    <p:sldLayoutId id="2147488113" r:id="rId6"/>
    <p:sldLayoutId id="2147488114" r:id="rId7"/>
    <p:sldLayoutId id="2147488115" r:id="rId8"/>
    <p:sldLayoutId id="2147488116" r:id="rId9"/>
    <p:sldLayoutId id="2147488117" r:id="rId10"/>
    <p:sldLayoutId id="2147488118" r:id="rId11"/>
    <p:sldLayoutId id="2147488119" r:id="rId12"/>
    <p:sldLayoutId id="2147488120" r:id="rId13"/>
    <p:sldLayoutId id="2147488121" r:id="rId14"/>
    <p:sldLayoutId id="2147488122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1397111C-0A7B-4CBC-9318-CD4AD0E37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96" r:id="rId1"/>
    <p:sldLayoutId id="2147487997" r:id="rId2"/>
    <p:sldLayoutId id="2147487998" r:id="rId3"/>
    <p:sldLayoutId id="2147487999" r:id="rId4"/>
    <p:sldLayoutId id="2147488000" r:id="rId5"/>
    <p:sldLayoutId id="2147488001" r:id="rId6"/>
    <p:sldLayoutId id="2147488002" r:id="rId7"/>
    <p:sldLayoutId id="2147488003" r:id="rId8"/>
    <p:sldLayoutId id="2147488004" r:id="rId9"/>
    <p:sldLayoutId id="2147488005" r:id="rId10"/>
    <p:sldLayoutId id="2147488006" r:id="rId11"/>
    <p:sldLayoutId id="2147488007" r:id="rId12"/>
    <p:sldLayoutId id="2147488008" r:id="rId13"/>
    <p:sldLayoutId id="2147488009" r:id="rId14"/>
    <p:sldLayoutId id="2147488010" r:id="rId15"/>
    <p:sldLayoutId id="214748801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Ø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5746359A-A13A-48BC-B8E0-3DAFEEBEB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12" r:id="rId1"/>
    <p:sldLayoutId id="2147488013" r:id="rId2"/>
    <p:sldLayoutId id="2147488014" r:id="rId3"/>
    <p:sldLayoutId id="2147488015" r:id="rId4"/>
    <p:sldLayoutId id="2147488016" r:id="rId5"/>
    <p:sldLayoutId id="2147488017" r:id="rId6"/>
    <p:sldLayoutId id="2147488018" r:id="rId7"/>
    <p:sldLayoutId id="2147488019" r:id="rId8"/>
    <p:sldLayoutId id="2147488020" r:id="rId9"/>
    <p:sldLayoutId id="2147488021" r:id="rId10"/>
    <p:sldLayoutId id="2147488022" r:id="rId11"/>
    <p:sldLayoutId id="2147488023" r:id="rId12"/>
    <p:sldLayoutId id="2147488024" r:id="rId13"/>
    <p:sldLayoutId id="2147488025" r:id="rId14"/>
    <p:sldLayoutId id="2147488026" r:id="rId15"/>
    <p:sldLayoutId id="214748802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Ø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63D34549-6487-4E16-B778-CAE654725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8" r:id="rId1"/>
    <p:sldLayoutId id="2147488029" r:id="rId2"/>
    <p:sldLayoutId id="2147488030" r:id="rId3"/>
    <p:sldLayoutId id="2147488031" r:id="rId4"/>
    <p:sldLayoutId id="2147488032" r:id="rId5"/>
    <p:sldLayoutId id="2147488033" r:id="rId6"/>
    <p:sldLayoutId id="2147488034" r:id="rId7"/>
    <p:sldLayoutId id="2147488035" r:id="rId8"/>
    <p:sldLayoutId id="2147488036" r:id="rId9"/>
    <p:sldLayoutId id="2147488037" r:id="rId10"/>
    <p:sldLayoutId id="2147488038" r:id="rId11"/>
    <p:sldLayoutId id="2147488039" r:id="rId12"/>
    <p:sldLayoutId id="2147488040" r:id="rId13"/>
    <p:sldLayoutId id="2147488041" r:id="rId14"/>
    <p:sldLayoutId id="2147488042" r:id="rId15"/>
    <p:sldLayoutId id="214748804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Ø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png"/><Relationship Id="rId4" Type="http://schemas.openxmlformats.org/officeDocument/2006/relationships/oleObject" Target="../embeddings/Microsoft_Excel_97-2003_Worksheet1.xls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15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15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4.xls"/><Relationship Id="rId2" Type="http://schemas.openxmlformats.org/officeDocument/2006/relationships/slideLayout" Target="../slideLayouts/slideLayout15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5" descr="C:\Users\eprostko\prostkoeric C drive\crop pictures\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381000"/>
            <a:ext cx="7834313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GRAIN SORGHUM WEED CONTROL UPDATE – 2016</a:t>
            </a:r>
          </a:p>
          <a:p>
            <a:pPr algn="ctr">
              <a:defRPr/>
            </a:pPr>
            <a:r>
              <a:rPr lang="en-US" sz="2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Eric P. Prostko, Ph.D.</a:t>
            </a:r>
          </a:p>
          <a:p>
            <a:pPr algn="ctr">
              <a:defRPr/>
            </a:pPr>
            <a:r>
              <a:rPr lang="en-US" sz="2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Professor and Extension Weed Specialist</a:t>
            </a:r>
          </a:p>
          <a:p>
            <a:pPr algn="ctr">
              <a:defRPr/>
            </a:pPr>
            <a:r>
              <a:rPr lang="en-US" sz="2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Dept. Crop &amp; Soil Sciences</a:t>
            </a:r>
          </a:p>
        </p:txBody>
      </p:sp>
      <p:pic>
        <p:nvPicPr>
          <p:cNvPr id="1085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6" t="12668" r="28641" b="62532"/>
          <a:stretch>
            <a:fillRect/>
          </a:stretch>
        </p:blipFill>
        <p:spPr bwMode="auto">
          <a:xfrm>
            <a:off x="7086600" y="6005513"/>
            <a:ext cx="19812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1143000"/>
          </a:xfrm>
        </p:spPr>
        <p:txBody>
          <a:bodyPr/>
          <a:lstStyle/>
          <a:p>
            <a:r>
              <a:rPr lang="en-US" altLang="en-US" sz="4000" smtClean="0"/>
              <a:t>Don’t Plant Sorghum in Fields Treated with Reflex in the same year!!!!</a:t>
            </a:r>
          </a:p>
        </p:txBody>
      </p:sp>
      <p:pic>
        <p:nvPicPr>
          <p:cNvPr id="117763" name="Picture 2" descr="C:\Users\eprostko\prostkoeric C drive\herbicide injury pictures\sorghum\reflex\Picture 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70866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2188" y="103188"/>
            <a:ext cx="738187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GRAIN SORGHUM – Harvest Aids</a:t>
            </a:r>
          </a:p>
        </p:txBody>
      </p:sp>
      <p:graphicFrame>
        <p:nvGraphicFramePr>
          <p:cNvPr id="118788" name="Chart 3"/>
          <p:cNvGraphicFramePr>
            <a:graphicFrameLocks/>
          </p:cNvGraphicFramePr>
          <p:nvPr/>
        </p:nvGraphicFramePr>
        <p:xfrm>
          <a:off x="866775" y="1092200"/>
          <a:ext cx="7548563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13" r:id="rId4" imgW="7547502" imgH="5364945" progId="Excel.Chart.8">
                  <p:embed/>
                </p:oleObj>
              </mc:Choice>
              <mc:Fallback>
                <p:oleObj r:id="rId4" imgW="7547502" imgH="5364945" progId="Excel.Chart.8">
                  <p:embed/>
                  <p:pic>
                    <p:nvPicPr>
                      <p:cNvPr id="0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775" y="1092200"/>
                        <a:ext cx="7548563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789" name="TextBox 6"/>
          <p:cNvSpPr txBox="1">
            <a:spLocks noChangeArrowheads="1"/>
          </p:cNvSpPr>
          <p:nvPr/>
        </p:nvSpPr>
        <p:spPr bwMode="auto">
          <a:xfrm>
            <a:off x="992188" y="6019800"/>
            <a:ext cx="2365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>
                <a:solidFill>
                  <a:srgbClr val="FFC000"/>
                </a:solidFill>
                <a:latin typeface="Arial" charset="0"/>
              </a:rPr>
              <a:t>Initial moisture was  24.4%</a:t>
            </a:r>
          </a:p>
        </p:txBody>
      </p:sp>
      <p:sp>
        <p:nvSpPr>
          <p:cNvPr id="118790" name="TextBox 7"/>
          <p:cNvSpPr txBox="1">
            <a:spLocks noChangeArrowheads="1"/>
          </p:cNvSpPr>
          <p:nvPr/>
        </p:nvSpPr>
        <p:spPr bwMode="auto">
          <a:xfrm>
            <a:off x="0" y="6572250"/>
            <a:ext cx="1917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chemeClr val="bg1"/>
                </a:solidFill>
                <a:latin typeface="Arial" charset="0"/>
              </a:rPr>
              <a:t>Source: Olson et al. 2001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L:\field pictures\2015 field pictures\can-01-14\2015-03-05\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134034"/>
            <a:ext cx="4844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Canola Weed Control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2"/>
          <p:cNvSpPr>
            <a:spLocks noGrp="1"/>
          </p:cNvSpPr>
          <p:nvPr>
            <p:ph type="title"/>
          </p:nvPr>
        </p:nvSpPr>
        <p:spPr>
          <a:xfrm>
            <a:off x="4587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2014 GA Canola Production</a:t>
            </a:r>
            <a:br>
              <a:rPr lang="en-US" altLang="en-US" sz="3600" smtClean="0"/>
            </a:br>
            <a:r>
              <a:rPr lang="en-US" altLang="en-US" sz="2000" i="1" smtClean="0"/>
              <a:t>8765.78 acres planted (28 counties)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4678363" y="1152525"/>
          <a:ext cx="4246562" cy="5562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225"/>
                <a:gridCol w="990856"/>
                <a:gridCol w="1067075"/>
                <a:gridCol w="847406"/>
              </a:tblGrid>
              <a:tr h="37082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County</a:t>
                      </a:r>
                      <a:endParaRPr lang="en-US" sz="1800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Acres</a:t>
                      </a:r>
                      <a:endParaRPr lang="en-US" sz="1800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County</a:t>
                      </a:r>
                      <a:endParaRPr lang="en-US" sz="1800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Acres</a:t>
                      </a:r>
                      <a:endParaRPr lang="en-US" sz="1800" dirty="0"/>
                    </a:p>
                  </a:txBody>
                  <a:tcPr marL="91464" marR="91464"/>
                </a:tc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Burke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330.50</a:t>
                      </a:r>
                      <a:endParaRPr lang="en-US" sz="1800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Clarke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136.27</a:t>
                      </a:r>
                      <a:endParaRPr lang="en-US" sz="1800" dirty="0"/>
                    </a:p>
                  </a:txBody>
                  <a:tcPr marL="91464" marR="91464"/>
                </a:tc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Crawford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90.00</a:t>
                      </a:r>
                      <a:endParaRPr lang="en-US" sz="1800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Decatur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636.30</a:t>
                      </a:r>
                      <a:endParaRPr lang="en-US" sz="1800" dirty="0"/>
                    </a:p>
                  </a:txBody>
                  <a:tcPr marL="91464" marR="91464"/>
                </a:tc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Elbert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1004.00</a:t>
                      </a:r>
                      <a:endParaRPr lang="en-US" sz="1800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Franklin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281.95</a:t>
                      </a:r>
                      <a:endParaRPr lang="en-US" sz="1800" dirty="0"/>
                    </a:p>
                  </a:txBody>
                  <a:tcPr marL="91464" marR="91464"/>
                </a:tc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Gordon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1398.30</a:t>
                      </a:r>
                      <a:endParaRPr lang="en-US" sz="1800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Greene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219.14</a:t>
                      </a:r>
                      <a:endParaRPr lang="en-US" sz="1800" dirty="0"/>
                    </a:p>
                  </a:txBody>
                  <a:tcPr marL="91464" marR="91464"/>
                </a:tc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Hart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830.14</a:t>
                      </a:r>
                      <a:endParaRPr lang="en-US" sz="1800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Houston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130.00</a:t>
                      </a:r>
                      <a:endParaRPr lang="en-US" sz="1800" dirty="0"/>
                    </a:p>
                  </a:txBody>
                  <a:tcPr marL="91464" marR="91464"/>
                </a:tc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Jackson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71.80</a:t>
                      </a:r>
                      <a:endParaRPr lang="en-US" sz="1800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Jefferson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60.00</a:t>
                      </a:r>
                      <a:endParaRPr lang="en-US" sz="1800" dirty="0"/>
                    </a:p>
                  </a:txBody>
                  <a:tcPr marL="91464" marR="91464"/>
                </a:tc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Laurens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431.15</a:t>
                      </a:r>
                      <a:endParaRPr lang="en-US" sz="1800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Macon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58.00</a:t>
                      </a:r>
                      <a:endParaRPr lang="en-US" sz="1800" dirty="0"/>
                    </a:p>
                  </a:txBody>
                  <a:tcPr marL="91464" marR="91464"/>
                </a:tc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Madison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248.80</a:t>
                      </a:r>
                      <a:endParaRPr lang="en-US" sz="1800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Miller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29.20</a:t>
                      </a:r>
                      <a:endParaRPr lang="en-US" sz="1800" dirty="0"/>
                    </a:p>
                  </a:txBody>
                  <a:tcPr marL="91464" marR="91464"/>
                </a:tc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Morgan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1198.09</a:t>
                      </a:r>
                      <a:endParaRPr lang="en-US" sz="1800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Murray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179.50</a:t>
                      </a:r>
                      <a:endParaRPr lang="en-US" sz="1800" dirty="0"/>
                    </a:p>
                  </a:txBody>
                  <a:tcPr marL="91464" marR="91464"/>
                </a:tc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Newton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35.99</a:t>
                      </a:r>
                      <a:endParaRPr lang="en-US" sz="1800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Peach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133.50</a:t>
                      </a:r>
                      <a:endParaRPr lang="en-US" sz="1800" dirty="0"/>
                    </a:p>
                  </a:txBody>
                  <a:tcPr marL="91464" marR="91464"/>
                </a:tc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Pierce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340.99</a:t>
                      </a:r>
                      <a:endParaRPr lang="en-US" sz="1800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Pike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0.75</a:t>
                      </a:r>
                      <a:endParaRPr lang="en-US" sz="1800" dirty="0"/>
                    </a:p>
                  </a:txBody>
                  <a:tcPr marL="91464" marR="91464"/>
                </a:tc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Putnam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259.70</a:t>
                      </a:r>
                      <a:endParaRPr lang="en-US" sz="1800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Seminole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105.00</a:t>
                      </a:r>
                      <a:endParaRPr lang="en-US" sz="1800" dirty="0"/>
                    </a:p>
                  </a:txBody>
                  <a:tcPr marL="91464" marR="91464"/>
                </a:tc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Walton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369.60</a:t>
                      </a:r>
                      <a:endParaRPr lang="en-US" sz="1800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Warren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65.60</a:t>
                      </a:r>
                      <a:endParaRPr lang="en-US" sz="1800" dirty="0"/>
                    </a:p>
                  </a:txBody>
                  <a:tcPr marL="91464" marR="91464"/>
                </a:tc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Washington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90.00</a:t>
                      </a:r>
                      <a:endParaRPr lang="en-US" sz="1800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Wilkes</a:t>
                      </a:r>
                      <a:endParaRPr lang="en-US" sz="1800" b="1" dirty="0"/>
                    </a:p>
                  </a:txBody>
                  <a:tcPr marL="91464" marR="91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31.51</a:t>
                      </a:r>
                      <a:endParaRPr lang="en-US" sz="1800" dirty="0"/>
                    </a:p>
                  </a:txBody>
                  <a:tcPr marL="91464" marR="91464"/>
                </a:tc>
              </a:tr>
            </a:tbl>
          </a:graphicData>
        </a:graphic>
      </p:graphicFrame>
      <p:sp>
        <p:nvSpPr>
          <p:cNvPr id="120917" name="TextBox 6"/>
          <p:cNvSpPr txBox="1">
            <a:spLocks noChangeArrowheads="1"/>
          </p:cNvSpPr>
          <p:nvPr/>
        </p:nvSpPr>
        <p:spPr bwMode="auto">
          <a:xfrm>
            <a:off x="95250" y="6491288"/>
            <a:ext cx="3649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</a:rPr>
              <a:t>Source: FSA Crop Acreage Data Report (January 2015)</a:t>
            </a:r>
          </a:p>
        </p:txBody>
      </p:sp>
      <p:grpSp>
        <p:nvGrpSpPr>
          <p:cNvPr id="120918" name="Group 175"/>
          <p:cNvGrpSpPr>
            <a:grpSpLocks/>
          </p:cNvGrpSpPr>
          <p:nvPr/>
        </p:nvGrpSpPr>
        <p:grpSpPr bwMode="auto">
          <a:xfrm>
            <a:off x="387350" y="1295400"/>
            <a:ext cx="4346575" cy="4926013"/>
            <a:chOff x="1680" y="864"/>
            <a:chExt cx="3123" cy="3456"/>
          </a:xfrm>
        </p:grpSpPr>
        <p:sp>
          <p:nvSpPr>
            <p:cNvPr id="120919" name="Freeform 3"/>
            <p:cNvSpPr>
              <a:spLocks noChangeAspect="1"/>
            </p:cNvSpPr>
            <p:nvPr/>
          </p:nvSpPr>
          <p:spPr bwMode="auto">
            <a:xfrm>
              <a:off x="3685" y="3126"/>
              <a:ext cx="329" cy="358"/>
            </a:xfrm>
            <a:custGeom>
              <a:avLst/>
              <a:gdLst>
                <a:gd name="T0" fmla="*/ 7 w 353"/>
                <a:gd name="T1" fmla="*/ 1239 h 337"/>
                <a:gd name="T2" fmla="*/ 7 w 353"/>
                <a:gd name="T3" fmla="*/ 1467 h 337"/>
                <a:gd name="T4" fmla="*/ 23 w 353"/>
                <a:gd name="T5" fmla="*/ 1955 h 337"/>
                <a:gd name="T6" fmla="*/ 24 w 353"/>
                <a:gd name="T7" fmla="*/ 2009 h 337"/>
                <a:gd name="T8" fmla="*/ 28 w 353"/>
                <a:gd name="T9" fmla="*/ 2326 h 337"/>
                <a:gd name="T10" fmla="*/ 31 w 353"/>
                <a:gd name="T11" fmla="*/ 2326 h 337"/>
                <a:gd name="T12" fmla="*/ 31 w 353"/>
                <a:gd name="T13" fmla="*/ 1955 h 337"/>
                <a:gd name="T14" fmla="*/ 30 w 353"/>
                <a:gd name="T15" fmla="*/ 1904 h 337"/>
                <a:gd name="T16" fmla="*/ 31 w 353"/>
                <a:gd name="T17" fmla="*/ 1904 h 337"/>
                <a:gd name="T18" fmla="*/ 31 w 353"/>
                <a:gd name="T19" fmla="*/ 868 h 337"/>
                <a:gd name="T20" fmla="*/ 34 w 353"/>
                <a:gd name="T21" fmla="*/ 868 h 337"/>
                <a:gd name="T22" fmla="*/ 33 w 353"/>
                <a:gd name="T23" fmla="*/ 811 h 337"/>
                <a:gd name="T24" fmla="*/ 34 w 353"/>
                <a:gd name="T25" fmla="*/ 811 h 337"/>
                <a:gd name="T26" fmla="*/ 35 w 353"/>
                <a:gd name="T27" fmla="*/ 646 h 337"/>
                <a:gd name="T28" fmla="*/ 37 w 353"/>
                <a:gd name="T29" fmla="*/ 646 h 337"/>
                <a:gd name="T30" fmla="*/ 32 w 353"/>
                <a:gd name="T31" fmla="*/ 436 h 337"/>
                <a:gd name="T32" fmla="*/ 32 w 353"/>
                <a:gd name="T33" fmla="*/ 269 h 337"/>
                <a:gd name="T34" fmla="*/ 32 w 353"/>
                <a:gd name="T35" fmla="*/ 323 h 337"/>
                <a:gd name="T36" fmla="*/ 31 w 353"/>
                <a:gd name="T37" fmla="*/ 269 h 337"/>
                <a:gd name="T38" fmla="*/ 26 w 353"/>
                <a:gd name="T39" fmla="*/ 269 h 337"/>
                <a:gd name="T40" fmla="*/ 20 w 353"/>
                <a:gd name="T41" fmla="*/ 8 h 337"/>
                <a:gd name="T42" fmla="*/ 18 w 353"/>
                <a:gd name="T43" fmla="*/ 96 h 337"/>
                <a:gd name="T44" fmla="*/ 8 w 353"/>
                <a:gd name="T45" fmla="*/ 0 h 337"/>
                <a:gd name="T46" fmla="*/ 8 w 353"/>
                <a:gd name="T47" fmla="*/ 556 h 337"/>
                <a:gd name="T48" fmla="*/ 7 w 353"/>
                <a:gd name="T49" fmla="*/ 556 h 337"/>
                <a:gd name="T50" fmla="*/ 7 w 353"/>
                <a:gd name="T51" fmla="*/ 1025 h 337"/>
                <a:gd name="T52" fmla="*/ 0 w 353"/>
                <a:gd name="T53" fmla="*/ 1025 h 337"/>
                <a:gd name="T54" fmla="*/ 0 w 353"/>
                <a:gd name="T55" fmla="*/ 1085 h 337"/>
                <a:gd name="T56" fmla="*/ 7 w 353"/>
                <a:gd name="T57" fmla="*/ 1085 h 337"/>
                <a:gd name="T58" fmla="*/ 7 w 353"/>
                <a:gd name="T59" fmla="*/ 1149 h 337"/>
                <a:gd name="T60" fmla="*/ 7 w 353"/>
                <a:gd name="T61" fmla="*/ 1239 h 3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53"/>
                <a:gd name="T94" fmla="*/ 0 h 337"/>
                <a:gd name="T95" fmla="*/ 353 w 353"/>
                <a:gd name="T96" fmla="*/ 337 h 3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53" h="337">
                  <a:moveTo>
                    <a:pt x="40" y="180"/>
                  </a:moveTo>
                  <a:lnTo>
                    <a:pt x="71" y="211"/>
                  </a:lnTo>
                  <a:lnTo>
                    <a:pt x="220" y="282"/>
                  </a:lnTo>
                  <a:lnTo>
                    <a:pt x="228" y="291"/>
                  </a:lnTo>
                  <a:lnTo>
                    <a:pt x="259" y="337"/>
                  </a:lnTo>
                  <a:lnTo>
                    <a:pt x="291" y="337"/>
                  </a:lnTo>
                  <a:lnTo>
                    <a:pt x="291" y="282"/>
                  </a:lnTo>
                  <a:lnTo>
                    <a:pt x="283" y="275"/>
                  </a:lnTo>
                  <a:lnTo>
                    <a:pt x="291" y="275"/>
                  </a:lnTo>
                  <a:lnTo>
                    <a:pt x="291" y="126"/>
                  </a:lnTo>
                  <a:lnTo>
                    <a:pt x="322" y="126"/>
                  </a:lnTo>
                  <a:lnTo>
                    <a:pt x="314" y="118"/>
                  </a:lnTo>
                  <a:lnTo>
                    <a:pt x="322" y="118"/>
                  </a:lnTo>
                  <a:lnTo>
                    <a:pt x="338" y="94"/>
                  </a:lnTo>
                  <a:lnTo>
                    <a:pt x="353" y="94"/>
                  </a:lnTo>
                  <a:lnTo>
                    <a:pt x="306" y="62"/>
                  </a:lnTo>
                  <a:lnTo>
                    <a:pt x="306" y="39"/>
                  </a:lnTo>
                  <a:lnTo>
                    <a:pt x="306" y="47"/>
                  </a:lnTo>
                  <a:lnTo>
                    <a:pt x="291" y="39"/>
                  </a:lnTo>
                  <a:lnTo>
                    <a:pt x="244" y="39"/>
                  </a:lnTo>
                  <a:lnTo>
                    <a:pt x="188" y="8"/>
                  </a:lnTo>
                  <a:lnTo>
                    <a:pt x="165" y="15"/>
                  </a:lnTo>
                  <a:lnTo>
                    <a:pt x="79" y="0"/>
                  </a:lnTo>
                  <a:lnTo>
                    <a:pt x="79" y="79"/>
                  </a:lnTo>
                  <a:lnTo>
                    <a:pt x="16" y="79"/>
                  </a:lnTo>
                  <a:lnTo>
                    <a:pt x="16" y="149"/>
                  </a:lnTo>
                  <a:lnTo>
                    <a:pt x="0" y="149"/>
                  </a:lnTo>
                  <a:lnTo>
                    <a:pt x="0" y="157"/>
                  </a:lnTo>
                  <a:lnTo>
                    <a:pt x="16" y="157"/>
                  </a:lnTo>
                  <a:lnTo>
                    <a:pt x="16" y="165"/>
                  </a:lnTo>
                  <a:lnTo>
                    <a:pt x="40" y="18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20" name="Freeform 4"/>
            <p:cNvSpPr>
              <a:spLocks noChangeAspect="1"/>
            </p:cNvSpPr>
            <p:nvPr/>
          </p:nvSpPr>
          <p:spPr bwMode="auto">
            <a:xfrm>
              <a:off x="3298" y="3524"/>
              <a:ext cx="335" cy="184"/>
            </a:xfrm>
            <a:custGeom>
              <a:avLst/>
              <a:gdLst>
                <a:gd name="T0" fmla="*/ 0 w 361"/>
                <a:gd name="T1" fmla="*/ 107 h 173"/>
                <a:gd name="T2" fmla="*/ 6 w 361"/>
                <a:gd name="T3" fmla="*/ 389 h 173"/>
                <a:gd name="T4" fmla="*/ 6 w 361"/>
                <a:gd name="T5" fmla="*/ 793 h 173"/>
                <a:gd name="T6" fmla="*/ 6 w 361"/>
                <a:gd name="T7" fmla="*/ 908 h 173"/>
                <a:gd name="T8" fmla="*/ 6 w 361"/>
                <a:gd name="T9" fmla="*/ 1239 h 173"/>
                <a:gd name="T10" fmla="*/ 11 w 361"/>
                <a:gd name="T11" fmla="*/ 1239 h 173"/>
                <a:gd name="T12" fmla="*/ 30 w 361"/>
                <a:gd name="T13" fmla="*/ 1239 h 173"/>
                <a:gd name="T14" fmla="*/ 28 w 361"/>
                <a:gd name="T15" fmla="*/ 1022 h 173"/>
                <a:gd name="T16" fmla="*/ 29 w 361"/>
                <a:gd name="T17" fmla="*/ 793 h 173"/>
                <a:gd name="T18" fmla="*/ 31 w 361"/>
                <a:gd name="T19" fmla="*/ 676 h 173"/>
                <a:gd name="T20" fmla="*/ 33 w 361"/>
                <a:gd name="T21" fmla="*/ 793 h 173"/>
                <a:gd name="T22" fmla="*/ 33 w 361"/>
                <a:gd name="T23" fmla="*/ 340 h 173"/>
                <a:gd name="T24" fmla="*/ 21 w 361"/>
                <a:gd name="T25" fmla="*/ 340 h 173"/>
                <a:gd name="T26" fmla="*/ 19 w 361"/>
                <a:gd name="T27" fmla="*/ 107 h 173"/>
                <a:gd name="T28" fmla="*/ 0 w 361"/>
                <a:gd name="T29" fmla="*/ 0 h 173"/>
                <a:gd name="T30" fmla="*/ 0 w 361"/>
                <a:gd name="T31" fmla="*/ 107 h 17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1"/>
                <a:gd name="T49" fmla="*/ 0 h 173"/>
                <a:gd name="T50" fmla="*/ 361 w 361"/>
                <a:gd name="T51" fmla="*/ 173 h 17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1" h="173">
                  <a:moveTo>
                    <a:pt x="0" y="16"/>
                  </a:moveTo>
                  <a:lnTo>
                    <a:pt x="40" y="55"/>
                  </a:lnTo>
                  <a:lnTo>
                    <a:pt x="71" y="110"/>
                  </a:lnTo>
                  <a:lnTo>
                    <a:pt x="63" y="126"/>
                  </a:lnTo>
                  <a:lnTo>
                    <a:pt x="63" y="173"/>
                  </a:lnTo>
                  <a:lnTo>
                    <a:pt x="118" y="173"/>
                  </a:lnTo>
                  <a:lnTo>
                    <a:pt x="330" y="173"/>
                  </a:lnTo>
                  <a:lnTo>
                    <a:pt x="306" y="142"/>
                  </a:lnTo>
                  <a:lnTo>
                    <a:pt x="314" y="110"/>
                  </a:lnTo>
                  <a:lnTo>
                    <a:pt x="337" y="94"/>
                  </a:lnTo>
                  <a:lnTo>
                    <a:pt x="361" y="110"/>
                  </a:lnTo>
                  <a:lnTo>
                    <a:pt x="361" y="47"/>
                  </a:lnTo>
                  <a:lnTo>
                    <a:pt x="236" y="47"/>
                  </a:lnTo>
                  <a:lnTo>
                    <a:pt x="212" y="16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21" name="Freeform 5"/>
            <p:cNvSpPr>
              <a:spLocks noChangeAspect="1"/>
            </p:cNvSpPr>
            <p:nvPr/>
          </p:nvSpPr>
          <p:spPr bwMode="auto">
            <a:xfrm>
              <a:off x="3633" y="3300"/>
              <a:ext cx="261" cy="224"/>
            </a:xfrm>
            <a:custGeom>
              <a:avLst/>
              <a:gdLst>
                <a:gd name="T0" fmla="*/ 6 w 283"/>
                <a:gd name="T1" fmla="*/ 83 h 212"/>
                <a:gd name="T2" fmla="*/ 10 w 283"/>
                <a:gd name="T3" fmla="*/ 274 h 212"/>
                <a:gd name="T4" fmla="*/ 21 w 283"/>
                <a:gd name="T5" fmla="*/ 685 h 212"/>
                <a:gd name="T6" fmla="*/ 21 w 283"/>
                <a:gd name="T7" fmla="*/ 730 h 212"/>
                <a:gd name="T8" fmla="*/ 19 w 283"/>
                <a:gd name="T9" fmla="*/ 910 h 212"/>
                <a:gd name="T10" fmla="*/ 17 w 283"/>
                <a:gd name="T11" fmla="*/ 910 h 212"/>
                <a:gd name="T12" fmla="*/ 17 w 283"/>
                <a:gd name="T13" fmla="*/ 1053 h 212"/>
                <a:gd name="T14" fmla="*/ 16 w 283"/>
                <a:gd name="T15" fmla="*/ 1137 h 212"/>
                <a:gd name="T16" fmla="*/ 16 w 283"/>
                <a:gd name="T17" fmla="*/ 1237 h 212"/>
                <a:gd name="T18" fmla="*/ 12 w 283"/>
                <a:gd name="T19" fmla="*/ 1237 h 212"/>
                <a:gd name="T20" fmla="*/ 7 w 283"/>
                <a:gd name="T21" fmla="*/ 1237 h 212"/>
                <a:gd name="T22" fmla="*/ 6 w 283"/>
                <a:gd name="T23" fmla="*/ 1053 h 212"/>
                <a:gd name="T24" fmla="*/ 6 w 283"/>
                <a:gd name="T25" fmla="*/ 1053 h 212"/>
                <a:gd name="T26" fmla="*/ 6 w 283"/>
                <a:gd name="T27" fmla="*/ 685 h 212"/>
                <a:gd name="T28" fmla="*/ 0 w 283"/>
                <a:gd name="T29" fmla="*/ 685 h 212"/>
                <a:gd name="T30" fmla="*/ 0 w 283"/>
                <a:gd name="T31" fmla="*/ 181 h 212"/>
                <a:gd name="T32" fmla="*/ 6 w 283"/>
                <a:gd name="T33" fmla="*/ 181 h 212"/>
                <a:gd name="T34" fmla="*/ 6 w 283"/>
                <a:gd name="T35" fmla="*/ 0 h 212"/>
                <a:gd name="T36" fmla="*/ 6 w 283"/>
                <a:gd name="T37" fmla="*/ 83 h 2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3"/>
                <a:gd name="T58" fmla="*/ 0 h 212"/>
                <a:gd name="T59" fmla="*/ 283 w 283"/>
                <a:gd name="T60" fmla="*/ 212 h 2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3" h="212">
                  <a:moveTo>
                    <a:pt x="94" y="15"/>
                  </a:moveTo>
                  <a:lnTo>
                    <a:pt x="126" y="47"/>
                  </a:lnTo>
                  <a:lnTo>
                    <a:pt x="275" y="118"/>
                  </a:lnTo>
                  <a:lnTo>
                    <a:pt x="283" y="126"/>
                  </a:lnTo>
                  <a:lnTo>
                    <a:pt x="252" y="157"/>
                  </a:lnTo>
                  <a:lnTo>
                    <a:pt x="228" y="157"/>
                  </a:lnTo>
                  <a:lnTo>
                    <a:pt x="228" y="181"/>
                  </a:lnTo>
                  <a:lnTo>
                    <a:pt x="212" y="196"/>
                  </a:lnTo>
                  <a:lnTo>
                    <a:pt x="197" y="212"/>
                  </a:lnTo>
                  <a:lnTo>
                    <a:pt x="149" y="212"/>
                  </a:lnTo>
                  <a:lnTo>
                    <a:pt x="102" y="212"/>
                  </a:lnTo>
                  <a:lnTo>
                    <a:pt x="94" y="181"/>
                  </a:lnTo>
                  <a:lnTo>
                    <a:pt x="15" y="181"/>
                  </a:lnTo>
                  <a:lnTo>
                    <a:pt x="15" y="118"/>
                  </a:lnTo>
                  <a:lnTo>
                    <a:pt x="0" y="118"/>
                  </a:lnTo>
                  <a:lnTo>
                    <a:pt x="0" y="31"/>
                  </a:lnTo>
                  <a:lnTo>
                    <a:pt x="71" y="31"/>
                  </a:lnTo>
                  <a:lnTo>
                    <a:pt x="71" y="0"/>
                  </a:lnTo>
                  <a:lnTo>
                    <a:pt x="94" y="15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22" name="Freeform 6"/>
            <p:cNvSpPr>
              <a:spLocks noChangeAspect="1"/>
            </p:cNvSpPr>
            <p:nvPr/>
          </p:nvSpPr>
          <p:spPr bwMode="auto">
            <a:xfrm>
              <a:off x="2309" y="3506"/>
              <a:ext cx="330" cy="274"/>
            </a:xfrm>
            <a:custGeom>
              <a:avLst/>
              <a:gdLst>
                <a:gd name="T0" fmla="*/ 10 w 356"/>
                <a:gd name="T1" fmla="*/ 0 h 259"/>
                <a:gd name="T2" fmla="*/ 10 w 356"/>
                <a:gd name="T3" fmla="*/ 93 h 259"/>
                <a:gd name="T4" fmla="*/ 0 w 356"/>
                <a:gd name="T5" fmla="*/ 8 h 259"/>
                <a:gd name="T6" fmla="*/ 0 w 356"/>
                <a:gd name="T7" fmla="*/ 431 h 259"/>
                <a:gd name="T8" fmla="*/ 6 w 356"/>
                <a:gd name="T9" fmla="*/ 431 h 259"/>
                <a:gd name="T10" fmla="*/ 0 w 356"/>
                <a:gd name="T11" fmla="*/ 814 h 259"/>
                <a:gd name="T12" fmla="*/ 6 w 356"/>
                <a:gd name="T13" fmla="*/ 814 h 259"/>
                <a:gd name="T14" fmla="*/ 6 w 356"/>
                <a:gd name="T15" fmla="*/ 1572 h 259"/>
                <a:gd name="T16" fmla="*/ 8 w 356"/>
                <a:gd name="T17" fmla="*/ 1572 h 259"/>
                <a:gd name="T18" fmla="*/ 8 w 356"/>
                <a:gd name="T19" fmla="*/ 1392 h 259"/>
                <a:gd name="T20" fmla="*/ 10 w 356"/>
                <a:gd name="T21" fmla="*/ 1329 h 259"/>
                <a:gd name="T22" fmla="*/ 10 w 356"/>
                <a:gd name="T23" fmla="*/ 1280 h 259"/>
                <a:gd name="T24" fmla="*/ 14 w 356"/>
                <a:gd name="T25" fmla="*/ 1056 h 259"/>
                <a:gd name="T26" fmla="*/ 15 w 356"/>
                <a:gd name="T27" fmla="*/ 1141 h 259"/>
                <a:gd name="T28" fmla="*/ 16 w 356"/>
                <a:gd name="T29" fmla="*/ 998 h 259"/>
                <a:gd name="T30" fmla="*/ 19 w 356"/>
                <a:gd name="T31" fmla="*/ 757 h 259"/>
                <a:gd name="T32" fmla="*/ 19 w 356"/>
                <a:gd name="T33" fmla="*/ 615 h 259"/>
                <a:gd name="T34" fmla="*/ 29 w 356"/>
                <a:gd name="T35" fmla="*/ 385 h 259"/>
                <a:gd name="T36" fmla="*/ 29 w 356"/>
                <a:gd name="T37" fmla="*/ 232 h 259"/>
                <a:gd name="T38" fmla="*/ 30 w 356"/>
                <a:gd name="T39" fmla="*/ 93 h 259"/>
                <a:gd name="T40" fmla="*/ 31 w 356"/>
                <a:gd name="T41" fmla="*/ 0 h 259"/>
                <a:gd name="T42" fmla="*/ 14 w 356"/>
                <a:gd name="T43" fmla="*/ 8 h 259"/>
                <a:gd name="T44" fmla="*/ 10 w 356"/>
                <a:gd name="T45" fmla="*/ 0 h 25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56"/>
                <a:gd name="T70" fmla="*/ 0 h 259"/>
                <a:gd name="T71" fmla="*/ 356 w 356"/>
                <a:gd name="T72" fmla="*/ 259 h 25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56" h="259">
                  <a:moveTo>
                    <a:pt x="111" y="0"/>
                  </a:moveTo>
                  <a:lnTo>
                    <a:pt x="111" y="16"/>
                  </a:lnTo>
                  <a:lnTo>
                    <a:pt x="0" y="8"/>
                  </a:lnTo>
                  <a:lnTo>
                    <a:pt x="0" y="71"/>
                  </a:lnTo>
                  <a:lnTo>
                    <a:pt x="8" y="71"/>
                  </a:lnTo>
                  <a:lnTo>
                    <a:pt x="0" y="134"/>
                  </a:lnTo>
                  <a:lnTo>
                    <a:pt x="79" y="134"/>
                  </a:lnTo>
                  <a:lnTo>
                    <a:pt x="64" y="259"/>
                  </a:lnTo>
                  <a:lnTo>
                    <a:pt x="95" y="259"/>
                  </a:lnTo>
                  <a:lnTo>
                    <a:pt x="95" y="228"/>
                  </a:lnTo>
                  <a:lnTo>
                    <a:pt x="111" y="220"/>
                  </a:lnTo>
                  <a:lnTo>
                    <a:pt x="111" y="212"/>
                  </a:lnTo>
                  <a:lnTo>
                    <a:pt x="150" y="173"/>
                  </a:lnTo>
                  <a:lnTo>
                    <a:pt x="159" y="188"/>
                  </a:lnTo>
                  <a:lnTo>
                    <a:pt x="174" y="164"/>
                  </a:lnTo>
                  <a:lnTo>
                    <a:pt x="214" y="125"/>
                  </a:lnTo>
                  <a:lnTo>
                    <a:pt x="214" y="102"/>
                  </a:lnTo>
                  <a:lnTo>
                    <a:pt x="325" y="63"/>
                  </a:lnTo>
                  <a:lnTo>
                    <a:pt x="325" y="39"/>
                  </a:lnTo>
                  <a:lnTo>
                    <a:pt x="340" y="16"/>
                  </a:lnTo>
                  <a:lnTo>
                    <a:pt x="356" y="0"/>
                  </a:lnTo>
                  <a:lnTo>
                    <a:pt x="150" y="8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23" name="Freeform 7"/>
            <p:cNvSpPr>
              <a:spLocks noChangeAspect="1"/>
            </p:cNvSpPr>
            <p:nvPr/>
          </p:nvSpPr>
          <p:spPr bwMode="auto">
            <a:xfrm>
              <a:off x="3098" y="2206"/>
              <a:ext cx="258" cy="200"/>
            </a:xfrm>
            <a:custGeom>
              <a:avLst/>
              <a:gdLst>
                <a:gd name="T0" fmla="*/ 30 w 275"/>
                <a:gd name="T1" fmla="*/ 583 h 189"/>
                <a:gd name="T2" fmla="*/ 30 w 275"/>
                <a:gd name="T3" fmla="*/ 484 h 189"/>
                <a:gd name="T4" fmla="*/ 32 w 275"/>
                <a:gd name="T5" fmla="*/ 146 h 189"/>
                <a:gd name="T6" fmla="*/ 17 w 275"/>
                <a:gd name="T7" fmla="*/ 0 h 189"/>
                <a:gd name="T8" fmla="*/ 12 w 275"/>
                <a:gd name="T9" fmla="*/ 146 h 189"/>
                <a:gd name="T10" fmla="*/ 0 w 275"/>
                <a:gd name="T11" fmla="*/ 0 h 189"/>
                <a:gd name="T12" fmla="*/ 8 w 275"/>
                <a:gd name="T13" fmla="*/ 1152 h 189"/>
                <a:gd name="T14" fmla="*/ 23 w 275"/>
                <a:gd name="T15" fmla="*/ 917 h 189"/>
                <a:gd name="T16" fmla="*/ 24 w 275"/>
                <a:gd name="T17" fmla="*/ 961 h 189"/>
                <a:gd name="T18" fmla="*/ 24 w 275"/>
                <a:gd name="T19" fmla="*/ 917 h 189"/>
                <a:gd name="T20" fmla="*/ 28 w 275"/>
                <a:gd name="T21" fmla="*/ 766 h 189"/>
                <a:gd name="T22" fmla="*/ 32 w 275"/>
                <a:gd name="T23" fmla="*/ 1058 h 189"/>
                <a:gd name="T24" fmla="*/ 34 w 275"/>
                <a:gd name="T25" fmla="*/ 917 h 189"/>
                <a:gd name="T26" fmla="*/ 36 w 275"/>
                <a:gd name="T27" fmla="*/ 917 h 189"/>
                <a:gd name="T28" fmla="*/ 34 w 275"/>
                <a:gd name="T29" fmla="*/ 724 h 189"/>
                <a:gd name="T30" fmla="*/ 36 w 275"/>
                <a:gd name="T31" fmla="*/ 522 h 189"/>
                <a:gd name="T32" fmla="*/ 36 w 275"/>
                <a:gd name="T33" fmla="*/ 484 h 189"/>
                <a:gd name="T34" fmla="*/ 30 w 275"/>
                <a:gd name="T35" fmla="*/ 583 h 18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5"/>
                <a:gd name="T55" fmla="*/ 0 h 189"/>
                <a:gd name="T56" fmla="*/ 275 w 275"/>
                <a:gd name="T57" fmla="*/ 189 h 18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5" h="189">
                  <a:moveTo>
                    <a:pt x="236" y="95"/>
                  </a:moveTo>
                  <a:lnTo>
                    <a:pt x="236" y="79"/>
                  </a:lnTo>
                  <a:lnTo>
                    <a:pt x="243" y="24"/>
                  </a:lnTo>
                  <a:lnTo>
                    <a:pt x="118" y="0"/>
                  </a:lnTo>
                  <a:lnTo>
                    <a:pt x="87" y="24"/>
                  </a:lnTo>
                  <a:lnTo>
                    <a:pt x="0" y="0"/>
                  </a:lnTo>
                  <a:lnTo>
                    <a:pt x="63" y="189"/>
                  </a:lnTo>
                  <a:lnTo>
                    <a:pt x="173" y="150"/>
                  </a:lnTo>
                  <a:lnTo>
                    <a:pt x="189" y="157"/>
                  </a:lnTo>
                  <a:lnTo>
                    <a:pt x="189" y="150"/>
                  </a:lnTo>
                  <a:lnTo>
                    <a:pt x="212" y="125"/>
                  </a:lnTo>
                  <a:lnTo>
                    <a:pt x="252" y="173"/>
                  </a:lnTo>
                  <a:lnTo>
                    <a:pt x="267" y="150"/>
                  </a:lnTo>
                  <a:lnTo>
                    <a:pt x="275" y="150"/>
                  </a:lnTo>
                  <a:lnTo>
                    <a:pt x="267" y="118"/>
                  </a:lnTo>
                  <a:lnTo>
                    <a:pt x="275" y="86"/>
                  </a:lnTo>
                  <a:lnTo>
                    <a:pt x="275" y="79"/>
                  </a:lnTo>
                  <a:lnTo>
                    <a:pt x="236" y="9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24" name="Freeform 8"/>
            <p:cNvSpPr>
              <a:spLocks noChangeAspect="1"/>
            </p:cNvSpPr>
            <p:nvPr/>
          </p:nvSpPr>
          <p:spPr bwMode="auto">
            <a:xfrm>
              <a:off x="2954" y="1235"/>
              <a:ext cx="209" cy="226"/>
            </a:xfrm>
            <a:custGeom>
              <a:avLst/>
              <a:gdLst>
                <a:gd name="T0" fmla="*/ 18 w 226"/>
                <a:gd name="T1" fmla="*/ 1271 h 212"/>
                <a:gd name="T2" fmla="*/ 16 w 226"/>
                <a:gd name="T3" fmla="*/ 914 h 212"/>
                <a:gd name="T4" fmla="*/ 16 w 226"/>
                <a:gd name="T5" fmla="*/ 424 h 212"/>
                <a:gd name="T6" fmla="*/ 16 w 226"/>
                <a:gd name="T7" fmla="*/ 237 h 212"/>
                <a:gd name="T8" fmla="*/ 11 w 226"/>
                <a:gd name="T9" fmla="*/ 7 h 212"/>
                <a:gd name="T10" fmla="*/ 7 w 226"/>
                <a:gd name="T11" fmla="*/ 0 h 212"/>
                <a:gd name="T12" fmla="*/ 6 w 226"/>
                <a:gd name="T13" fmla="*/ 307 h 212"/>
                <a:gd name="T14" fmla="*/ 6 w 226"/>
                <a:gd name="T15" fmla="*/ 482 h 212"/>
                <a:gd name="T16" fmla="*/ 0 w 226"/>
                <a:gd name="T17" fmla="*/ 728 h 212"/>
                <a:gd name="T18" fmla="*/ 6 w 226"/>
                <a:gd name="T19" fmla="*/ 1039 h 212"/>
                <a:gd name="T20" fmla="*/ 6 w 226"/>
                <a:gd name="T21" fmla="*/ 1271 h 212"/>
                <a:gd name="T22" fmla="*/ 11 w 226"/>
                <a:gd name="T23" fmla="*/ 1212 h 212"/>
                <a:gd name="T24" fmla="*/ 15 w 226"/>
                <a:gd name="T25" fmla="*/ 1641 h 212"/>
                <a:gd name="T26" fmla="*/ 18 w 226"/>
                <a:gd name="T27" fmla="*/ 1460 h 212"/>
                <a:gd name="T28" fmla="*/ 18 w 226"/>
                <a:gd name="T29" fmla="*/ 1271 h 2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6"/>
                <a:gd name="T46" fmla="*/ 0 h 212"/>
                <a:gd name="T47" fmla="*/ 226 w 226"/>
                <a:gd name="T48" fmla="*/ 212 h 2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6" h="212">
                  <a:moveTo>
                    <a:pt x="226" y="164"/>
                  </a:moveTo>
                  <a:lnTo>
                    <a:pt x="187" y="117"/>
                  </a:lnTo>
                  <a:lnTo>
                    <a:pt x="195" y="55"/>
                  </a:lnTo>
                  <a:lnTo>
                    <a:pt x="187" y="31"/>
                  </a:lnTo>
                  <a:lnTo>
                    <a:pt x="133" y="7"/>
                  </a:lnTo>
                  <a:lnTo>
                    <a:pt x="94" y="0"/>
                  </a:lnTo>
                  <a:lnTo>
                    <a:pt x="31" y="39"/>
                  </a:lnTo>
                  <a:lnTo>
                    <a:pt x="8" y="63"/>
                  </a:lnTo>
                  <a:lnTo>
                    <a:pt x="0" y="94"/>
                  </a:lnTo>
                  <a:lnTo>
                    <a:pt x="31" y="134"/>
                  </a:lnTo>
                  <a:lnTo>
                    <a:pt x="70" y="164"/>
                  </a:lnTo>
                  <a:lnTo>
                    <a:pt x="125" y="157"/>
                  </a:lnTo>
                  <a:lnTo>
                    <a:pt x="180" y="212"/>
                  </a:lnTo>
                  <a:lnTo>
                    <a:pt x="219" y="189"/>
                  </a:lnTo>
                  <a:lnTo>
                    <a:pt x="226" y="16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25" name="Freeform 9"/>
            <p:cNvSpPr>
              <a:spLocks noChangeAspect="1"/>
            </p:cNvSpPr>
            <p:nvPr/>
          </p:nvSpPr>
          <p:spPr bwMode="auto">
            <a:xfrm>
              <a:off x="2822" y="1518"/>
              <a:ext cx="222" cy="165"/>
            </a:xfrm>
            <a:custGeom>
              <a:avLst/>
              <a:gdLst>
                <a:gd name="T0" fmla="*/ 0 w 238"/>
                <a:gd name="T1" fmla="*/ 474 h 156"/>
                <a:gd name="T2" fmla="*/ 7 w 238"/>
                <a:gd name="T3" fmla="*/ 803 h 156"/>
                <a:gd name="T4" fmla="*/ 7 w 238"/>
                <a:gd name="T5" fmla="*/ 945 h 156"/>
                <a:gd name="T6" fmla="*/ 15 w 238"/>
                <a:gd name="T7" fmla="*/ 846 h 156"/>
                <a:gd name="T8" fmla="*/ 17 w 238"/>
                <a:gd name="T9" fmla="*/ 846 h 156"/>
                <a:gd name="T10" fmla="*/ 26 w 238"/>
                <a:gd name="T11" fmla="*/ 613 h 156"/>
                <a:gd name="T12" fmla="*/ 22 w 238"/>
                <a:gd name="T13" fmla="*/ 379 h 156"/>
                <a:gd name="T14" fmla="*/ 13 w 238"/>
                <a:gd name="T15" fmla="*/ 286 h 156"/>
                <a:gd name="T16" fmla="*/ 7 w 238"/>
                <a:gd name="T17" fmla="*/ 230 h 156"/>
                <a:gd name="T18" fmla="*/ 7 w 238"/>
                <a:gd name="T19" fmla="*/ 0 h 156"/>
                <a:gd name="T20" fmla="*/ 0 w 238"/>
                <a:gd name="T21" fmla="*/ 474 h 1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8"/>
                <a:gd name="T34" fmla="*/ 0 h 156"/>
                <a:gd name="T35" fmla="*/ 238 w 238"/>
                <a:gd name="T36" fmla="*/ 156 h 15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8" h="156">
                  <a:moveTo>
                    <a:pt x="0" y="78"/>
                  </a:moveTo>
                  <a:lnTo>
                    <a:pt x="47" y="133"/>
                  </a:lnTo>
                  <a:lnTo>
                    <a:pt x="63" y="156"/>
                  </a:lnTo>
                  <a:lnTo>
                    <a:pt x="127" y="140"/>
                  </a:lnTo>
                  <a:lnTo>
                    <a:pt x="151" y="140"/>
                  </a:lnTo>
                  <a:lnTo>
                    <a:pt x="238" y="102"/>
                  </a:lnTo>
                  <a:lnTo>
                    <a:pt x="206" y="62"/>
                  </a:lnTo>
                  <a:lnTo>
                    <a:pt x="111" y="47"/>
                  </a:lnTo>
                  <a:lnTo>
                    <a:pt x="63" y="39"/>
                  </a:lnTo>
                  <a:lnTo>
                    <a:pt x="32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26" name="Freeform 10"/>
            <p:cNvSpPr>
              <a:spLocks noChangeAspect="1"/>
            </p:cNvSpPr>
            <p:nvPr/>
          </p:nvSpPr>
          <p:spPr bwMode="auto">
            <a:xfrm>
              <a:off x="2046" y="1295"/>
              <a:ext cx="263" cy="255"/>
            </a:xfrm>
            <a:custGeom>
              <a:avLst/>
              <a:gdLst>
                <a:gd name="T0" fmla="*/ 30 w 282"/>
                <a:gd name="T1" fmla="*/ 256 h 242"/>
                <a:gd name="T2" fmla="*/ 31 w 282"/>
                <a:gd name="T3" fmla="*/ 208 h 242"/>
                <a:gd name="T4" fmla="*/ 30 w 282"/>
                <a:gd name="T5" fmla="*/ 208 h 242"/>
                <a:gd name="T6" fmla="*/ 30 w 282"/>
                <a:gd name="T7" fmla="*/ 0 h 242"/>
                <a:gd name="T8" fmla="*/ 24 w 282"/>
                <a:gd name="T9" fmla="*/ 0 h 242"/>
                <a:gd name="T10" fmla="*/ 24 w 282"/>
                <a:gd name="T11" fmla="*/ 82 h 242"/>
                <a:gd name="T12" fmla="*/ 7 w 282"/>
                <a:gd name="T13" fmla="*/ 82 h 242"/>
                <a:gd name="T14" fmla="*/ 7 w 282"/>
                <a:gd name="T15" fmla="*/ 82 h 242"/>
                <a:gd name="T16" fmla="*/ 7 w 282"/>
                <a:gd name="T17" fmla="*/ 82 h 242"/>
                <a:gd name="T18" fmla="*/ 7 w 282"/>
                <a:gd name="T19" fmla="*/ 8 h 242"/>
                <a:gd name="T20" fmla="*/ 7 w 282"/>
                <a:gd name="T21" fmla="*/ 256 h 242"/>
                <a:gd name="T22" fmla="*/ 7 w 282"/>
                <a:gd name="T23" fmla="*/ 256 h 242"/>
                <a:gd name="T24" fmla="*/ 7 w 282"/>
                <a:gd name="T25" fmla="*/ 743 h 242"/>
                <a:gd name="T26" fmla="*/ 0 w 282"/>
                <a:gd name="T27" fmla="*/ 743 h 242"/>
                <a:gd name="T28" fmla="*/ 0 w 282"/>
                <a:gd name="T29" fmla="*/ 1205 h 242"/>
                <a:gd name="T30" fmla="*/ 9 w 282"/>
                <a:gd name="T31" fmla="*/ 1205 h 242"/>
                <a:gd name="T32" fmla="*/ 24 w 282"/>
                <a:gd name="T33" fmla="*/ 1291 h 242"/>
                <a:gd name="T34" fmla="*/ 30 w 282"/>
                <a:gd name="T35" fmla="*/ 1291 h 242"/>
                <a:gd name="T36" fmla="*/ 30 w 282"/>
                <a:gd name="T37" fmla="*/ 256 h 2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2"/>
                <a:gd name="T58" fmla="*/ 0 h 242"/>
                <a:gd name="T59" fmla="*/ 282 w 282"/>
                <a:gd name="T60" fmla="*/ 242 h 2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2" h="242">
                  <a:moveTo>
                    <a:pt x="275" y="47"/>
                  </a:moveTo>
                  <a:lnTo>
                    <a:pt x="282" y="39"/>
                  </a:lnTo>
                  <a:lnTo>
                    <a:pt x="275" y="39"/>
                  </a:lnTo>
                  <a:lnTo>
                    <a:pt x="275" y="0"/>
                  </a:lnTo>
                  <a:lnTo>
                    <a:pt x="220" y="0"/>
                  </a:lnTo>
                  <a:lnTo>
                    <a:pt x="220" y="16"/>
                  </a:lnTo>
                  <a:lnTo>
                    <a:pt x="62" y="16"/>
                  </a:lnTo>
                  <a:lnTo>
                    <a:pt x="47" y="16"/>
                  </a:lnTo>
                  <a:lnTo>
                    <a:pt x="39" y="16"/>
                  </a:lnTo>
                  <a:lnTo>
                    <a:pt x="31" y="8"/>
                  </a:lnTo>
                  <a:lnTo>
                    <a:pt x="31" y="47"/>
                  </a:lnTo>
                  <a:lnTo>
                    <a:pt x="8" y="47"/>
                  </a:lnTo>
                  <a:lnTo>
                    <a:pt x="8" y="140"/>
                  </a:lnTo>
                  <a:lnTo>
                    <a:pt x="0" y="140"/>
                  </a:lnTo>
                  <a:lnTo>
                    <a:pt x="0" y="226"/>
                  </a:lnTo>
                  <a:lnTo>
                    <a:pt x="86" y="226"/>
                  </a:lnTo>
                  <a:lnTo>
                    <a:pt x="220" y="242"/>
                  </a:lnTo>
                  <a:lnTo>
                    <a:pt x="275" y="242"/>
                  </a:lnTo>
                  <a:lnTo>
                    <a:pt x="275" y="4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27" name="Freeform 11"/>
            <p:cNvSpPr>
              <a:spLocks noChangeAspect="1"/>
            </p:cNvSpPr>
            <p:nvPr/>
          </p:nvSpPr>
          <p:spPr bwMode="auto">
            <a:xfrm>
              <a:off x="3070" y="3210"/>
              <a:ext cx="320" cy="139"/>
            </a:xfrm>
            <a:custGeom>
              <a:avLst/>
              <a:gdLst>
                <a:gd name="T0" fmla="*/ 33 w 344"/>
                <a:gd name="T1" fmla="*/ 191 h 133"/>
                <a:gd name="T2" fmla="*/ 33 w 344"/>
                <a:gd name="T3" fmla="*/ 191 h 133"/>
                <a:gd name="T4" fmla="*/ 27 w 344"/>
                <a:gd name="T5" fmla="*/ 88 h 133"/>
                <a:gd name="T6" fmla="*/ 23 w 344"/>
                <a:gd name="T7" fmla="*/ 88 h 133"/>
                <a:gd name="T8" fmla="*/ 21 w 344"/>
                <a:gd name="T9" fmla="*/ 0 h 133"/>
                <a:gd name="T10" fmla="*/ 0 w 344"/>
                <a:gd name="T11" fmla="*/ 0 h 133"/>
                <a:gd name="T12" fmla="*/ 7 w 344"/>
                <a:gd name="T13" fmla="*/ 285 h 133"/>
                <a:gd name="T14" fmla="*/ 10 w 344"/>
                <a:gd name="T15" fmla="*/ 228 h 133"/>
                <a:gd name="T16" fmla="*/ 12 w 344"/>
                <a:gd name="T17" fmla="*/ 285 h 133"/>
                <a:gd name="T18" fmla="*/ 12 w 344"/>
                <a:gd name="T19" fmla="*/ 449 h 133"/>
                <a:gd name="T20" fmla="*/ 16 w 344"/>
                <a:gd name="T21" fmla="*/ 484 h 133"/>
                <a:gd name="T22" fmla="*/ 16 w 344"/>
                <a:gd name="T23" fmla="*/ 549 h 133"/>
                <a:gd name="T24" fmla="*/ 21 w 344"/>
                <a:gd name="T25" fmla="*/ 549 h 133"/>
                <a:gd name="T26" fmla="*/ 21 w 344"/>
                <a:gd name="T27" fmla="*/ 484 h 133"/>
                <a:gd name="T28" fmla="*/ 33 w 344"/>
                <a:gd name="T29" fmla="*/ 484 h 133"/>
                <a:gd name="T30" fmla="*/ 33 w 344"/>
                <a:gd name="T31" fmla="*/ 191 h 13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44"/>
                <a:gd name="T49" fmla="*/ 0 h 133"/>
                <a:gd name="T50" fmla="*/ 344 w 344"/>
                <a:gd name="T51" fmla="*/ 133 h 13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44" h="133">
                  <a:moveTo>
                    <a:pt x="344" y="47"/>
                  </a:moveTo>
                  <a:lnTo>
                    <a:pt x="328" y="47"/>
                  </a:lnTo>
                  <a:lnTo>
                    <a:pt x="266" y="23"/>
                  </a:lnTo>
                  <a:lnTo>
                    <a:pt x="242" y="23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24" y="70"/>
                  </a:lnTo>
                  <a:lnTo>
                    <a:pt x="102" y="55"/>
                  </a:lnTo>
                  <a:lnTo>
                    <a:pt x="118" y="70"/>
                  </a:lnTo>
                  <a:lnTo>
                    <a:pt x="118" y="110"/>
                  </a:lnTo>
                  <a:lnTo>
                    <a:pt x="157" y="118"/>
                  </a:lnTo>
                  <a:lnTo>
                    <a:pt x="157" y="133"/>
                  </a:lnTo>
                  <a:lnTo>
                    <a:pt x="220" y="133"/>
                  </a:lnTo>
                  <a:lnTo>
                    <a:pt x="220" y="118"/>
                  </a:lnTo>
                  <a:lnTo>
                    <a:pt x="344" y="118"/>
                  </a:lnTo>
                  <a:lnTo>
                    <a:pt x="344" y="4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28" name="Freeform 12"/>
            <p:cNvSpPr>
              <a:spLocks noChangeAspect="1"/>
            </p:cNvSpPr>
            <p:nvPr/>
          </p:nvSpPr>
          <p:spPr bwMode="auto">
            <a:xfrm>
              <a:off x="3098" y="3484"/>
              <a:ext cx="264" cy="329"/>
            </a:xfrm>
            <a:custGeom>
              <a:avLst/>
              <a:gdLst>
                <a:gd name="T0" fmla="*/ 23 w 283"/>
                <a:gd name="T1" fmla="*/ 301 h 312"/>
                <a:gd name="T2" fmla="*/ 27 w 283"/>
                <a:gd name="T3" fmla="*/ 511 h 312"/>
                <a:gd name="T4" fmla="*/ 31 w 283"/>
                <a:gd name="T5" fmla="*/ 810 h 312"/>
                <a:gd name="T6" fmla="*/ 30 w 283"/>
                <a:gd name="T7" fmla="*/ 894 h 312"/>
                <a:gd name="T8" fmla="*/ 30 w 283"/>
                <a:gd name="T9" fmla="*/ 1156 h 312"/>
                <a:gd name="T10" fmla="*/ 31 w 283"/>
                <a:gd name="T11" fmla="*/ 1285 h 312"/>
                <a:gd name="T12" fmla="*/ 20 w 283"/>
                <a:gd name="T13" fmla="*/ 1285 h 312"/>
                <a:gd name="T14" fmla="*/ 20 w 283"/>
                <a:gd name="T15" fmla="*/ 1618 h 312"/>
                <a:gd name="T16" fmla="*/ 19 w 283"/>
                <a:gd name="T17" fmla="*/ 1618 h 312"/>
                <a:gd name="T18" fmla="*/ 19 w 283"/>
                <a:gd name="T19" fmla="*/ 1706 h 312"/>
                <a:gd name="T20" fmla="*/ 12 w 283"/>
                <a:gd name="T21" fmla="*/ 1706 h 312"/>
                <a:gd name="T22" fmla="*/ 12 w 283"/>
                <a:gd name="T23" fmla="*/ 1618 h 312"/>
                <a:gd name="T24" fmla="*/ 9 w 283"/>
                <a:gd name="T25" fmla="*/ 1449 h 312"/>
                <a:gd name="T26" fmla="*/ 10 w 283"/>
                <a:gd name="T27" fmla="*/ 1285 h 312"/>
                <a:gd name="T28" fmla="*/ 7 w 283"/>
                <a:gd name="T29" fmla="*/ 1062 h 312"/>
                <a:gd name="T30" fmla="*/ 7 w 283"/>
                <a:gd name="T31" fmla="*/ 894 h 312"/>
                <a:gd name="T32" fmla="*/ 0 w 283"/>
                <a:gd name="T33" fmla="*/ 685 h 312"/>
                <a:gd name="T34" fmla="*/ 0 w 283"/>
                <a:gd name="T35" fmla="*/ 472 h 312"/>
                <a:gd name="T36" fmla="*/ 7 w 283"/>
                <a:gd name="T37" fmla="*/ 301 h 312"/>
                <a:gd name="T38" fmla="*/ 7 w 283"/>
                <a:gd name="T39" fmla="*/ 8 h 312"/>
                <a:gd name="T40" fmla="*/ 7 w 283"/>
                <a:gd name="T41" fmla="*/ 0 h 312"/>
                <a:gd name="T42" fmla="*/ 23 w 283"/>
                <a:gd name="T43" fmla="*/ 0 h 312"/>
                <a:gd name="T44" fmla="*/ 23 w 283"/>
                <a:gd name="T45" fmla="*/ 209 h 312"/>
                <a:gd name="T46" fmla="*/ 23 w 283"/>
                <a:gd name="T47" fmla="*/ 301 h 31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83"/>
                <a:gd name="T73" fmla="*/ 0 h 312"/>
                <a:gd name="T74" fmla="*/ 283 w 283"/>
                <a:gd name="T75" fmla="*/ 312 h 31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83" h="312">
                  <a:moveTo>
                    <a:pt x="212" y="55"/>
                  </a:moveTo>
                  <a:lnTo>
                    <a:pt x="251" y="94"/>
                  </a:lnTo>
                  <a:lnTo>
                    <a:pt x="283" y="148"/>
                  </a:lnTo>
                  <a:lnTo>
                    <a:pt x="275" y="164"/>
                  </a:lnTo>
                  <a:lnTo>
                    <a:pt x="275" y="211"/>
                  </a:lnTo>
                  <a:lnTo>
                    <a:pt x="283" y="234"/>
                  </a:lnTo>
                  <a:lnTo>
                    <a:pt x="189" y="234"/>
                  </a:lnTo>
                  <a:lnTo>
                    <a:pt x="189" y="296"/>
                  </a:lnTo>
                  <a:lnTo>
                    <a:pt x="172" y="296"/>
                  </a:lnTo>
                  <a:lnTo>
                    <a:pt x="172" y="312"/>
                  </a:lnTo>
                  <a:lnTo>
                    <a:pt x="102" y="312"/>
                  </a:lnTo>
                  <a:lnTo>
                    <a:pt x="102" y="296"/>
                  </a:lnTo>
                  <a:lnTo>
                    <a:pt x="87" y="265"/>
                  </a:lnTo>
                  <a:lnTo>
                    <a:pt x="94" y="234"/>
                  </a:lnTo>
                  <a:lnTo>
                    <a:pt x="70" y="195"/>
                  </a:lnTo>
                  <a:lnTo>
                    <a:pt x="70" y="164"/>
                  </a:lnTo>
                  <a:lnTo>
                    <a:pt x="0" y="125"/>
                  </a:lnTo>
                  <a:lnTo>
                    <a:pt x="0" y="86"/>
                  </a:lnTo>
                  <a:lnTo>
                    <a:pt x="39" y="55"/>
                  </a:lnTo>
                  <a:lnTo>
                    <a:pt x="55" y="8"/>
                  </a:lnTo>
                  <a:lnTo>
                    <a:pt x="70" y="0"/>
                  </a:lnTo>
                  <a:lnTo>
                    <a:pt x="212" y="0"/>
                  </a:lnTo>
                  <a:lnTo>
                    <a:pt x="212" y="39"/>
                  </a:lnTo>
                  <a:lnTo>
                    <a:pt x="212" y="55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29" name="Freeform 13"/>
            <p:cNvSpPr>
              <a:spLocks noChangeAspect="1"/>
            </p:cNvSpPr>
            <p:nvPr/>
          </p:nvSpPr>
          <p:spPr bwMode="auto">
            <a:xfrm>
              <a:off x="2806" y="2388"/>
              <a:ext cx="264" cy="207"/>
            </a:xfrm>
            <a:custGeom>
              <a:avLst/>
              <a:gdLst>
                <a:gd name="T0" fmla="*/ 0 w 286"/>
                <a:gd name="T1" fmla="*/ 577 h 195"/>
                <a:gd name="T2" fmla="*/ 6 w 286"/>
                <a:gd name="T3" fmla="*/ 1005 h 195"/>
                <a:gd name="T4" fmla="*/ 10 w 286"/>
                <a:gd name="T5" fmla="*/ 1210 h 195"/>
                <a:gd name="T6" fmla="*/ 16 w 286"/>
                <a:gd name="T7" fmla="*/ 1311 h 195"/>
                <a:gd name="T8" fmla="*/ 15 w 286"/>
                <a:gd name="T9" fmla="*/ 1210 h 195"/>
                <a:gd name="T10" fmla="*/ 16 w 286"/>
                <a:gd name="T11" fmla="*/ 1005 h 195"/>
                <a:gd name="T12" fmla="*/ 17 w 286"/>
                <a:gd name="T13" fmla="*/ 1005 h 195"/>
                <a:gd name="T14" fmla="*/ 22 w 286"/>
                <a:gd name="T15" fmla="*/ 691 h 195"/>
                <a:gd name="T16" fmla="*/ 22 w 286"/>
                <a:gd name="T17" fmla="*/ 577 h 195"/>
                <a:gd name="T18" fmla="*/ 20 w 286"/>
                <a:gd name="T19" fmla="*/ 472 h 195"/>
                <a:gd name="T20" fmla="*/ 18 w 286"/>
                <a:gd name="T21" fmla="*/ 317 h 195"/>
                <a:gd name="T22" fmla="*/ 17 w 286"/>
                <a:gd name="T23" fmla="*/ 428 h 195"/>
                <a:gd name="T24" fmla="*/ 16 w 286"/>
                <a:gd name="T25" fmla="*/ 266 h 195"/>
                <a:gd name="T26" fmla="*/ 13 w 286"/>
                <a:gd name="T27" fmla="*/ 266 h 195"/>
                <a:gd name="T28" fmla="*/ 11 w 286"/>
                <a:gd name="T29" fmla="*/ 102 h 195"/>
                <a:gd name="T30" fmla="*/ 10 w 286"/>
                <a:gd name="T31" fmla="*/ 0 h 195"/>
                <a:gd name="T32" fmla="*/ 0 w 286"/>
                <a:gd name="T33" fmla="*/ 472 h 195"/>
                <a:gd name="T34" fmla="*/ 0 w 286"/>
                <a:gd name="T35" fmla="*/ 577 h 1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86"/>
                <a:gd name="T55" fmla="*/ 0 h 195"/>
                <a:gd name="T56" fmla="*/ 286 w 286"/>
                <a:gd name="T57" fmla="*/ 195 h 19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86" h="195">
                  <a:moveTo>
                    <a:pt x="0" y="85"/>
                  </a:moveTo>
                  <a:lnTo>
                    <a:pt x="40" y="148"/>
                  </a:lnTo>
                  <a:lnTo>
                    <a:pt x="127" y="179"/>
                  </a:lnTo>
                  <a:lnTo>
                    <a:pt x="207" y="195"/>
                  </a:lnTo>
                  <a:lnTo>
                    <a:pt x="190" y="179"/>
                  </a:lnTo>
                  <a:lnTo>
                    <a:pt x="207" y="148"/>
                  </a:lnTo>
                  <a:lnTo>
                    <a:pt x="223" y="148"/>
                  </a:lnTo>
                  <a:lnTo>
                    <a:pt x="278" y="102"/>
                  </a:lnTo>
                  <a:lnTo>
                    <a:pt x="286" y="85"/>
                  </a:lnTo>
                  <a:lnTo>
                    <a:pt x="262" y="70"/>
                  </a:lnTo>
                  <a:lnTo>
                    <a:pt x="231" y="47"/>
                  </a:lnTo>
                  <a:lnTo>
                    <a:pt x="223" y="63"/>
                  </a:lnTo>
                  <a:lnTo>
                    <a:pt x="207" y="39"/>
                  </a:lnTo>
                  <a:lnTo>
                    <a:pt x="159" y="39"/>
                  </a:lnTo>
                  <a:lnTo>
                    <a:pt x="135" y="16"/>
                  </a:lnTo>
                  <a:lnTo>
                    <a:pt x="127" y="0"/>
                  </a:lnTo>
                  <a:lnTo>
                    <a:pt x="0" y="7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30" name="Freeform 14"/>
            <p:cNvSpPr>
              <a:spLocks noChangeAspect="1"/>
            </p:cNvSpPr>
            <p:nvPr/>
          </p:nvSpPr>
          <p:spPr bwMode="auto">
            <a:xfrm>
              <a:off x="3065" y="2655"/>
              <a:ext cx="233" cy="231"/>
            </a:xfrm>
            <a:custGeom>
              <a:avLst/>
              <a:gdLst>
                <a:gd name="T0" fmla="*/ 12 w 252"/>
                <a:gd name="T1" fmla="*/ 902 h 220"/>
                <a:gd name="T2" fmla="*/ 12 w 252"/>
                <a:gd name="T3" fmla="*/ 828 h 220"/>
                <a:gd name="T4" fmla="*/ 18 w 252"/>
                <a:gd name="T5" fmla="*/ 455 h 220"/>
                <a:gd name="T6" fmla="*/ 21 w 252"/>
                <a:gd name="T7" fmla="*/ 565 h 220"/>
                <a:gd name="T8" fmla="*/ 16 w 252"/>
                <a:gd name="T9" fmla="*/ 0 h 220"/>
                <a:gd name="T10" fmla="*/ 0 w 252"/>
                <a:gd name="T11" fmla="*/ 455 h 220"/>
                <a:gd name="T12" fmla="*/ 6 w 252"/>
                <a:gd name="T13" fmla="*/ 565 h 220"/>
                <a:gd name="T14" fmla="*/ 0 w 252"/>
                <a:gd name="T15" fmla="*/ 594 h 220"/>
                <a:gd name="T16" fmla="*/ 8 w 252"/>
                <a:gd name="T17" fmla="*/ 1051 h 220"/>
                <a:gd name="T18" fmla="*/ 12 w 252"/>
                <a:gd name="T19" fmla="*/ 902 h 2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2"/>
                <a:gd name="T31" fmla="*/ 0 h 220"/>
                <a:gd name="T32" fmla="*/ 252 w 252"/>
                <a:gd name="T33" fmla="*/ 220 h 2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2" h="220">
                  <a:moveTo>
                    <a:pt x="142" y="189"/>
                  </a:moveTo>
                  <a:lnTo>
                    <a:pt x="134" y="173"/>
                  </a:lnTo>
                  <a:lnTo>
                    <a:pt x="229" y="95"/>
                  </a:lnTo>
                  <a:lnTo>
                    <a:pt x="252" y="118"/>
                  </a:lnTo>
                  <a:lnTo>
                    <a:pt x="190" y="0"/>
                  </a:lnTo>
                  <a:lnTo>
                    <a:pt x="0" y="95"/>
                  </a:lnTo>
                  <a:lnTo>
                    <a:pt x="8" y="118"/>
                  </a:lnTo>
                  <a:lnTo>
                    <a:pt x="0" y="125"/>
                  </a:lnTo>
                  <a:lnTo>
                    <a:pt x="103" y="220"/>
                  </a:lnTo>
                  <a:lnTo>
                    <a:pt x="142" y="189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31" name="Freeform 15"/>
            <p:cNvSpPr>
              <a:spLocks noChangeAspect="1"/>
            </p:cNvSpPr>
            <p:nvPr/>
          </p:nvSpPr>
          <p:spPr bwMode="auto">
            <a:xfrm>
              <a:off x="3860" y="3556"/>
              <a:ext cx="365" cy="275"/>
            </a:xfrm>
            <a:custGeom>
              <a:avLst/>
              <a:gdLst>
                <a:gd name="T0" fmla="*/ 19 w 395"/>
                <a:gd name="T1" fmla="*/ 1369 h 260"/>
                <a:gd name="T2" fmla="*/ 21 w 395"/>
                <a:gd name="T3" fmla="*/ 1245 h 260"/>
                <a:gd name="T4" fmla="*/ 25 w 395"/>
                <a:gd name="T5" fmla="*/ 1245 h 260"/>
                <a:gd name="T6" fmla="*/ 25 w 395"/>
                <a:gd name="T7" fmla="*/ 1000 h 260"/>
                <a:gd name="T8" fmla="*/ 28 w 395"/>
                <a:gd name="T9" fmla="*/ 902 h 260"/>
                <a:gd name="T10" fmla="*/ 28 w 395"/>
                <a:gd name="T11" fmla="*/ 1000 h 260"/>
                <a:gd name="T12" fmla="*/ 29 w 395"/>
                <a:gd name="T13" fmla="*/ 902 h 260"/>
                <a:gd name="T14" fmla="*/ 28 w 395"/>
                <a:gd name="T15" fmla="*/ 902 h 260"/>
                <a:gd name="T16" fmla="*/ 31 w 395"/>
                <a:gd name="T17" fmla="*/ 183 h 260"/>
                <a:gd name="T18" fmla="*/ 27 w 395"/>
                <a:gd name="T19" fmla="*/ 93 h 260"/>
                <a:gd name="T20" fmla="*/ 20 w 395"/>
                <a:gd name="T21" fmla="*/ 139 h 260"/>
                <a:gd name="T22" fmla="*/ 14 w 395"/>
                <a:gd name="T23" fmla="*/ 0 h 260"/>
                <a:gd name="T24" fmla="*/ 15 w 395"/>
                <a:gd name="T25" fmla="*/ 183 h 260"/>
                <a:gd name="T26" fmla="*/ 16 w 395"/>
                <a:gd name="T27" fmla="*/ 331 h 260"/>
                <a:gd name="T28" fmla="*/ 16 w 395"/>
                <a:gd name="T29" fmla="*/ 465 h 260"/>
                <a:gd name="T30" fmla="*/ 9 w 395"/>
                <a:gd name="T31" fmla="*/ 465 h 260"/>
                <a:gd name="T32" fmla="*/ 6 w 395"/>
                <a:gd name="T33" fmla="*/ 715 h 260"/>
                <a:gd name="T34" fmla="*/ 0 w 395"/>
                <a:gd name="T35" fmla="*/ 663 h 260"/>
                <a:gd name="T36" fmla="*/ 0 w 395"/>
                <a:gd name="T37" fmla="*/ 759 h 260"/>
                <a:gd name="T38" fmla="*/ 6 w 395"/>
                <a:gd name="T39" fmla="*/ 853 h 260"/>
                <a:gd name="T40" fmla="*/ 6 w 395"/>
                <a:gd name="T41" fmla="*/ 1245 h 260"/>
                <a:gd name="T42" fmla="*/ 8 w 395"/>
                <a:gd name="T43" fmla="*/ 1570 h 260"/>
                <a:gd name="T44" fmla="*/ 11 w 395"/>
                <a:gd name="T45" fmla="*/ 1570 h 260"/>
                <a:gd name="T46" fmla="*/ 13 w 395"/>
                <a:gd name="T47" fmla="*/ 1280 h 260"/>
                <a:gd name="T48" fmla="*/ 20 w 395"/>
                <a:gd name="T49" fmla="*/ 1416 h 260"/>
                <a:gd name="T50" fmla="*/ 19 w 395"/>
                <a:gd name="T51" fmla="*/ 1369 h 2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95"/>
                <a:gd name="T79" fmla="*/ 0 h 260"/>
                <a:gd name="T80" fmla="*/ 395 w 395"/>
                <a:gd name="T81" fmla="*/ 260 h 2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95" h="260">
                  <a:moveTo>
                    <a:pt x="244" y="228"/>
                  </a:moveTo>
                  <a:lnTo>
                    <a:pt x="261" y="205"/>
                  </a:lnTo>
                  <a:lnTo>
                    <a:pt x="307" y="205"/>
                  </a:lnTo>
                  <a:lnTo>
                    <a:pt x="316" y="165"/>
                  </a:lnTo>
                  <a:lnTo>
                    <a:pt x="347" y="150"/>
                  </a:lnTo>
                  <a:lnTo>
                    <a:pt x="347" y="165"/>
                  </a:lnTo>
                  <a:lnTo>
                    <a:pt x="370" y="150"/>
                  </a:lnTo>
                  <a:lnTo>
                    <a:pt x="347" y="150"/>
                  </a:lnTo>
                  <a:lnTo>
                    <a:pt x="395" y="31"/>
                  </a:lnTo>
                  <a:lnTo>
                    <a:pt x="339" y="16"/>
                  </a:lnTo>
                  <a:lnTo>
                    <a:pt x="252" y="24"/>
                  </a:lnTo>
                  <a:lnTo>
                    <a:pt x="166" y="0"/>
                  </a:lnTo>
                  <a:lnTo>
                    <a:pt x="181" y="31"/>
                  </a:lnTo>
                  <a:lnTo>
                    <a:pt x="197" y="55"/>
                  </a:lnTo>
                  <a:lnTo>
                    <a:pt x="190" y="78"/>
                  </a:lnTo>
                  <a:lnTo>
                    <a:pt x="118" y="78"/>
                  </a:lnTo>
                  <a:lnTo>
                    <a:pt x="71" y="118"/>
                  </a:lnTo>
                  <a:lnTo>
                    <a:pt x="0" y="110"/>
                  </a:lnTo>
                  <a:lnTo>
                    <a:pt x="0" y="126"/>
                  </a:lnTo>
                  <a:lnTo>
                    <a:pt x="56" y="142"/>
                  </a:lnTo>
                  <a:lnTo>
                    <a:pt x="56" y="205"/>
                  </a:lnTo>
                  <a:lnTo>
                    <a:pt x="103" y="260"/>
                  </a:lnTo>
                  <a:lnTo>
                    <a:pt x="135" y="260"/>
                  </a:lnTo>
                  <a:lnTo>
                    <a:pt x="158" y="213"/>
                  </a:lnTo>
                  <a:lnTo>
                    <a:pt x="252" y="236"/>
                  </a:lnTo>
                  <a:lnTo>
                    <a:pt x="244" y="22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32" name="Freeform 16"/>
            <p:cNvSpPr>
              <a:spLocks noChangeAspect="1"/>
            </p:cNvSpPr>
            <p:nvPr/>
          </p:nvSpPr>
          <p:spPr bwMode="auto">
            <a:xfrm>
              <a:off x="2902" y="3780"/>
              <a:ext cx="287" cy="325"/>
            </a:xfrm>
            <a:custGeom>
              <a:avLst/>
              <a:gdLst>
                <a:gd name="T0" fmla="*/ 29 w 308"/>
                <a:gd name="T1" fmla="*/ 1901 h 307"/>
                <a:gd name="T2" fmla="*/ 0 w 308"/>
                <a:gd name="T3" fmla="*/ 1858 h 307"/>
                <a:gd name="T4" fmla="*/ 0 w 308"/>
                <a:gd name="T5" fmla="*/ 194 h 307"/>
                <a:gd name="T6" fmla="*/ 13 w 308"/>
                <a:gd name="T7" fmla="*/ 194 h 307"/>
                <a:gd name="T8" fmla="*/ 13 w 308"/>
                <a:gd name="T9" fmla="*/ 0 h 307"/>
                <a:gd name="T10" fmla="*/ 16 w 308"/>
                <a:gd name="T11" fmla="*/ 88 h 307"/>
                <a:gd name="T12" fmla="*/ 19 w 308"/>
                <a:gd name="T13" fmla="*/ 88 h 307"/>
                <a:gd name="T14" fmla="*/ 20 w 308"/>
                <a:gd name="T15" fmla="*/ 194 h 307"/>
                <a:gd name="T16" fmla="*/ 22 w 308"/>
                <a:gd name="T17" fmla="*/ 535 h 307"/>
                <a:gd name="T18" fmla="*/ 22 w 308"/>
                <a:gd name="T19" fmla="*/ 729 h 307"/>
                <a:gd name="T20" fmla="*/ 29 w 308"/>
                <a:gd name="T21" fmla="*/ 866 h 307"/>
                <a:gd name="T22" fmla="*/ 29 w 308"/>
                <a:gd name="T23" fmla="*/ 971 h 307"/>
                <a:gd name="T24" fmla="*/ 22 w 308"/>
                <a:gd name="T25" fmla="*/ 1124 h 307"/>
                <a:gd name="T26" fmla="*/ 21 w 308"/>
                <a:gd name="T27" fmla="*/ 1412 h 307"/>
                <a:gd name="T28" fmla="*/ 19 w 308"/>
                <a:gd name="T29" fmla="*/ 1412 h 307"/>
                <a:gd name="T30" fmla="*/ 22 w 308"/>
                <a:gd name="T31" fmla="*/ 1667 h 307"/>
                <a:gd name="T32" fmla="*/ 29 w 308"/>
                <a:gd name="T33" fmla="*/ 1858 h 307"/>
                <a:gd name="T34" fmla="*/ 29 w 308"/>
                <a:gd name="T35" fmla="*/ 1901 h 307"/>
                <a:gd name="T36" fmla="*/ 32 w 308"/>
                <a:gd name="T37" fmla="*/ 1901 h 307"/>
                <a:gd name="T38" fmla="*/ 29 w 308"/>
                <a:gd name="T39" fmla="*/ 1901 h 30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08"/>
                <a:gd name="T61" fmla="*/ 0 h 307"/>
                <a:gd name="T62" fmla="*/ 308 w 308"/>
                <a:gd name="T63" fmla="*/ 307 h 30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08" h="307">
                  <a:moveTo>
                    <a:pt x="277" y="307"/>
                  </a:moveTo>
                  <a:lnTo>
                    <a:pt x="0" y="300"/>
                  </a:lnTo>
                  <a:lnTo>
                    <a:pt x="0" y="31"/>
                  </a:lnTo>
                  <a:lnTo>
                    <a:pt x="118" y="31"/>
                  </a:lnTo>
                  <a:lnTo>
                    <a:pt x="118" y="0"/>
                  </a:lnTo>
                  <a:lnTo>
                    <a:pt x="142" y="15"/>
                  </a:lnTo>
                  <a:lnTo>
                    <a:pt x="173" y="15"/>
                  </a:lnTo>
                  <a:lnTo>
                    <a:pt x="190" y="31"/>
                  </a:lnTo>
                  <a:lnTo>
                    <a:pt x="213" y="86"/>
                  </a:lnTo>
                  <a:lnTo>
                    <a:pt x="213" y="118"/>
                  </a:lnTo>
                  <a:lnTo>
                    <a:pt x="269" y="141"/>
                  </a:lnTo>
                  <a:lnTo>
                    <a:pt x="277" y="158"/>
                  </a:lnTo>
                  <a:lnTo>
                    <a:pt x="213" y="181"/>
                  </a:lnTo>
                  <a:lnTo>
                    <a:pt x="206" y="228"/>
                  </a:lnTo>
                  <a:lnTo>
                    <a:pt x="181" y="228"/>
                  </a:lnTo>
                  <a:lnTo>
                    <a:pt x="213" y="268"/>
                  </a:lnTo>
                  <a:lnTo>
                    <a:pt x="269" y="300"/>
                  </a:lnTo>
                  <a:lnTo>
                    <a:pt x="277" y="307"/>
                  </a:lnTo>
                  <a:lnTo>
                    <a:pt x="308" y="307"/>
                  </a:lnTo>
                  <a:lnTo>
                    <a:pt x="277" y="30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33" name="Freeform 17"/>
            <p:cNvSpPr>
              <a:spLocks noChangeAspect="1"/>
            </p:cNvSpPr>
            <p:nvPr/>
          </p:nvSpPr>
          <p:spPr bwMode="auto">
            <a:xfrm>
              <a:off x="4182" y="2910"/>
              <a:ext cx="424" cy="379"/>
            </a:xfrm>
            <a:custGeom>
              <a:avLst/>
              <a:gdLst>
                <a:gd name="T0" fmla="*/ 43 w 456"/>
                <a:gd name="T1" fmla="*/ 1256 h 360"/>
                <a:gd name="T2" fmla="*/ 45 w 456"/>
                <a:gd name="T3" fmla="*/ 1421 h 360"/>
                <a:gd name="T4" fmla="*/ 42 w 456"/>
                <a:gd name="T5" fmla="*/ 1665 h 360"/>
                <a:gd name="T6" fmla="*/ 44 w 456"/>
                <a:gd name="T7" fmla="*/ 1689 h 360"/>
                <a:gd name="T8" fmla="*/ 43 w 456"/>
                <a:gd name="T9" fmla="*/ 1832 h 360"/>
                <a:gd name="T10" fmla="*/ 44 w 456"/>
                <a:gd name="T11" fmla="*/ 1863 h 360"/>
                <a:gd name="T12" fmla="*/ 36 w 456"/>
                <a:gd name="T13" fmla="*/ 1832 h 360"/>
                <a:gd name="T14" fmla="*/ 35 w 456"/>
                <a:gd name="T15" fmla="*/ 1665 h 360"/>
                <a:gd name="T16" fmla="*/ 33 w 456"/>
                <a:gd name="T17" fmla="*/ 1689 h 360"/>
                <a:gd name="T18" fmla="*/ 31 w 456"/>
                <a:gd name="T19" fmla="*/ 1465 h 360"/>
                <a:gd name="T20" fmla="*/ 30 w 456"/>
                <a:gd name="T21" fmla="*/ 1582 h 360"/>
                <a:gd name="T22" fmla="*/ 31 w 456"/>
                <a:gd name="T23" fmla="*/ 1542 h 360"/>
                <a:gd name="T24" fmla="*/ 29 w 456"/>
                <a:gd name="T25" fmla="*/ 1421 h 360"/>
                <a:gd name="T26" fmla="*/ 27 w 456"/>
                <a:gd name="T27" fmla="*/ 1096 h 360"/>
                <a:gd name="T28" fmla="*/ 23 w 456"/>
                <a:gd name="T29" fmla="*/ 1096 h 360"/>
                <a:gd name="T30" fmla="*/ 21 w 456"/>
                <a:gd name="T31" fmla="*/ 975 h 360"/>
                <a:gd name="T32" fmla="*/ 18 w 456"/>
                <a:gd name="T33" fmla="*/ 1055 h 360"/>
                <a:gd name="T34" fmla="*/ 16 w 456"/>
                <a:gd name="T35" fmla="*/ 1055 h 360"/>
                <a:gd name="T36" fmla="*/ 13 w 456"/>
                <a:gd name="T37" fmla="*/ 775 h 360"/>
                <a:gd name="T38" fmla="*/ 7 w 456"/>
                <a:gd name="T39" fmla="*/ 603 h 360"/>
                <a:gd name="T40" fmla="*/ 7 w 456"/>
                <a:gd name="T41" fmla="*/ 603 h 360"/>
                <a:gd name="T42" fmla="*/ 7 w 456"/>
                <a:gd name="T43" fmla="*/ 485 h 360"/>
                <a:gd name="T44" fmla="*/ 0 w 456"/>
                <a:gd name="T45" fmla="*/ 319 h 360"/>
                <a:gd name="T46" fmla="*/ 25 w 456"/>
                <a:gd name="T47" fmla="*/ 0 h 360"/>
                <a:gd name="T48" fmla="*/ 27 w 456"/>
                <a:gd name="T49" fmla="*/ 164 h 360"/>
                <a:gd name="T50" fmla="*/ 27 w 456"/>
                <a:gd name="T51" fmla="*/ 447 h 360"/>
                <a:gd name="T52" fmla="*/ 29 w 456"/>
                <a:gd name="T53" fmla="*/ 485 h 360"/>
                <a:gd name="T54" fmla="*/ 29 w 456"/>
                <a:gd name="T55" fmla="*/ 729 h 360"/>
                <a:gd name="T56" fmla="*/ 35 w 456"/>
                <a:gd name="T57" fmla="*/ 975 h 360"/>
                <a:gd name="T58" fmla="*/ 35 w 456"/>
                <a:gd name="T59" fmla="*/ 1096 h 360"/>
                <a:gd name="T60" fmla="*/ 38 w 456"/>
                <a:gd name="T61" fmla="*/ 1133 h 360"/>
                <a:gd name="T62" fmla="*/ 36 w 456"/>
                <a:gd name="T63" fmla="*/ 1256 h 360"/>
                <a:gd name="T64" fmla="*/ 39 w 456"/>
                <a:gd name="T65" fmla="*/ 1218 h 360"/>
                <a:gd name="T66" fmla="*/ 39 w 456"/>
                <a:gd name="T67" fmla="*/ 1297 h 360"/>
                <a:gd name="T68" fmla="*/ 41 w 456"/>
                <a:gd name="T69" fmla="*/ 1133 h 360"/>
                <a:gd name="T70" fmla="*/ 42 w 456"/>
                <a:gd name="T71" fmla="*/ 1256 h 360"/>
                <a:gd name="T72" fmla="*/ 43 w 456"/>
                <a:gd name="T73" fmla="*/ 1256 h 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56"/>
                <a:gd name="T112" fmla="*/ 0 h 360"/>
                <a:gd name="T113" fmla="*/ 456 w 456"/>
                <a:gd name="T114" fmla="*/ 360 h 3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56" h="360">
                  <a:moveTo>
                    <a:pt x="440" y="242"/>
                  </a:moveTo>
                  <a:lnTo>
                    <a:pt x="456" y="274"/>
                  </a:lnTo>
                  <a:lnTo>
                    <a:pt x="424" y="320"/>
                  </a:lnTo>
                  <a:lnTo>
                    <a:pt x="448" y="328"/>
                  </a:lnTo>
                  <a:lnTo>
                    <a:pt x="440" y="352"/>
                  </a:lnTo>
                  <a:lnTo>
                    <a:pt x="448" y="360"/>
                  </a:lnTo>
                  <a:lnTo>
                    <a:pt x="369" y="352"/>
                  </a:lnTo>
                  <a:lnTo>
                    <a:pt x="362" y="320"/>
                  </a:lnTo>
                  <a:lnTo>
                    <a:pt x="338" y="328"/>
                  </a:lnTo>
                  <a:lnTo>
                    <a:pt x="322" y="282"/>
                  </a:lnTo>
                  <a:lnTo>
                    <a:pt x="306" y="304"/>
                  </a:lnTo>
                  <a:lnTo>
                    <a:pt x="322" y="297"/>
                  </a:lnTo>
                  <a:lnTo>
                    <a:pt x="291" y="274"/>
                  </a:lnTo>
                  <a:lnTo>
                    <a:pt x="275" y="211"/>
                  </a:lnTo>
                  <a:lnTo>
                    <a:pt x="236" y="211"/>
                  </a:lnTo>
                  <a:lnTo>
                    <a:pt x="227" y="188"/>
                  </a:lnTo>
                  <a:lnTo>
                    <a:pt x="173" y="203"/>
                  </a:lnTo>
                  <a:lnTo>
                    <a:pt x="149" y="203"/>
                  </a:lnTo>
                  <a:lnTo>
                    <a:pt x="126" y="149"/>
                  </a:lnTo>
                  <a:lnTo>
                    <a:pt x="63" y="117"/>
                  </a:lnTo>
                  <a:lnTo>
                    <a:pt x="55" y="117"/>
                  </a:lnTo>
                  <a:lnTo>
                    <a:pt x="23" y="94"/>
                  </a:lnTo>
                  <a:lnTo>
                    <a:pt x="0" y="62"/>
                  </a:lnTo>
                  <a:lnTo>
                    <a:pt x="259" y="0"/>
                  </a:lnTo>
                  <a:lnTo>
                    <a:pt x="267" y="32"/>
                  </a:lnTo>
                  <a:lnTo>
                    <a:pt x="275" y="86"/>
                  </a:lnTo>
                  <a:lnTo>
                    <a:pt x="291" y="94"/>
                  </a:lnTo>
                  <a:lnTo>
                    <a:pt x="299" y="140"/>
                  </a:lnTo>
                  <a:lnTo>
                    <a:pt x="362" y="188"/>
                  </a:lnTo>
                  <a:lnTo>
                    <a:pt x="362" y="211"/>
                  </a:lnTo>
                  <a:lnTo>
                    <a:pt x="385" y="218"/>
                  </a:lnTo>
                  <a:lnTo>
                    <a:pt x="369" y="242"/>
                  </a:lnTo>
                  <a:lnTo>
                    <a:pt x="393" y="235"/>
                  </a:lnTo>
                  <a:lnTo>
                    <a:pt x="393" y="250"/>
                  </a:lnTo>
                  <a:lnTo>
                    <a:pt x="416" y="218"/>
                  </a:lnTo>
                  <a:lnTo>
                    <a:pt x="424" y="242"/>
                  </a:lnTo>
                  <a:lnTo>
                    <a:pt x="440" y="24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34" name="Freeform 18"/>
            <p:cNvSpPr>
              <a:spLocks noChangeAspect="1"/>
            </p:cNvSpPr>
            <p:nvPr/>
          </p:nvSpPr>
          <p:spPr bwMode="auto">
            <a:xfrm>
              <a:off x="4029" y="2614"/>
              <a:ext cx="395" cy="361"/>
            </a:xfrm>
            <a:custGeom>
              <a:avLst/>
              <a:gdLst>
                <a:gd name="T0" fmla="*/ 17 w 425"/>
                <a:gd name="T1" fmla="*/ 1761 h 343"/>
                <a:gd name="T2" fmla="*/ 15 w 425"/>
                <a:gd name="T3" fmla="*/ 1492 h 343"/>
                <a:gd name="T4" fmla="*/ 9 w 425"/>
                <a:gd name="T5" fmla="*/ 1328 h 343"/>
                <a:gd name="T6" fmla="*/ 7 w 425"/>
                <a:gd name="T7" fmla="*/ 1408 h 343"/>
                <a:gd name="T8" fmla="*/ 7 w 425"/>
                <a:gd name="T9" fmla="*/ 838 h 343"/>
                <a:gd name="T10" fmla="*/ 7 w 425"/>
                <a:gd name="T11" fmla="*/ 642 h 343"/>
                <a:gd name="T12" fmla="*/ 7 w 425"/>
                <a:gd name="T13" fmla="*/ 484 h 343"/>
                <a:gd name="T14" fmla="*/ 0 w 425"/>
                <a:gd name="T15" fmla="*/ 402 h 343"/>
                <a:gd name="T16" fmla="*/ 7 w 425"/>
                <a:gd name="T17" fmla="*/ 164 h 343"/>
                <a:gd name="T18" fmla="*/ 13 w 425"/>
                <a:gd name="T19" fmla="*/ 0 h 343"/>
                <a:gd name="T20" fmla="*/ 16 w 425"/>
                <a:gd name="T21" fmla="*/ 0 h 343"/>
                <a:gd name="T22" fmla="*/ 22 w 425"/>
                <a:gd name="T23" fmla="*/ 363 h 343"/>
                <a:gd name="T24" fmla="*/ 33 w 425"/>
                <a:gd name="T25" fmla="*/ 600 h 343"/>
                <a:gd name="T26" fmla="*/ 34 w 425"/>
                <a:gd name="T27" fmla="*/ 768 h 343"/>
                <a:gd name="T28" fmla="*/ 33 w 425"/>
                <a:gd name="T29" fmla="*/ 768 h 343"/>
                <a:gd name="T30" fmla="*/ 33 w 425"/>
                <a:gd name="T31" fmla="*/ 917 h 343"/>
                <a:gd name="T32" fmla="*/ 38 w 425"/>
                <a:gd name="T33" fmla="*/ 1167 h 343"/>
                <a:gd name="T34" fmla="*/ 41 w 425"/>
                <a:gd name="T35" fmla="*/ 1443 h 343"/>
                <a:gd name="T36" fmla="*/ 17 w 425"/>
                <a:gd name="T37" fmla="*/ 1761 h 34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25"/>
                <a:gd name="T58" fmla="*/ 0 h 343"/>
                <a:gd name="T59" fmla="*/ 425 w 425"/>
                <a:gd name="T60" fmla="*/ 343 h 34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25" h="343">
                  <a:moveTo>
                    <a:pt x="166" y="343"/>
                  </a:moveTo>
                  <a:lnTo>
                    <a:pt x="149" y="289"/>
                  </a:lnTo>
                  <a:lnTo>
                    <a:pt x="95" y="258"/>
                  </a:lnTo>
                  <a:lnTo>
                    <a:pt x="40" y="273"/>
                  </a:lnTo>
                  <a:lnTo>
                    <a:pt x="71" y="163"/>
                  </a:lnTo>
                  <a:lnTo>
                    <a:pt x="40" y="125"/>
                  </a:lnTo>
                  <a:lnTo>
                    <a:pt x="40" y="94"/>
                  </a:lnTo>
                  <a:lnTo>
                    <a:pt x="0" y="78"/>
                  </a:lnTo>
                  <a:lnTo>
                    <a:pt x="16" y="32"/>
                  </a:lnTo>
                  <a:lnTo>
                    <a:pt x="126" y="0"/>
                  </a:lnTo>
                  <a:lnTo>
                    <a:pt x="158" y="0"/>
                  </a:lnTo>
                  <a:lnTo>
                    <a:pt x="228" y="70"/>
                  </a:lnTo>
                  <a:lnTo>
                    <a:pt x="339" y="117"/>
                  </a:lnTo>
                  <a:lnTo>
                    <a:pt x="362" y="149"/>
                  </a:lnTo>
                  <a:lnTo>
                    <a:pt x="346" y="149"/>
                  </a:lnTo>
                  <a:lnTo>
                    <a:pt x="346" y="180"/>
                  </a:lnTo>
                  <a:lnTo>
                    <a:pt x="402" y="227"/>
                  </a:lnTo>
                  <a:lnTo>
                    <a:pt x="425" y="281"/>
                  </a:lnTo>
                  <a:lnTo>
                    <a:pt x="166" y="343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35" name="Freeform 19"/>
            <p:cNvSpPr>
              <a:spLocks noChangeAspect="1"/>
            </p:cNvSpPr>
            <p:nvPr/>
          </p:nvSpPr>
          <p:spPr bwMode="auto">
            <a:xfrm>
              <a:off x="3839" y="2133"/>
              <a:ext cx="505" cy="365"/>
            </a:xfrm>
            <a:custGeom>
              <a:avLst/>
              <a:gdLst>
                <a:gd name="T0" fmla="*/ 33 w 544"/>
                <a:gd name="T1" fmla="*/ 287 h 345"/>
                <a:gd name="T2" fmla="*/ 36 w 544"/>
                <a:gd name="T3" fmla="*/ 287 h 345"/>
                <a:gd name="T4" fmla="*/ 36 w 544"/>
                <a:gd name="T5" fmla="*/ 427 h 345"/>
                <a:gd name="T6" fmla="*/ 36 w 544"/>
                <a:gd name="T7" fmla="*/ 571 h 345"/>
                <a:gd name="T8" fmla="*/ 39 w 544"/>
                <a:gd name="T9" fmla="*/ 715 h 345"/>
                <a:gd name="T10" fmla="*/ 45 w 544"/>
                <a:gd name="T11" fmla="*/ 806 h 345"/>
                <a:gd name="T12" fmla="*/ 45 w 544"/>
                <a:gd name="T13" fmla="*/ 902 h 345"/>
                <a:gd name="T14" fmla="*/ 50 w 544"/>
                <a:gd name="T15" fmla="*/ 1087 h 345"/>
                <a:gd name="T16" fmla="*/ 36 w 544"/>
                <a:gd name="T17" fmla="*/ 1663 h 345"/>
                <a:gd name="T18" fmla="*/ 31 w 544"/>
                <a:gd name="T19" fmla="*/ 1479 h 345"/>
                <a:gd name="T20" fmla="*/ 23 w 544"/>
                <a:gd name="T21" fmla="*/ 1572 h 345"/>
                <a:gd name="T22" fmla="*/ 15 w 544"/>
                <a:gd name="T23" fmla="*/ 1572 h 345"/>
                <a:gd name="T24" fmla="*/ 14 w 544"/>
                <a:gd name="T25" fmla="*/ 1700 h 345"/>
                <a:gd name="T26" fmla="*/ 11 w 544"/>
                <a:gd name="T27" fmla="*/ 2050 h 345"/>
                <a:gd name="T28" fmla="*/ 6 w 544"/>
                <a:gd name="T29" fmla="*/ 2088 h 345"/>
                <a:gd name="T30" fmla="*/ 0 w 544"/>
                <a:gd name="T31" fmla="*/ 1983 h 345"/>
                <a:gd name="T32" fmla="*/ 6 w 544"/>
                <a:gd name="T33" fmla="*/ 1513 h 345"/>
                <a:gd name="T34" fmla="*/ 6 w 544"/>
                <a:gd name="T35" fmla="*/ 947 h 345"/>
                <a:gd name="T36" fmla="*/ 6 w 544"/>
                <a:gd name="T37" fmla="*/ 760 h 345"/>
                <a:gd name="T38" fmla="*/ 6 w 544"/>
                <a:gd name="T39" fmla="*/ 287 h 345"/>
                <a:gd name="T40" fmla="*/ 6 w 544"/>
                <a:gd name="T41" fmla="*/ 93 h 345"/>
                <a:gd name="T42" fmla="*/ 8 w 544"/>
                <a:gd name="T43" fmla="*/ 0 h 345"/>
                <a:gd name="T44" fmla="*/ 15 w 544"/>
                <a:gd name="T45" fmla="*/ 232 h 345"/>
                <a:gd name="T46" fmla="*/ 17 w 544"/>
                <a:gd name="T47" fmla="*/ 185 h 345"/>
                <a:gd name="T48" fmla="*/ 21 w 544"/>
                <a:gd name="T49" fmla="*/ 287 h 345"/>
                <a:gd name="T50" fmla="*/ 28 w 544"/>
                <a:gd name="T51" fmla="*/ 93 h 345"/>
                <a:gd name="T52" fmla="*/ 31 w 544"/>
                <a:gd name="T53" fmla="*/ 185 h 345"/>
                <a:gd name="T54" fmla="*/ 33 w 544"/>
                <a:gd name="T55" fmla="*/ 287 h 34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44"/>
                <a:gd name="T85" fmla="*/ 0 h 345"/>
                <a:gd name="T86" fmla="*/ 544 w 544"/>
                <a:gd name="T87" fmla="*/ 345 h 34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44" h="345">
                  <a:moveTo>
                    <a:pt x="362" y="47"/>
                  </a:moveTo>
                  <a:lnTo>
                    <a:pt x="393" y="47"/>
                  </a:lnTo>
                  <a:lnTo>
                    <a:pt x="393" y="70"/>
                  </a:lnTo>
                  <a:lnTo>
                    <a:pt x="393" y="94"/>
                  </a:lnTo>
                  <a:lnTo>
                    <a:pt x="425" y="117"/>
                  </a:lnTo>
                  <a:lnTo>
                    <a:pt x="496" y="133"/>
                  </a:lnTo>
                  <a:lnTo>
                    <a:pt x="496" y="149"/>
                  </a:lnTo>
                  <a:lnTo>
                    <a:pt x="544" y="180"/>
                  </a:lnTo>
                  <a:lnTo>
                    <a:pt x="393" y="274"/>
                  </a:lnTo>
                  <a:lnTo>
                    <a:pt x="331" y="242"/>
                  </a:lnTo>
                  <a:lnTo>
                    <a:pt x="252" y="259"/>
                  </a:lnTo>
                  <a:lnTo>
                    <a:pt x="158" y="259"/>
                  </a:lnTo>
                  <a:lnTo>
                    <a:pt x="142" y="281"/>
                  </a:lnTo>
                  <a:lnTo>
                    <a:pt x="118" y="337"/>
                  </a:lnTo>
                  <a:lnTo>
                    <a:pt x="79" y="345"/>
                  </a:lnTo>
                  <a:lnTo>
                    <a:pt x="0" y="328"/>
                  </a:lnTo>
                  <a:lnTo>
                    <a:pt x="31" y="250"/>
                  </a:lnTo>
                  <a:lnTo>
                    <a:pt x="7" y="156"/>
                  </a:lnTo>
                  <a:lnTo>
                    <a:pt x="24" y="125"/>
                  </a:lnTo>
                  <a:lnTo>
                    <a:pt x="55" y="47"/>
                  </a:lnTo>
                  <a:lnTo>
                    <a:pt x="31" y="16"/>
                  </a:lnTo>
                  <a:lnTo>
                    <a:pt x="94" y="0"/>
                  </a:lnTo>
                  <a:lnTo>
                    <a:pt x="158" y="39"/>
                  </a:lnTo>
                  <a:lnTo>
                    <a:pt x="181" y="31"/>
                  </a:lnTo>
                  <a:lnTo>
                    <a:pt x="236" y="47"/>
                  </a:lnTo>
                  <a:lnTo>
                    <a:pt x="299" y="16"/>
                  </a:lnTo>
                  <a:lnTo>
                    <a:pt x="331" y="31"/>
                  </a:lnTo>
                  <a:lnTo>
                    <a:pt x="362" y="47"/>
                  </a:lnTo>
                  <a:close/>
                </a:path>
              </a:pathLst>
            </a:custGeom>
            <a:solidFill>
              <a:srgbClr val="C000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36" name="Freeform 20"/>
            <p:cNvSpPr>
              <a:spLocks noChangeAspect="1"/>
            </p:cNvSpPr>
            <p:nvPr/>
          </p:nvSpPr>
          <p:spPr bwMode="auto">
            <a:xfrm>
              <a:off x="2648" y="2013"/>
              <a:ext cx="202" cy="193"/>
            </a:xfrm>
            <a:custGeom>
              <a:avLst/>
              <a:gdLst>
                <a:gd name="T0" fmla="*/ 6 w 219"/>
                <a:gd name="T1" fmla="*/ 415 h 182"/>
                <a:gd name="T2" fmla="*/ 6 w 219"/>
                <a:gd name="T3" fmla="*/ 415 h 182"/>
                <a:gd name="T4" fmla="*/ 6 w 219"/>
                <a:gd name="T5" fmla="*/ 629 h 182"/>
                <a:gd name="T6" fmla="*/ 6 w 219"/>
                <a:gd name="T7" fmla="*/ 731 h 182"/>
                <a:gd name="T8" fmla="*/ 6 w 219"/>
                <a:gd name="T9" fmla="*/ 792 h 182"/>
                <a:gd name="T10" fmla="*/ 0 w 219"/>
                <a:gd name="T11" fmla="*/ 945 h 182"/>
                <a:gd name="T12" fmla="*/ 0 w 219"/>
                <a:gd name="T13" fmla="*/ 1145 h 182"/>
                <a:gd name="T14" fmla="*/ 6 w 219"/>
                <a:gd name="T15" fmla="*/ 1145 h 182"/>
                <a:gd name="T16" fmla="*/ 15 w 219"/>
                <a:gd name="T17" fmla="*/ 1145 h 182"/>
                <a:gd name="T18" fmla="*/ 16 w 219"/>
                <a:gd name="T19" fmla="*/ 1197 h 182"/>
                <a:gd name="T20" fmla="*/ 17 w 219"/>
                <a:gd name="T21" fmla="*/ 1197 h 182"/>
                <a:gd name="T22" fmla="*/ 16 w 219"/>
                <a:gd name="T23" fmla="*/ 1040 h 182"/>
                <a:gd name="T24" fmla="*/ 17 w 219"/>
                <a:gd name="T25" fmla="*/ 945 h 182"/>
                <a:gd name="T26" fmla="*/ 15 w 219"/>
                <a:gd name="T27" fmla="*/ 361 h 182"/>
                <a:gd name="T28" fmla="*/ 12 w 219"/>
                <a:gd name="T29" fmla="*/ 0 h 182"/>
                <a:gd name="T30" fmla="*/ 6 w 219"/>
                <a:gd name="T31" fmla="*/ 415 h 1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9"/>
                <a:gd name="T49" fmla="*/ 0 h 182"/>
                <a:gd name="T50" fmla="*/ 219 w 219"/>
                <a:gd name="T51" fmla="*/ 182 h 18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9" h="182">
                  <a:moveTo>
                    <a:pt x="86" y="63"/>
                  </a:moveTo>
                  <a:lnTo>
                    <a:pt x="62" y="63"/>
                  </a:lnTo>
                  <a:lnTo>
                    <a:pt x="55" y="96"/>
                  </a:lnTo>
                  <a:lnTo>
                    <a:pt x="23" y="111"/>
                  </a:lnTo>
                  <a:lnTo>
                    <a:pt x="31" y="119"/>
                  </a:lnTo>
                  <a:lnTo>
                    <a:pt x="0" y="142"/>
                  </a:lnTo>
                  <a:lnTo>
                    <a:pt x="0" y="175"/>
                  </a:lnTo>
                  <a:lnTo>
                    <a:pt x="62" y="175"/>
                  </a:lnTo>
                  <a:lnTo>
                    <a:pt x="188" y="175"/>
                  </a:lnTo>
                  <a:lnTo>
                    <a:pt x="211" y="182"/>
                  </a:lnTo>
                  <a:lnTo>
                    <a:pt x="219" y="182"/>
                  </a:lnTo>
                  <a:lnTo>
                    <a:pt x="211" y="159"/>
                  </a:lnTo>
                  <a:lnTo>
                    <a:pt x="219" y="142"/>
                  </a:lnTo>
                  <a:lnTo>
                    <a:pt x="188" y="55"/>
                  </a:lnTo>
                  <a:lnTo>
                    <a:pt x="148" y="0"/>
                  </a:lnTo>
                  <a:lnTo>
                    <a:pt x="86" y="6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37" name="Freeform 21"/>
            <p:cNvSpPr>
              <a:spLocks noChangeAspect="1"/>
            </p:cNvSpPr>
            <p:nvPr/>
          </p:nvSpPr>
          <p:spPr bwMode="auto">
            <a:xfrm>
              <a:off x="2193" y="3359"/>
              <a:ext cx="265" cy="165"/>
            </a:xfrm>
            <a:custGeom>
              <a:avLst/>
              <a:gdLst>
                <a:gd name="T0" fmla="*/ 20 w 286"/>
                <a:gd name="T1" fmla="*/ 846 h 156"/>
                <a:gd name="T2" fmla="*/ 20 w 286"/>
                <a:gd name="T3" fmla="*/ 945 h 156"/>
                <a:gd name="T4" fmla="*/ 12 w 286"/>
                <a:gd name="T5" fmla="*/ 898 h 156"/>
                <a:gd name="T6" fmla="*/ 6 w 286"/>
                <a:gd name="T7" fmla="*/ 898 h 156"/>
                <a:gd name="T8" fmla="*/ 6 w 286"/>
                <a:gd name="T9" fmla="*/ 756 h 156"/>
                <a:gd name="T10" fmla="*/ 6 w 286"/>
                <a:gd name="T11" fmla="*/ 567 h 156"/>
                <a:gd name="T12" fmla="*/ 0 w 286"/>
                <a:gd name="T13" fmla="*/ 567 h 156"/>
                <a:gd name="T14" fmla="*/ 0 w 286"/>
                <a:gd name="T15" fmla="*/ 428 h 156"/>
                <a:gd name="T16" fmla="*/ 6 w 286"/>
                <a:gd name="T17" fmla="*/ 331 h 156"/>
                <a:gd name="T18" fmla="*/ 0 w 286"/>
                <a:gd name="T19" fmla="*/ 331 h 156"/>
                <a:gd name="T20" fmla="*/ 0 w 286"/>
                <a:gd name="T21" fmla="*/ 193 h 156"/>
                <a:gd name="T22" fmla="*/ 0 w 286"/>
                <a:gd name="T23" fmla="*/ 131 h 156"/>
                <a:gd name="T24" fmla="*/ 11 w 286"/>
                <a:gd name="T25" fmla="*/ 7 h 156"/>
                <a:gd name="T26" fmla="*/ 12 w 286"/>
                <a:gd name="T27" fmla="*/ 0 h 156"/>
                <a:gd name="T28" fmla="*/ 17 w 286"/>
                <a:gd name="T29" fmla="*/ 7 h 156"/>
                <a:gd name="T30" fmla="*/ 22 w 286"/>
                <a:gd name="T31" fmla="*/ 7 h 156"/>
                <a:gd name="T32" fmla="*/ 22 w 286"/>
                <a:gd name="T33" fmla="*/ 379 h 156"/>
                <a:gd name="T34" fmla="*/ 26 w 286"/>
                <a:gd name="T35" fmla="*/ 756 h 156"/>
                <a:gd name="T36" fmla="*/ 24 w 286"/>
                <a:gd name="T37" fmla="*/ 898 h 156"/>
                <a:gd name="T38" fmla="*/ 20 w 286"/>
                <a:gd name="T39" fmla="*/ 846 h 1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86"/>
                <a:gd name="T61" fmla="*/ 0 h 156"/>
                <a:gd name="T62" fmla="*/ 286 w 286"/>
                <a:gd name="T63" fmla="*/ 156 h 15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86" h="156">
                  <a:moveTo>
                    <a:pt x="238" y="140"/>
                  </a:moveTo>
                  <a:lnTo>
                    <a:pt x="238" y="156"/>
                  </a:lnTo>
                  <a:lnTo>
                    <a:pt x="127" y="149"/>
                  </a:lnTo>
                  <a:lnTo>
                    <a:pt x="24" y="149"/>
                  </a:lnTo>
                  <a:lnTo>
                    <a:pt x="7" y="125"/>
                  </a:lnTo>
                  <a:lnTo>
                    <a:pt x="24" y="94"/>
                  </a:lnTo>
                  <a:lnTo>
                    <a:pt x="0" y="94"/>
                  </a:lnTo>
                  <a:lnTo>
                    <a:pt x="0" y="71"/>
                  </a:lnTo>
                  <a:lnTo>
                    <a:pt x="24" y="55"/>
                  </a:lnTo>
                  <a:lnTo>
                    <a:pt x="0" y="55"/>
                  </a:lnTo>
                  <a:lnTo>
                    <a:pt x="0" y="32"/>
                  </a:lnTo>
                  <a:lnTo>
                    <a:pt x="0" y="23"/>
                  </a:lnTo>
                  <a:lnTo>
                    <a:pt x="120" y="7"/>
                  </a:lnTo>
                  <a:lnTo>
                    <a:pt x="127" y="0"/>
                  </a:lnTo>
                  <a:lnTo>
                    <a:pt x="191" y="7"/>
                  </a:lnTo>
                  <a:lnTo>
                    <a:pt x="254" y="7"/>
                  </a:lnTo>
                  <a:lnTo>
                    <a:pt x="254" y="62"/>
                  </a:lnTo>
                  <a:lnTo>
                    <a:pt x="286" y="125"/>
                  </a:lnTo>
                  <a:lnTo>
                    <a:pt x="278" y="149"/>
                  </a:lnTo>
                  <a:lnTo>
                    <a:pt x="238" y="14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38" name="Freeform 22"/>
            <p:cNvSpPr>
              <a:spLocks noChangeAspect="1"/>
            </p:cNvSpPr>
            <p:nvPr/>
          </p:nvSpPr>
          <p:spPr bwMode="auto">
            <a:xfrm>
              <a:off x="4084" y="3715"/>
              <a:ext cx="320" cy="349"/>
            </a:xfrm>
            <a:custGeom>
              <a:avLst/>
              <a:gdLst>
                <a:gd name="T0" fmla="*/ 37 w 342"/>
                <a:gd name="T1" fmla="*/ 566 h 329"/>
                <a:gd name="T2" fmla="*/ 37 w 342"/>
                <a:gd name="T3" fmla="*/ 626 h 329"/>
                <a:gd name="T4" fmla="*/ 40 w 342"/>
                <a:gd name="T5" fmla="*/ 730 h 329"/>
                <a:gd name="T6" fmla="*/ 37 w 342"/>
                <a:gd name="T7" fmla="*/ 944 h 329"/>
                <a:gd name="T8" fmla="*/ 28 w 342"/>
                <a:gd name="T9" fmla="*/ 774 h 329"/>
                <a:gd name="T10" fmla="*/ 31 w 342"/>
                <a:gd name="T11" fmla="*/ 944 h 329"/>
                <a:gd name="T12" fmla="*/ 33 w 342"/>
                <a:gd name="T13" fmla="*/ 839 h 329"/>
                <a:gd name="T14" fmla="*/ 36 w 342"/>
                <a:gd name="T15" fmla="*/ 944 h 329"/>
                <a:gd name="T16" fmla="*/ 40 w 342"/>
                <a:gd name="T17" fmla="*/ 980 h 329"/>
                <a:gd name="T18" fmla="*/ 36 w 342"/>
                <a:gd name="T19" fmla="*/ 1349 h 329"/>
                <a:gd name="T20" fmla="*/ 37 w 342"/>
                <a:gd name="T21" fmla="*/ 1451 h 329"/>
                <a:gd name="T22" fmla="*/ 37 w 342"/>
                <a:gd name="T23" fmla="*/ 1710 h 329"/>
                <a:gd name="T24" fmla="*/ 37 w 342"/>
                <a:gd name="T25" fmla="*/ 1710 h 329"/>
                <a:gd name="T26" fmla="*/ 37 w 342"/>
                <a:gd name="T27" fmla="*/ 1920 h 329"/>
                <a:gd name="T28" fmla="*/ 37 w 342"/>
                <a:gd name="T29" fmla="*/ 2028 h 329"/>
                <a:gd name="T30" fmla="*/ 34 w 342"/>
                <a:gd name="T31" fmla="*/ 2165 h 329"/>
                <a:gd name="T32" fmla="*/ 30 w 342"/>
                <a:gd name="T33" fmla="*/ 2028 h 329"/>
                <a:gd name="T34" fmla="*/ 28 w 342"/>
                <a:gd name="T35" fmla="*/ 2128 h 329"/>
                <a:gd name="T36" fmla="*/ 27 w 342"/>
                <a:gd name="T37" fmla="*/ 2028 h 329"/>
                <a:gd name="T38" fmla="*/ 26 w 342"/>
                <a:gd name="T39" fmla="*/ 2028 h 329"/>
                <a:gd name="T40" fmla="*/ 22 w 342"/>
                <a:gd name="T41" fmla="*/ 1920 h 329"/>
                <a:gd name="T42" fmla="*/ 22 w 342"/>
                <a:gd name="T43" fmla="*/ 1920 h 329"/>
                <a:gd name="T44" fmla="*/ 22 w 342"/>
                <a:gd name="T45" fmla="*/ 2028 h 329"/>
                <a:gd name="T46" fmla="*/ 19 w 342"/>
                <a:gd name="T47" fmla="*/ 1969 h 329"/>
                <a:gd name="T48" fmla="*/ 16 w 342"/>
                <a:gd name="T49" fmla="*/ 1812 h 329"/>
                <a:gd name="T50" fmla="*/ 15 w 342"/>
                <a:gd name="T51" fmla="*/ 1920 h 329"/>
                <a:gd name="T52" fmla="*/ 13 w 342"/>
                <a:gd name="T53" fmla="*/ 1751 h 329"/>
                <a:gd name="T54" fmla="*/ 7 w 342"/>
                <a:gd name="T55" fmla="*/ 1751 h 329"/>
                <a:gd name="T56" fmla="*/ 7 w 342"/>
                <a:gd name="T57" fmla="*/ 1610 h 329"/>
                <a:gd name="T58" fmla="*/ 7 w 342"/>
                <a:gd name="T59" fmla="*/ 1197 h 329"/>
                <a:gd name="T60" fmla="*/ 7 w 342"/>
                <a:gd name="T61" fmla="*/ 1197 h 329"/>
                <a:gd name="T62" fmla="*/ 7 w 342"/>
                <a:gd name="T63" fmla="*/ 944 h 329"/>
                <a:gd name="T64" fmla="*/ 7 w 342"/>
                <a:gd name="T65" fmla="*/ 839 h 329"/>
                <a:gd name="T66" fmla="*/ 7 w 342"/>
                <a:gd name="T67" fmla="*/ 626 h 329"/>
                <a:gd name="T68" fmla="*/ 7 w 342"/>
                <a:gd name="T69" fmla="*/ 566 h 329"/>
                <a:gd name="T70" fmla="*/ 0 w 342"/>
                <a:gd name="T71" fmla="*/ 523 h 329"/>
                <a:gd name="T72" fmla="*/ 7 w 342"/>
                <a:gd name="T73" fmla="*/ 367 h 329"/>
                <a:gd name="T74" fmla="*/ 7 w 342"/>
                <a:gd name="T75" fmla="*/ 367 h 329"/>
                <a:gd name="T76" fmla="*/ 7 w 342"/>
                <a:gd name="T77" fmla="*/ 99 h 329"/>
                <a:gd name="T78" fmla="*/ 13 w 342"/>
                <a:gd name="T79" fmla="*/ 0 h 329"/>
                <a:gd name="T80" fmla="*/ 13 w 342"/>
                <a:gd name="T81" fmla="*/ 99 h 329"/>
                <a:gd name="T82" fmla="*/ 16 w 342"/>
                <a:gd name="T83" fmla="*/ 0 h 329"/>
                <a:gd name="T84" fmla="*/ 16 w 342"/>
                <a:gd name="T85" fmla="*/ 99 h 329"/>
                <a:gd name="T86" fmla="*/ 26 w 342"/>
                <a:gd name="T87" fmla="*/ 310 h 329"/>
                <a:gd name="T88" fmla="*/ 31 w 342"/>
                <a:gd name="T89" fmla="*/ 159 h 329"/>
                <a:gd name="T90" fmla="*/ 31 w 342"/>
                <a:gd name="T91" fmla="*/ 367 h 329"/>
                <a:gd name="T92" fmla="*/ 37 w 342"/>
                <a:gd name="T93" fmla="*/ 523 h 329"/>
                <a:gd name="T94" fmla="*/ 37 w 342"/>
                <a:gd name="T95" fmla="*/ 566 h 32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42"/>
                <a:gd name="T145" fmla="*/ 0 h 329"/>
                <a:gd name="T146" fmla="*/ 342 w 342"/>
                <a:gd name="T147" fmla="*/ 329 h 32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42" h="329">
                  <a:moveTo>
                    <a:pt x="310" y="86"/>
                  </a:moveTo>
                  <a:lnTo>
                    <a:pt x="310" y="94"/>
                  </a:lnTo>
                  <a:lnTo>
                    <a:pt x="342" y="110"/>
                  </a:lnTo>
                  <a:lnTo>
                    <a:pt x="310" y="141"/>
                  </a:lnTo>
                  <a:lnTo>
                    <a:pt x="231" y="117"/>
                  </a:lnTo>
                  <a:lnTo>
                    <a:pt x="255" y="141"/>
                  </a:lnTo>
                  <a:lnTo>
                    <a:pt x="279" y="125"/>
                  </a:lnTo>
                  <a:lnTo>
                    <a:pt x="302" y="141"/>
                  </a:lnTo>
                  <a:lnTo>
                    <a:pt x="342" y="149"/>
                  </a:lnTo>
                  <a:lnTo>
                    <a:pt x="302" y="204"/>
                  </a:lnTo>
                  <a:lnTo>
                    <a:pt x="318" y="220"/>
                  </a:lnTo>
                  <a:lnTo>
                    <a:pt x="318" y="259"/>
                  </a:lnTo>
                  <a:lnTo>
                    <a:pt x="310" y="259"/>
                  </a:lnTo>
                  <a:lnTo>
                    <a:pt x="318" y="290"/>
                  </a:lnTo>
                  <a:lnTo>
                    <a:pt x="318" y="305"/>
                  </a:lnTo>
                  <a:lnTo>
                    <a:pt x="286" y="329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23" y="305"/>
                  </a:lnTo>
                  <a:lnTo>
                    <a:pt x="215" y="305"/>
                  </a:lnTo>
                  <a:lnTo>
                    <a:pt x="191" y="290"/>
                  </a:lnTo>
                  <a:lnTo>
                    <a:pt x="183" y="290"/>
                  </a:lnTo>
                  <a:lnTo>
                    <a:pt x="191" y="305"/>
                  </a:lnTo>
                  <a:lnTo>
                    <a:pt x="152" y="298"/>
                  </a:lnTo>
                  <a:lnTo>
                    <a:pt x="127" y="274"/>
                  </a:lnTo>
                  <a:lnTo>
                    <a:pt x="120" y="290"/>
                  </a:lnTo>
                  <a:lnTo>
                    <a:pt x="104" y="266"/>
                  </a:lnTo>
                  <a:lnTo>
                    <a:pt x="41" y="266"/>
                  </a:lnTo>
                  <a:lnTo>
                    <a:pt x="17" y="243"/>
                  </a:lnTo>
                  <a:lnTo>
                    <a:pt x="32" y="180"/>
                  </a:lnTo>
                  <a:lnTo>
                    <a:pt x="17" y="180"/>
                  </a:lnTo>
                  <a:lnTo>
                    <a:pt x="32" y="141"/>
                  </a:lnTo>
                  <a:lnTo>
                    <a:pt x="17" y="125"/>
                  </a:lnTo>
                  <a:lnTo>
                    <a:pt x="17" y="94"/>
                  </a:lnTo>
                  <a:lnTo>
                    <a:pt x="8" y="86"/>
                  </a:lnTo>
                  <a:lnTo>
                    <a:pt x="0" y="78"/>
                  </a:lnTo>
                  <a:lnTo>
                    <a:pt x="17" y="55"/>
                  </a:lnTo>
                  <a:lnTo>
                    <a:pt x="64" y="55"/>
                  </a:lnTo>
                  <a:lnTo>
                    <a:pt x="72" y="16"/>
                  </a:lnTo>
                  <a:lnTo>
                    <a:pt x="104" y="0"/>
                  </a:lnTo>
                  <a:lnTo>
                    <a:pt x="104" y="16"/>
                  </a:lnTo>
                  <a:lnTo>
                    <a:pt x="127" y="0"/>
                  </a:lnTo>
                  <a:lnTo>
                    <a:pt x="127" y="16"/>
                  </a:lnTo>
                  <a:lnTo>
                    <a:pt x="215" y="47"/>
                  </a:lnTo>
                  <a:lnTo>
                    <a:pt x="262" y="24"/>
                  </a:lnTo>
                  <a:lnTo>
                    <a:pt x="255" y="55"/>
                  </a:lnTo>
                  <a:lnTo>
                    <a:pt x="318" y="78"/>
                  </a:lnTo>
                  <a:lnTo>
                    <a:pt x="310" y="8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39" name="Freeform 23"/>
            <p:cNvSpPr>
              <a:spLocks noChangeAspect="1"/>
            </p:cNvSpPr>
            <p:nvPr/>
          </p:nvSpPr>
          <p:spPr bwMode="auto">
            <a:xfrm>
              <a:off x="4373" y="3863"/>
              <a:ext cx="65" cy="175"/>
            </a:xfrm>
            <a:custGeom>
              <a:avLst/>
              <a:gdLst>
                <a:gd name="T0" fmla="*/ 4 w 73"/>
                <a:gd name="T1" fmla="*/ 524 h 165"/>
                <a:gd name="T2" fmla="*/ 0 w 73"/>
                <a:gd name="T3" fmla="*/ 415 h 165"/>
                <a:gd name="T4" fmla="*/ 4 w 73"/>
                <a:gd name="T5" fmla="*/ 309 h 165"/>
                <a:gd name="T6" fmla="*/ 4 w 73"/>
                <a:gd name="T7" fmla="*/ 99 h 165"/>
                <a:gd name="T8" fmla="*/ 4 w 73"/>
                <a:gd name="T9" fmla="*/ 0 h 165"/>
                <a:gd name="T10" fmla="*/ 4 w 73"/>
                <a:gd name="T11" fmla="*/ 0 h 165"/>
                <a:gd name="T12" fmla="*/ 4 w 73"/>
                <a:gd name="T13" fmla="*/ 99 h 165"/>
                <a:gd name="T14" fmla="*/ 4 w 73"/>
                <a:gd name="T15" fmla="*/ 202 h 165"/>
                <a:gd name="T16" fmla="*/ 4 w 73"/>
                <a:gd name="T17" fmla="*/ 99 h 165"/>
                <a:gd name="T18" fmla="*/ 4 w 73"/>
                <a:gd name="T19" fmla="*/ 256 h 165"/>
                <a:gd name="T20" fmla="*/ 4 w 73"/>
                <a:gd name="T21" fmla="*/ 891 h 165"/>
                <a:gd name="T22" fmla="*/ 4 w 73"/>
                <a:gd name="T23" fmla="*/ 1082 h 165"/>
                <a:gd name="T24" fmla="*/ 4 w 73"/>
                <a:gd name="T25" fmla="*/ 1082 h 165"/>
                <a:gd name="T26" fmla="*/ 4 w 73"/>
                <a:gd name="T27" fmla="*/ 524 h 1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"/>
                <a:gd name="T43" fmla="*/ 0 h 165"/>
                <a:gd name="T44" fmla="*/ 73 w 73"/>
                <a:gd name="T45" fmla="*/ 165 h 16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" h="165">
                  <a:moveTo>
                    <a:pt x="24" y="79"/>
                  </a:moveTo>
                  <a:lnTo>
                    <a:pt x="0" y="63"/>
                  </a:lnTo>
                  <a:lnTo>
                    <a:pt x="24" y="47"/>
                  </a:lnTo>
                  <a:lnTo>
                    <a:pt x="57" y="16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65" y="16"/>
                  </a:lnTo>
                  <a:lnTo>
                    <a:pt x="57" y="31"/>
                  </a:lnTo>
                  <a:lnTo>
                    <a:pt x="73" y="16"/>
                  </a:lnTo>
                  <a:lnTo>
                    <a:pt x="65" y="39"/>
                  </a:lnTo>
                  <a:lnTo>
                    <a:pt x="33" y="134"/>
                  </a:lnTo>
                  <a:lnTo>
                    <a:pt x="33" y="165"/>
                  </a:lnTo>
                  <a:lnTo>
                    <a:pt x="24" y="165"/>
                  </a:lnTo>
                  <a:lnTo>
                    <a:pt x="24" y="79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40" name="Freeform 24"/>
            <p:cNvSpPr>
              <a:spLocks noChangeAspect="1"/>
            </p:cNvSpPr>
            <p:nvPr/>
          </p:nvSpPr>
          <p:spPr bwMode="auto">
            <a:xfrm>
              <a:off x="3873" y="2677"/>
              <a:ext cx="221" cy="224"/>
            </a:xfrm>
            <a:custGeom>
              <a:avLst/>
              <a:gdLst>
                <a:gd name="T0" fmla="*/ 29 w 235"/>
                <a:gd name="T1" fmla="*/ 183 h 212"/>
                <a:gd name="T2" fmla="*/ 29 w 235"/>
                <a:gd name="T3" fmla="*/ 370 h 212"/>
                <a:gd name="T4" fmla="*/ 33 w 235"/>
                <a:gd name="T5" fmla="*/ 591 h 212"/>
                <a:gd name="T6" fmla="*/ 29 w 235"/>
                <a:gd name="T7" fmla="*/ 1237 h 212"/>
                <a:gd name="T8" fmla="*/ 23 w 235"/>
                <a:gd name="T9" fmla="*/ 1142 h 212"/>
                <a:gd name="T10" fmla="*/ 8 w 235"/>
                <a:gd name="T11" fmla="*/ 962 h 212"/>
                <a:gd name="T12" fmla="*/ 8 w 235"/>
                <a:gd name="T13" fmla="*/ 861 h 212"/>
                <a:gd name="T14" fmla="*/ 0 w 235"/>
                <a:gd name="T15" fmla="*/ 861 h 212"/>
                <a:gd name="T16" fmla="*/ 8 w 235"/>
                <a:gd name="T17" fmla="*/ 501 h 212"/>
                <a:gd name="T18" fmla="*/ 8 w 235"/>
                <a:gd name="T19" fmla="*/ 370 h 212"/>
                <a:gd name="T20" fmla="*/ 11 w 235"/>
                <a:gd name="T21" fmla="*/ 83 h 212"/>
                <a:gd name="T22" fmla="*/ 18 w 235"/>
                <a:gd name="T23" fmla="*/ 0 h 212"/>
                <a:gd name="T24" fmla="*/ 23 w 235"/>
                <a:gd name="T25" fmla="*/ 83 h 212"/>
                <a:gd name="T26" fmla="*/ 29 w 235"/>
                <a:gd name="T27" fmla="*/ 183 h 2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5"/>
                <a:gd name="T43" fmla="*/ 0 h 212"/>
                <a:gd name="T44" fmla="*/ 235 w 235"/>
                <a:gd name="T45" fmla="*/ 212 h 2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5" h="212">
                  <a:moveTo>
                    <a:pt x="204" y="32"/>
                  </a:moveTo>
                  <a:lnTo>
                    <a:pt x="204" y="63"/>
                  </a:lnTo>
                  <a:lnTo>
                    <a:pt x="235" y="102"/>
                  </a:lnTo>
                  <a:lnTo>
                    <a:pt x="204" y="212"/>
                  </a:lnTo>
                  <a:lnTo>
                    <a:pt x="164" y="197"/>
                  </a:lnTo>
                  <a:lnTo>
                    <a:pt x="16" y="166"/>
                  </a:lnTo>
                  <a:lnTo>
                    <a:pt x="16" y="149"/>
                  </a:lnTo>
                  <a:lnTo>
                    <a:pt x="0" y="149"/>
                  </a:lnTo>
                  <a:lnTo>
                    <a:pt x="55" y="87"/>
                  </a:lnTo>
                  <a:lnTo>
                    <a:pt x="55" y="63"/>
                  </a:lnTo>
                  <a:lnTo>
                    <a:pt x="79" y="15"/>
                  </a:lnTo>
                  <a:lnTo>
                    <a:pt x="118" y="0"/>
                  </a:lnTo>
                  <a:lnTo>
                    <a:pt x="164" y="15"/>
                  </a:lnTo>
                  <a:lnTo>
                    <a:pt x="204" y="3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41" name="Freeform 25"/>
            <p:cNvSpPr>
              <a:spLocks noChangeAspect="1"/>
            </p:cNvSpPr>
            <p:nvPr/>
          </p:nvSpPr>
          <p:spPr bwMode="auto">
            <a:xfrm>
              <a:off x="1856" y="1743"/>
              <a:ext cx="344" cy="288"/>
            </a:xfrm>
            <a:custGeom>
              <a:avLst/>
              <a:gdLst>
                <a:gd name="T0" fmla="*/ 0 w 370"/>
                <a:gd name="T1" fmla="*/ 610 h 273"/>
                <a:gd name="T2" fmla="*/ 19 w 370"/>
                <a:gd name="T3" fmla="*/ 392 h 273"/>
                <a:gd name="T4" fmla="*/ 20 w 370"/>
                <a:gd name="T5" fmla="*/ 0 h 273"/>
                <a:gd name="T6" fmla="*/ 20 w 370"/>
                <a:gd name="T7" fmla="*/ 0 h 273"/>
                <a:gd name="T8" fmla="*/ 29 w 370"/>
                <a:gd name="T9" fmla="*/ 80 h 273"/>
                <a:gd name="T10" fmla="*/ 29 w 370"/>
                <a:gd name="T11" fmla="*/ 341 h 273"/>
                <a:gd name="T12" fmla="*/ 29 w 370"/>
                <a:gd name="T13" fmla="*/ 915 h 273"/>
                <a:gd name="T14" fmla="*/ 36 w 370"/>
                <a:gd name="T15" fmla="*/ 915 h 273"/>
                <a:gd name="T16" fmla="*/ 34 w 370"/>
                <a:gd name="T17" fmla="*/ 1040 h 273"/>
                <a:gd name="T18" fmla="*/ 35 w 370"/>
                <a:gd name="T19" fmla="*/ 1120 h 273"/>
                <a:gd name="T20" fmla="*/ 33 w 370"/>
                <a:gd name="T21" fmla="*/ 1120 h 273"/>
                <a:gd name="T22" fmla="*/ 27 w 370"/>
                <a:gd name="T23" fmla="*/ 1517 h 273"/>
                <a:gd name="T24" fmla="*/ 23 w 370"/>
                <a:gd name="T25" fmla="*/ 1388 h 273"/>
                <a:gd name="T26" fmla="*/ 21 w 370"/>
                <a:gd name="T27" fmla="*/ 1517 h 273"/>
                <a:gd name="T28" fmla="*/ 7 w 370"/>
                <a:gd name="T29" fmla="*/ 1517 h 273"/>
                <a:gd name="T30" fmla="*/ 0 w 370"/>
                <a:gd name="T31" fmla="*/ 610 h 27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70"/>
                <a:gd name="T49" fmla="*/ 0 h 273"/>
                <a:gd name="T50" fmla="*/ 370 w 370"/>
                <a:gd name="T51" fmla="*/ 273 h 27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70" h="273">
                  <a:moveTo>
                    <a:pt x="0" y="110"/>
                  </a:moveTo>
                  <a:lnTo>
                    <a:pt x="189" y="71"/>
                  </a:lnTo>
                  <a:lnTo>
                    <a:pt x="205" y="0"/>
                  </a:lnTo>
                  <a:lnTo>
                    <a:pt x="213" y="0"/>
                  </a:lnTo>
                  <a:lnTo>
                    <a:pt x="300" y="15"/>
                  </a:lnTo>
                  <a:lnTo>
                    <a:pt x="300" y="62"/>
                  </a:lnTo>
                  <a:lnTo>
                    <a:pt x="300" y="165"/>
                  </a:lnTo>
                  <a:lnTo>
                    <a:pt x="370" y="165"/>
                  </a:lnTo>
                  <a:lnTo>
                    <a:pt x="355" y="187"/>
                  </a:lnTo>
                  <a:lnTo>
                    <a:pt x="363" y="203"/>
                  </a:lnTo>
                  <a:lnTo>
                    <a:pt x="339" y="203"/>
                  </a:lnTo>
                  <a:lnTo>
                    <a:pt x="276" y="273"/>
                  </a:lnTo>
                  <a:lnTo>
                    <a:pt x="244" y="251"/>
                  </a:lnTo>
                  <a:lnTo>
                    <a:pt x="221" y="273"/>
                  </a:lnTo>
                  <a:lnTo>
                    <a:pt x="24" y="273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42" name="Freeform 26"/>
            <p:cNvSpPr>
              <a:spLocks noChangeAspect="1"/>
            </p:cNvSpPr>
            <p:nvPr/>
          </p:nvSpPr>
          <p:spPr bwMode="auto">
            <a:xfrm>
              <a:off x="1901" y="864"/>
              <a:ext cx="190" cy="174"/>
            </a:xfrm>
            <a:custGeom>
              <a:avLst/>
              <a:gdLst>
                <a:gd name="T0" fmla="*/ 20 w 204"/>
                <a:gd name="T1" fmla="*/ 0 h 164"/>
                <a:gd name="T2" fmla="*/ 20 w 204"/>
                <a:gd name="T3" fmla="*/ 95 h 164"/>
                <a:gd name="T4" fmla="*/ 19 w 204"/>
                <a:gd name="T5" fmla="*/ 95 h 164"/>
                <a:gd name="T6" fmla="*/ 17 w 204"/>
                <a:gd name="T7" fmla="*/ 561 h 164"/>
                <a:gd name="T8" fmla="*/ 15 w 204"/>
                <a:gd name="T9" fmla="*/ 561 h 164"/>
                <a:gd name="T10" fmla="*/ 15 w 204"/>
                <a:gd name="T11" fmla="*/ 889 h 164"/>
                <a:gd name="T12" fmla="*/ 9 w 204"/>
                <a:gd name="T13" fmla="*/ 889 h 164"/>
                <a:gd name="T14" fmla="*/ 7 w 204"/>
                <a:gd name="T15" fmla="*/ 1090 h 164"/>
                <a:gd name="T16" fmla="*/ 7 w 204"/>
                <a:gd name="T17" fmla="*/ 981 h 164"/>
                <a:gd name="T18" fmla="*/ 7 w 204"/>
                <a:gd name="T19" fmla="*/ 625 h 164"/>
                <a:gd name="T20" fmla="*/ 0 w 204"/>
                <a:gd name="T21" fmla="*/ 625 h 164"/>
                <a:gd name="T22" fmla="*/ 0 w 204"/>
                <a:gd name="T23" fmla="*/ 0 h 164"/>
                <a:gd name="T24" fmla="*/ 20 w 204"/>
                <a:gd name="T25" fmla="*/ 0 h 1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4"/>
                <a:gd name="T40" fmla="*/ 0 h 164"/>
                <a:gd name="T41" fmla="*/ 204 w 204"/>
                <a:gd name="T42" fmla="*/ 164 h 1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4" h="164">
                  <a:moveTo>
                    <a:pt x="196" y="0"/>
                  </a:moveTo>
                  <a:lnTo>
                    <a:pt x="204" y="15"/>
                  </a:lnTo>
                  <a:lnTo>
                    <a:pt x="188" y="15"/>
                  </a:lnTo>
                  <a:lnTo>
                    <a:pt x="165" y="85"/>
                  </a:lnTo>
                  <a:lnTo>
                    <a:pt x="142" y="85"/>
                  </a:lnTo>
                  <a:lnTo>
                    <a:pt x="142" y="132"/>
                  </a:lnTo>
                  <a:lnTo>
                    <a:pt x="95" y="132"/>
                  </a:lnTo>
                  <a:lnTo>
                    <a:pt x="79" y="164"/>
                  </a:lnTo>
                  <a:lnTo>
                    <a:pt x="40" y="148"/>
                  </a:lnTo>
                  <a:lnTo>
                    <a:pt x="40" y="93"/>
                  </a:lnTo>
                  <a:lnTo>
                    <a:pt x="0" y="93"/>
                  </a:lnTo>
                  <a:lnTo>
                    <a:pt x="0" y="0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43" name="Freeform 27"/>
            <p:cNvSpPr>
              <a:spLocks noChangeAspect="1"/>
            </p:cNvSpPr>
            <p:nvPr/>
          </p:nvSpPr>
          <p:spPr bwMode="auto">
            <a:xfrm>
              <a:off x="3774" y="3780"/>
              <a:ext cx="342" cy="540"/>
            </a:xfrm>
            <a:custGeom>
              <a:avLst/>
              <a:gdLst>
                <a:gd name="T0" fmla="*/ 27 w 370"/>
                <a:gd name="T1" fmla="*/ 1127 h 510"/>
                <a:gd name="T2" fmla="*/ 26 w 370"/>
                <a:gd name="T3" fmla="*/ 1319 h 510"/>
                <a:gd name="T4" fmla="*/ 23 w 370"/>
                <a:gd name="T5" fmla="*/ 1264 h 510"/>
                <a:gd name="T6" fmla="*/ 23 w 370"/>
                <a:gd name="T7" fmla="*/ 1264 h 510"/>
                <a:gd name="T8" fmla="*/ 23 w 370"/>
                <a:gd name="T9" fmla="*/ 1416 h 510"/>
                <a:gd name="T10" fmla="*/ 23 w 370"/>
                <a:gd name="T11" fmla="*/ 1416 h 510"/>
                <a:gd name="T12" fmla="*/ 21 w 370"/>
                <a:gd name="T13" fmla="*/ 1857 h 510"/>
                <a:gd name="T14" fmla="*/ 24 w 370"/>
                <a:gd name="T15" fmla="*/ 2252 h 510"/>
                <a:gd name="T16" fmla="*/ 23 w 370"/>
                <a:gd name="T17" fmla="*/ 2638 h 510"/>
                <a:gd name="T18" fmla="*/ 21 w 370"/>
                <a:gd name="T19" fmla="*/ 2837 h 510"/>
                <a:gd name="T20" fmla="*/ 21 w 370"/>
                <a:gd name="T21" fmla="*/ 3129 h 510"/>
                <a:gd name="T22" fmla="*/ 21 w 370"/>
                <a:gd name="T23" fmla="*/ 3181 h 510"/>
                <a:gd name="T24" fmla="*/ 15 w 370"/>
                <a:gd name="T25" fmla="*/ 3181 h 510"/>
                <a:gd name="T26" fmla="*/ 14 w 370"/>
                <a:gd name="T27" fmla="*/ 3129 h 510"/>
                <a:gd name="T28" fmla="*/ 13 w 370"/>
                <a:gd name="T29" fmla="*/ 2837 h 510"/>
                <a:gd name="T30" fmla="*/ 13 w 370"/>
                <a:gd name="T31" fmla="*/ 2587 h 510"/>
                <a:gd name="T32" fmla="*/ 11 w 370"/>
                <a:gd name="T33" fmla="*/ 2393 h 510"/>
                <a:gd name="T34" fmla="*/ 13 w 370"/>
                <a:gd name="T35" fmla="*/ 2252 h 510"/>
                <a:gd name="T36" fmla="*/ 16 w 370"/>
                <a:gd name="T37" fmla="*/ 1264 h 510"/>
                <a:gd name="T38" fmla="*/ 0 w 370"/>
                <a:gd name="T39" fmla="*/ 1264 h 510"/>
                <a:gd name="T40" fmla="*/ 0 w 370"/>
                <a:gd name="T41" fmla="*/ 290 h 510"/>
                <a:gd name="T42" fmla="*/ 16 w 370"/>
                <a:gd name="T43" fmla="*/ 290 h 510"/>
                <a:gd name="T44" fmla="*/ 18 w 370"/>
                <a:gd name="T45" fmla="*/ 290 h 510"/>
                <a:gd name="T46" fmla="*/ 21 w 370"/>
                <a:gd name="T47" fmla="*/ 0 h 510"/>
                <a:gd name="T48" fmla="*/ 29 w 370"/>
                <a:gd name="T49" fmla="*/ 138 h 510"/>
                <a:gd name="T50" fmla="*/ 29 w 370"/>
                <a:gd name="T51" fmla="*/ 194 h 510"/>
                <a:gd name="T52" fmla="*/ 29 w 370"/>
                <a:gd name="T53" fmla="*/ 393 h 510"/>
                <a:gd name="T54" fmla="*/ 30 w 370"/>
                <a:gd name="T55" fmla="*/ 484 h 510"/>
                <a:gd name="T56" fmla="*/ 29 w 370"/>
                <a:gd name="T57" fmla="*/ 728 h 510"/>
                <a:gd name="T58" fmla="*/ 30 w 370"/>
                <a:gd name="T59" fmla="*/ 728 h 510"/>
                <a:gd name="T60" fmla="*/ 29 w 370"/>
                <a:gd name="T61" fmla="*/ 1127 h 510"/>
                <a:gd name="T62" fmla="*/ 27 w 370"/>
                <a:gd name="T63" fmla="*/ 1127 h 5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0"/>
                <a:gd name="T97" fmla="*/ 0 h 510"/>
                <a:gd name="T98" fmla="*/ 370 w 370"/>
                <a:gd name="T99" fmla="*/ 510 h 51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0" h="510">
                  <a:moveTo>
                    <a:pt x="323" y="180"/>
                  </a:moveTo>
                  <a:lnTo>
                    <a:pt x="316" y="212"/>
                  </a:lnTo>
                  <a:lnTo>
                    <a:pt x="284" y="203"/>
                  </a:lnTo>
                  <a:lnTo>
                    <a:pt x="275" y="203"/>
                  </a:lnTo>
                  <a:lnTo>
                    <a:pt x="284" y="227"/>
                  </a:lnTo>
                  <a:lnTo>
                    <a:pt x="275" y="227"/>
                  </a:lnTo>
                  <a:lnTo>
                    <a:pt x="260" y="298"/>
                  </a:lnTo>
                  <a:lnTo>
                    <a:pt x="292" y="361"/>
                  </a:lnTo>
                  <a:lnTo>
                    <a:pt x="284" y="424"/>
                  </a:lnTo>
                  <a:lnTo>
                    <a:pt x="260" y="455"/>
                  </a:lnTo>
                  <a:lnTo>
                    <a:pt x="260" y="502"/>
                  </a:lnTo>
                  <a:lnTo>
                    <a:pt x="252" y="510"/>
                  </a:lnTo>
                  <a:lnTo>
                    <a:pt x="181" y="510"/>
                  </a:lnTo>
                  <a:lnTo>
                    <a:pt x="158" y="502"/>
                  </a:lnTo>
                  <a:lnTo>
                    <a:pt x="150" y="455"/>
                  </a:lnTo>
                  <a:lnTo>
                    <a:pt x="150" y="416"/>
                  </a:lnTo>
                  <a:lnTo>
                    <a:pt x="126" y="384"/>
                  </a:lnTo>
                  <a:lnTo>
                    <a:pt x="150" y="361"/>
                  </a:lnTo>
                  <a:lnTo>
                    <a:pt x="189" y="203"/>
                  </a:lnTo>
                  <a:lnTo>
                    <a:pt x="0" y="203"/>
                  </a:lnTo>
                  <a:lnTo>
                    <a:pt x="0" y="47"/>
                  </a:lnTo>
                  <a:lnTo>
                    <a:pt x="197" y="47"/>
                  </a:lnTo>
                  <a:lnTo>
                    <a:pt x="229" y="47"/>
                  </a:lnTo>
                  <a:lnTo>
                    <a:pt x="252" y="0"/>
                  </a:lnTo>
                  <a:lnTo>
                    <a:pt x="346" y="23"/>
                  </a:lnTo>
                  <a:lnTo>
                    <a:pt x="355" y="31"/>
                  </a:lnTo>
                  <a:lnTo>
                    <a:pt x="355" y="63"/>
                  </a:lnTo>
                  <a:lnTo>
                    <a:pt x="370" y="78"/>
                  </a:lnTo>
                  <a:lnTo>
                    <a:pt x="355" y="117"/>
                  </a:lnTo>
                  <a:lnTo>
                    <a:pt x="370" y="117"/>
                  </a:lnTo>
                  <a:lnTo>
                    <a:pt x="355" y="180"/>
                  </a:lnTo>
                  <a:lnTo>
                    <a:pt x="323" y="18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44" name="Freeform 28"/>
            <p:cNvSpPr>
              <a:spLocks noChangeAspect="1"/>
            </p:cNvSpPr>
            <p:nvPr/>
          </p:nvSpPr>
          <p:spPr bwMode="auto">
            <a:xfrm>
              <a:off x="4592" y="3210"/>
              <a:ext cx="85" cy="90"/>
            </a:xfrm>
            <a:custGeom>
              <a:avLst/>
              <a:gdLst>
                <a:gd name="T0" fmla="*/ 0 w 93"/>
                <a:gd name="T1" fmla="*/ 299 h 86"/>
                <a:gd name="T2" fmla="*/ 5 w 93"/>
                <a:gd name="T3" fmla="*/ 198 h 86"/>
                <a:gd name="T4" fmla="*/ 0 w 93"/>
                <a:gd name="T5" fmla="*/ 92 h 86"/>
                <a:gd name="T6" fmla="*/ 5 w 93"/>
                <a:gd name="T7" fmla="*/ 0 h 86"/>
                <a:gd name="T8" fmla="*/ 5 w 93"/>
                <a:gd name="T9" fmla="*/ 0 h 86"/>
                <a:gd name="T10" fmla="*/ 5 w 93"/>
                <a:gd name="T11" fmla="*/ 0 h 86"/>
                <a:gd name="T12" fmla="*/ 5 w 93"/>
                <a:gd name="T13" fmla="*/ 67 h 86"/>
                <a:gd name="T14" fmla="*/ 5 w 93"/>
                <a:gd name="T15" fmla="*/ 92 h 86"/>
                <a:gd name="T16" fmla="*/ 5 w 93"/>
                <a:gd name="T17" fmla="*/ 92 h 86"/>
                <a:gd name="T18" fmla="*/ 5 w 93"/>
                <a:gd name="T19" fmla="*/ 233 h 86"/>
                <a:gd name="T20" fmla="*/ 5 w 93"/>
                <a:gd name="T21" fmla="*/ 367 h 86"/>
                <a:gd name="T22" fmla="*/ 5 w 93"/>
                <a:gd name="T23" fmla="*/ 299 h 86"/>
                <a:gd name="T24" fmla="*/ 0 w 93"/>
                <a:gd name="T25" fmla="*/ 299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3"/>
                <a:gd name="T40" fmla="*/ 0 h 86"/>
                <a:gd name="T41" fmla="*/ 93 w 93"/>
                <a:gd name="T42" fmla="*/ 86 h 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3" h="86">
                  <a:moveTo>
                    <a:pt x="0" y="70"/>
                  </a:moveTo>
                  <a:lnTo>
                    <a:pt x="8" y="47"/>
                  </a:lnTo>
                  <a:lnTo>
                    <a:pt x="0" y="23"/>
                  </a:lnTo>
                  <a:lnTo>
                    <a:pt x="8" y="0"/>
                  </a:lnTo>
                  <a:lnTo>
                    <a:pt x="16" y="0"/>
                  </a:lnTo>
                  <a:lnTo>
                    <a:pt x="46" y="0"/>
                  </a:lnTo>
                  <a:lnTo>
                    <a:pt x="70" y="16"/>
                  </a:lnTo>
                  <a:lnTo>
                    <a:pt x="70" y="23"/>
                  </a:lnTo>
                  <a:lnTo>
                    <a:pt x="93" y="23"/>
                  </a:lnTo>
                  <a:lnTo>
                    <a:pt x="70" y="54"/>
                  </a:lnTo>
                  <a:lnTo>
                    <a:pt x="31" y="86"/>
                  </a:lnTo>
                  <a:lnTo>
                    <a:pt x="8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45" name="Freeform 29"/>
            <p:cNvSpPr>
              <a:spLocks noChangeAspect="1"/>
            </p:cNvSpPr>
            <p:nvPr/>
          </p:nvSpPr>
          <p:spPr bwMode="auto">
            <a:xfrm>
              <a:off x="4687" y="3140"/>
              <a:ext cx="58" cy="59"/>
            </a:xfrm>
            <a:custGeom>
              <a:avLst/>
              <a:gdLst>
                <a:gd name="T0" fmla="*/ 0 w 64"/>
                <a:gd name="T1" fmla="*/ 145 h 55"/>
                <a:gd name="T2" fmla="*/ 5 w 64"/>
                <a:gd name="T3" fmla="*/ 0 h 55"/>
                <a:gd name="T4" fmla="*/ 5 w 64"/>
                <a:gd name="T5" fmla="*/ 225 h 55"/>
                <a:gd name="T6" fmla="*/ 5 w 64"/>
                <a:gd name="T7" fmla="*/ 523 h 55"/>
                <a:gd name="T8" fmla="*/ 5 w 64"/>
                <a:gd name="T9" fmla="*/ 444 h 55"/>
                <a:gd name="T10" fmla="*/ 0 w 64"/>
                <a:gd name="T11" fmla="*/ 145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"/>
                <a:gd name="T19" fmla="*/ 0 h 55"/>
                <a:gd name="T20" fmla="*/ 64 w 64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" h="55">
                  <a:moveTo>
                    <a:pt x="0" y="16"/>
                  </a:moveTo>
                  <a:lnTo>
                    <a:pt x="7" y="0"/>
                  </a:lnTo>
                  <a:lnTo>
                    <a:pt x="64" y="24"/>
                  </a:lnTo>
                  <a:lnTo>
                    <a:pt x="7" y="55"/>
                  </a:lnTo>
                  <a:lnTo>
                    <a:pt x="23" y="4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46" name="Freeform 30"/>
            <p:cNvSpPr>
              <a:spLocks noChangeAspect="1"/>
            </p:cNvSpPr>
            <p:nvPr/>
          </p:nvSpPr>
          <p:spPr bwMode="auto">
            <a:xfrm>
              <a:off x="4752" y="3093"/>
              <a:ext cx="43" cy="47"/>
            </a:xfrm>
            <a:custGeom>
              <a:avLst/>
              <a:gdLst>
                <a:gd name="T0" fmla="*/ 4 w 48"/>
                <a:gd name="T1" fmla="*/ 0 h 45"/>
                <a:gd name="T2" fmla="*/ 4 w 48"/>
                <a:gd name="T3" fmla="*/ 7 h 45"/>
                <a:gd name="T4" fmla="*/ 0 w 48"/>
                <a:gd name="T5" fmla="*/ 178 h 45"/>
                <a:gd name="T6" fmla="*/ 0 w 48"/>
                <a:gd name="T7" fmla="*/ 7 h 45"/>
                <a:gd name="T8" fmla="*/ 4 w 48"/>
                <a:gd name="T9" fmla="*/ 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45"/>
                <a:gd name="T17" fmla="*/ 48 w 48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45">
                  <a:moveTo>
                    <a:pt x="48" y="0"/>
                  </a:moveTo>
                  <a:lnTo>
                    <a:pt x="48" y="7"/>
                  </a:lnTo>
                  <a:lnTo>
                    <a:pt x="0" y="45"/>
                  </a:lnTo>
                  <a:lnTo>
                    <a:pt x="0" y="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47" name="Freeform 31"/>
            <p:cNvSpPr>
              <a:spLocks noChangeAspect="1"/>
            </p:cNvSpPr>
            <p:nvPr/>
          </p:nvSpPr>
          <p:spPr bwMode="auto">
            <a:xfrm>
              <a:off x="4677" y="3045"/>
              <a:ext cx="68" cy="89"/>
            </a:xfrm>
            <a:custGeom>
              <a:avLst/>
              <a:gdLst>
                <a:gd name="T0" fmla="*/ 9 w 72"/>
                <a:gd name="T1" fmla="*/ 141 h 86"/>
                <a:gd name="T2" fmla="*/ 0 w 72"/>
                <a:gd name="T3" fmla="*/ 67 h 86"/>
                <a:gd name="T4" fmla="*/ 9 w 72"/>
                <a:gd name="T5" fmla="*/ 0 h 86"/>
                <a:gd name="T6" fmla="*/ 9 w 72"/>
                <a:gd name="T7" fmla="*/ 51 h 86"/>
                <a:gd name="T8" fmla="*/ 12 w 72"/>
                <a:gd name="T9" fmla="*/ 88 h 86"/>
                <a:gd name="T10" fmla="*/ 10 w 72"/>
                <a:gd name="T11" fmla="*/ 185 h 86"/>
                <a:gd name="T12" fmla="*/ 9 w 72"/>
                <a:gd name="T13" fmla="*/ 160 h 86"/>
                <a:gd name="T14" fmla="*/ 9 w 72"/>
                <a:gd name="T15" fmla="*/ 234 h 86"/>
                <a:gd name="T16" fmla="*/ 10 w 72"/>
                <a:gd name="T17" fmla="*/ 234 h 86"/>
                <a:gd name="T18" fmla="*/ 9 w 72"/>
                <a:gd name="T19" fmla="*/ 258 h 86"/>
                <a:gd name="T20" fmla="*/ 9 w 72"/>
                <a:gd name="T21" fmla="*/ 234 h 86"/>
                <a:gd name="T22" fmla="*/ 9 w 72"/>
                <a:gd name="T23" fmla="*/ 141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"/>
                <a:gd name="T37" fmla="*/ 0 h 86"/>
                <a:gd name="T38" fmla="*/ 72 w 72"/>
                <a:gd name="T39" fmla="*/ 86 h 8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" h="86">
                  <a:moveTo>
                    <a:pt x="16" y="47"/>
                  </a:moveTo>
                  <a:lnTo>
                    <a:pt x="0" y="23"/>
                  </a:lnTo>
                  <a:lnTo>
                    <a:pt x="9" y="0"/>
                  </a:lnTo>
                  <a:lnTo>
                    <a:pt x="40" y="15"/>
                  </a:lnTo>
                  <a:lnTo>
                    <a:pt x="72" y="31"/>
                  </a:lnTo>
                  <a:lnTo>
                    <a:pt x="64" y="63"/>
                  </a:lnTo>
                  <a:lnTo>
                    <a:pt x="40" y="54"/>
                  </a:lnTo>
                  <a:lnTo>
                    <a:pt x="40" y="78"/>
                  </a:lnTo>
                  <a:lnTo>
                    <a:pt x="64" y="78"/>
                  </a:lnTo>
                  <a:lnTo>
                    <a:pt x="40" y="86"/>
                  </a:lnTo>
                  <a:lnTo>
                    <a:pt x="16" y="78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48" name="Freeform 32"/>
            <p:cNvSpPr>
              <a:spLocks noChangeAspect="1"/>
            </p:cNvSpPr>
            <p:nvPr/>
          </p:nvSpPr>
          <p:spPr bwMode="auto">
            <a:xfrm>
              <a:off x="4693" y="3045"/>
              <a:ext cx="110" cy="55"/>
            </a:xfrm>
            <a:custGeom>
              <a:avLst/>
              <a:gdLst>
                <a:gd name="T0" fmla="*/ 7 w 118"/>
                <a:gd name="T1" fmla="*/ 148 h 53"/>
                <a:gd name="T2" fmla="*/ 7 w 118"/>
                <a:gd name="T3" fmla="*/ 71 h 53"/>
                <a:gd name="T4" fmla="*/ 0 w 118"/>
                <a:gd name="T5" fmla="*/ 0 h 53"/>
                <a:gd name="T6" fmla="*/ 9 w 118"/>
                <a:gd name="T7" fmla="*/ 92 h 53"/>
                <a:gd name="T8" fmla="*/ 13 w 118"/>
                <a:gd name="T9" fmla="*/ 92 h 53"/>
                <a:gd name="T10" fmla="*/ 12 w 118"/>
                <a:gd name="T11" fmla="*/ 171 h 53"/>
                <a:gd name="T12" fmla="*/ 12 w 118"/>
                <a:gd name="T13" fmla="*/ 148 h 53"/>
                <a:gd name="T14" fmla="*/ 7 w 118"/>
                <a:gd name="T15" fmla="*/ 148 h 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8"/>
                <a:gd name="T25" fmla="*/ 0 h 53"/>
                <a:gd name="T26" fmla="*/ 118 w 118"/>
                <a:gd name="T27" fmla="*/ 53 h 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8" h="53">
                  <a:moveTo>
                    <a:pt x="63" y="46"/>
                  </a:moveTo>
                  <a:lnTo>
                    <a:pt x="48" y="23"/>
                  </a:lnTo>
                  <a:lnTo>
                    <a:pt x="0" y="0"/>
                  </a:lnTo>
                  <a:lnTo>
                    <a:pt x="87" y="30"/>
                  </a:lnTo>
                  <a:lnTo>
                    <a:pt x="118" y="30"/>
                  </a:lnTo>
                  <a:lnTo>
                    <a:pt x="110" y="53"/>
                  </a:lnTo>
                  <a:lnTo>
                    <a:pt x="110" y="46"/>
                  </a:lnTo>
                  <a:lnTo>
                    <a:pt x="63" y="4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49" name="Freeform 33"/>
            <p:cNvSpPr>
              <a:spLocks noChangeAspect="1"/>
            </p:cNvSpPr>
            <p:nvPr/>
          </p:nvSpPr>
          <p:spPr bwMode="auto">
            <a:xfrm>
              <a:off x="4452" y="2920"/>
              <a:ext cx="256" cy="279"/>
            </a:xfrm>
            <a:custGeom>
              <a:avLst/>
              <a:gdLst>
                <a:gd name="T0" fmla="*/ 13 w 277"/>
                <a:gd name="T1" fmla="*/ 271 h 264"/>
                <a:gd name="T2" fmla="*/ 13 w 277"/>
                <a:gd name="T3" fmla="*/ 314 h 264"/>
                <a:gd name="T4" fmla="*/ 14 w 277"/>
                <a:gd name="T5" fmla="*/ 83 h 264"/>
                <a:gd name="T6" fmla="*/ 16 w 277"/>
                <a:gd name="T7" fmla="*/ 271 h 264"/>
                <a:gd name="T8" fmla="*/ 15 w 277"/>
                <a:gd name="T9" fmla="*/ 271 h 264"/>
                <a:gd name="T10" fmla="*/ 15 w 277"/>
                <a:gd name="T11" fmla="*/ 314 h 264"/>
                <a:gd name="T12" fmla="*/ 15 w 277"/>
                <a:gd name="T13" fmla="*/ 412 h 264"/>
                <a:gd name="T14" fmla="*/ 13 w 277"/>
                <a:gd name="T15" fmla="*/ 314 h 264"/>
                <a:gd name="T16" fmla="*/ 13 w 277"/>
                <a:gd name="T17" fmla="*/ 271 h 264"/>
                <a:gd name="T18" fmla="*/ 15 w 277"/>
                <a:gd name="T19" fmla="*/ 500 h 264"/>
                <a:gd name="T20" fmla="*/ 17 w 277"/>
                <a:gd name="T21" fmla="*/ 639 h 264"/>
                <a:gd name="T22" fmla="*/ 21 w 277"/>
                <a:gd name="T23" fmla="*/ 639 h 264"/>
                <a:gd name="T24" fmla="*/ 18 w 277"/>
                <a:gd name="T25" fmla="*/ 814 h 264"/>
                <a:gd name="T26" fmla="*/ 20 w 277"/>
                <a:gd name="T27" fmla="*/ 997 h 264"/>
                <a:gd name="T28" fmla="*/ 21 w 277"/>
                <a:gd name="T29" fmla="*/ 1135 h 264"/>
                <a:gd name="T30" fmla="*/ 22 w 277"/>
                <a:gd name="T31" fmla="*/ 1233 h 264"/>
                <a:gd name="T32" fmla="*/ 19 w 277"/>
                <a:gd name="T33" fmla="*/ 1233 h 264"/>
                <a:gd name="T34" fmla="*/ 19 w 277"/>
                <a:gd name="T35" fmla="*/ 1375 h 264"/>
                <a:gd name="T36" fmla="*/ 17 w 277"/>
                <a:gd name="T37" fmla="*/ 1495 h 264"/>
                <a:gd name="T38" fmla="*/ 16 w 277"/>
                <a:gd name="T39" fmla="*/ 1233 h 264"/>
                <a:gd name="T40" fmla="*/ 16 w 277"/>
                <a:gd name="T41" fmla="*/ 1233 h 264"/>
                <a:gd name="T42" fmla="*/ 16 w 277"/>
                <a:gd name="T43" fmla="*/ 1375 h 264"/>
                <a:gd name="T44" fmla="*/ 16 w 277"/>
                <a:gd name="T45" fmla="*/ 1375 h 264"/>
                <a:gd name="T46" fmla="*/ 15 w 277"/>
                <a:gd name="T47" fmla="*/ 1233 h 264"/>
                <a:gd name="T48" fmla="*/ 14 w 277"/>
                <a:gd name="T49" fmla="*/ 1323 h 264"/>
                <a:gd name="T50" fmla="*/ 12 w 277"/>
                <a:gd name="T51" fmla="*/ 1185 h 264"/>
                <a:gd name="T52" fmla="*/ 12 w 277"/>
                <a:gd name="T53" fmla="*/ 1233 h 264"/>
                <a:gd name="T54" fmla="*/ 15 w 277"/>
                <a:gd name="T55" fmla="*/ 1323 h 264"/>
                <a:gd name="T56" fmla="*/ 15 w 277"/>
                <a:gd name="T57" fmla="*/ 1375 h 264"/>
                <a:gd name="T58" fmla="*/ 13 w 277"/>
                <a:gd name="T59" fmla="*/ 1375 h 264"/>
                <a:gd name="T60" fmla="*/ 14 w 277"/>
                <a:gd name="T61" fmla="*/ 1400 h 264"/>
                <a:gd name="T62" fmla="*/ 16 w 277"/>
                <a:gd name="T63" fmla="*/ 1400 h 264"/>
                <a:gd name="T64" fmla="*/ 16 w 277"/>
                <a:gd name="T65" fmla="*/ 1552 h 264"/>
                <a:gd name="T66" fmla="*/ 14 w 277"/>
                <a:gd name="T67" fmla="*/ 1495 h 264"/>
                <a:gd name="T68" fmla="*/ 12 w 277"/>
                <a:gd name="T69" fmla="*/ 1375 h 264"/>
                <a:gd name="T70" fmla="*/ 11 w 277"/>
                <a:gd name="T71" fmla="*/ 1375 h 264"/>
                <a:gd name="T72" fmla="*/ 10 w 277"/>
                <a:gd name="T73" fmla="*/ 1233 h 264"/>
                <a:gd name="T74" fmla="*/ 8 w 277"/>
                <a:gd name="T75" fmla="*/ 1400 h 264"/>
                <a:gd name="T76" fmla="*/ 8 w 277"/>
                <a:gd name="T77" fmla="*/ 1323 h 264"/>
                <a:gd name="T78" fmla="*/ 6 w 277"/>
                <a:gd name="T79" fmla="*/ 1375 h 264"/>
                <a:gd name="T80" fmla="*/ 7 w 277"/>
                <a:gd name="T81" fmla="*/ 1233 h 264"/>
                <a:gd name="T82" fmla="*/ 6 w 277"/>
                <a:gd name="T83" fmla="*/ 1185 h 264"/>
                <a:gd name="T84" fmla="*/ 6 w 277"/>
                <a:gd name="T85" fmla="*/ 1050 h 264"/>
                <a:gd name="T86" fmla="*/ 6 w 277"/>
                <a:gd name="T87" fmla="*/ 764 h 264"/>
                <a:gd name="T88" fmla="*/ 0 w 277"/>
                <a:gd name="T89" fmla="*/ 500 h 264"/>
                <a:gd name="T90" fmla="*/ 11 w 277"/>
                <a:gd name="T91" fmla="*/ 0 h 264"/>
                <a:gd name="T92" fmla="*/ 13 w 277"/>
                <a:gd name="T93" fmla="*/ 0 h 264"/>
                <a:gd name="T94" fmla="*/ 13 w 277"/>
                <a:gd name="T95" fmla="*/ 271 h 2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7"/>
                <a:gd name="T145" fmla="*/ 0 h 264"/>
                <a:gd name="T146" fmla="*/ 277 w 277"/>
                <a:gd name="T147" fmla="*/ 264 h 2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7" h="264">
                  <a:moveTo>
                    <a:pt x="158" y="46"/>
                  </a:moveTo>
                  <a:lnTo>
                    <a:pt x="158" y="54"/>
                  </a:lnTo>
                  <a:lnTo>
                    <a:pt x="167" y="15"/>
                  </a:lnTo>
                  <a:lnTo>
                    <a:pt x="190" y="46"/>
                  </a:lnTo>
                  <a:lnTo>
                    <a:pt x="182" y="46"/>
                  </a:lnTo>
                  <a:lnTo>
                    <a:pt x="182" y="54"/>
                  </a:lnTo>
                  <a:lnTo>
                    <a:pt x="182" y="70"/>
                  </a:lnTo>
                  <a:lnTo>
                    <a:pt x="158" y="54"/>
                  </a:lnTo>
                  <a:lnTo>
                    <a:pt x="158" y="46"/>
                  </a:lnTo>
                  <a:lnTo>
                    <a:pt x="182" y="86"/>
                  </a:lnTo>
                  <a:lnTo>
                    <a:pt x="222" y="108"/>
                  </a:lnTo>
                  <a:lnTo>
                    <a:pt x="261" y="108"/>
                  </a:lnTo>
                  <a:lnTo>
                    <a:pt x="230" y="140"/>
                  </a:lnTo>
                  <a:lnTo>
                    <a:pt x="254" y="170"/>
                  </a:lnTo>
                  <a:lnTo>
                    <a:pt x="261" y="194"/>
                  </a:lnTo>
                  <a:lnTo>
                    <a:pt x="277" y="209"/>
                  </a:lnTo>
                  <a:lnTo>
                    <a:pt x="245" y="209"/>
                  </a:lnTo>
                  <a:lnTo>
                    <a:pt x="245" y="233"/>
                  </a:lnTo>
                  <a:lnTo>
                    <a:pt x="222" y="256"/>
                  </a:lnTo>
                  <a:lnTo>
                    <a:pt x="198" y="209"/>
                  </a:lnTo>
                  <a:lnTo>
                    <a:pt x="190" y="209"/>
                  </a:lnTo>
                  <a:lnTo>
                    <a:pt x="198" y="233"/>
                  </a:lnTo>
                  <a:lnTo>
                    <a:pt x="190" y="233"/>
                  </a:lnTo>
                  <a:lnTo>
                    <a:pt x="182" y="209"/>
                  </a:lnTo>
                  <a:lnTo>
                    <a:pt x="167" y="225"/>
                  </a:lnTo>
                  <a:lnTo>
                    <a:pt x="150" y="202"/>
                  </a:lnTo>
                  <a:lnTo>
                    <a:pt x="150" y="209"/>
                  </a:lnTo>
                  <a:lnTo>
                    <a:pt x="182" y="225"/>
                  </a:lnTo>
                  <a:lnTo>
                    <a:pt x="182" y="233"/>
                  </a:lnTo>
                  <a:lnTo>
                    <a:pt x="158" y="233"/>
                  </a:lnTo>
                  <a:lnTo>
                    <a:pt x="167" y="240"/>
                  </a:lnTo>
                  <a:lnTo>
                    <a:pt x="198" y="240"/>
                  </a:lnTo>
                  <a:lnTo>
                    <a:pt x="198" y="264"/>
                  </a:lnTo>
                  <a:lnTo>
                    <a:pt x="167" y="256"/>
                  </a:lnTo>
                  <a:lnTo>
                    <a:pt x="150" y="233"/>
                  </a:lnTo>
                  <a:lnTo>
                    <a:pt x="135" y="233"/>
                  </a:lnTo>
                  <a:lnTo>
                    <a:pt x="127" y="209"/>
                  </a:lnTo>
                  <a:lnTo>
                    <a:pt x="104" y="240"/>
                  </a:lnTo>
                  <a:lnTo>
                    <a:pt x="104" y="225"/>
                  </a:lnTo>
                  <a:lnTo>
                    <a:pt x="79" y="233"/>
                  </a:lnTo>
                  <a:lnTo>
                    <a:pt x="95" y="209"/>
                  </a:lnTo>
                  <a:lnTo>
                    <a:pt x="72" y="202"/>
                  </a:lnTo>
                  <a:lnTo>
                    <a:pt x="72" y="178"/>
                  </a:lnTo>
                  <a:lnTo>
                    <a:pt x="8" y="131"/>
                  </a:lnTo>
                  <a:lnTo>
                    <a:pt x="0" y="86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58" y="4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50" name="Freeform 35"/>
            <p:cNvSpPr>
              <a:spLocks noChangeAspect="1"/>
            </p:cNvSpPr>
            <p:nvPr/>
          </p:nvSpPr>
          <p:spPr bwMode="auto">
            <a:xfrm>
              <a:off x="4452" y="2920"/>
              <a:ext cx="256" cy="279"/>
            </a:xfrm>
            <a:custGeom>
              <a:avLst/>
              <a:gdLst>
                <a:gd name="T0" fmla="*/ 13 w 277"/>
                <a:gd name="T1" fmla="*/ 271 h 264"/>
                <a:gd name="T2" fmla="*/ 15 w 277"/>
                <a:gd name="T3" fmla="*/ 500 h 264"/>
                <a:gd name="T4" fmla="*/ 17 w 277"/>
                <a:gd name="T5" fmla="*/ 639 h 264"/>
                <a:gd name="T6" fmla="*/ 21 w 277"/>
                <a:gd name="T7" fmla="*/ 639 h 264"/>
                <a:gd name="T8" fmla="*/ 18 w 277"/>
                <a:gd name="T9" fmla="*/ 814 h 264"/>
                <a:gd name="T10" fmla="*/ 20 w 277"/>
                <a:gd name="T11" fmla="*/ 997 h 264"/>
                <a:gd name="T12" fmla="*/ 21 w 277"/>
                <a:gd name="T13" fmla="*/ 1135 h 264"/>
                <a:gd name="T14" fmla="*/ 22 w 277"/>
                <a:gd name="T15" fmla="*/ 1233 h 264"/>
                <a:gd name="T16" fmla="*/ 19 w 277"/>
                <a:gd name="T17" fmla="*/ 1233 h 264"/>
                <a:gd name="T18" fmla="*/ 19 w 277"/>
                <a:gd name="T19" fmla="*/ 1375 h 264"/>
                <a:gd name="T20" fmla="*/ 17 w 277"/>
                <a:gd name="T21" fmla="*/ 1495 h 264"/>
                <a:gd name="T22" fmla="*/ 16 w 277"/>
                <a:gd name="T23" fmla="*/ 1233 h 264"/>
                <a:gd name="T24" fmla="*/ 16 w 277"/>
                <a:gd name="T25" fmla="*/ 1233 h 264"/>
                <a:gd name="T26" fmla="*/ 16 w 277"/>
                <a:gd name="T27" fmla="*/ 1375 h 264"/>
                <a:gd name="T28" fmla="*/ 16 w 277"/>
                <a:gd name="T29" fmla="*/ 1375 h 264"/>
                <a:gd name="T30" fmla="*/ 15 w 277"/>
                <a:gd name="T31" fmla="*/ 1233 h 264"/>
                <a:gd name="T32" fmla="*/ 14 w 277"/>
                <a:gd name="T33" fmla="*/ 1323 h 264"/>
                <a:gd name="T34" fmla="*/ 12 w 277"/>
                <a:gd name="T35" fmla="*/ 1185 h 264"/>
                <a:gd name="T36" fmla="*/ 12 w 277"/>
                <a:gd name="T37" fmla="*/ 1233 h 264"/>
                <a:gd name="T38" fmla="*/ 15 w 277"/>
                <a:gd name="T39" fmla="*/ 1323 h 264"/>
                <a:gd name="T40" fmla="*/ 15 w 277"/>
                <a:gd name="T41" fmla="*/ 1375 h 264"/>
                <a:gd name="T42" fmla="*/ 13 w 277"/>
                <a:gd name="T43" fmla="*/ 1375 h 264"/>
                <a:gd name="T44" fmla="*/ 14 w 277"/>
                <a:gd name="T45" fmla="*/ 1400 h 264"/>
                <a:gd name="T46" fmla="*/ 16 w 277"/>
                <a:gd name="T47" fmla="*/ 1400 h 264"/>
                <a:gd name="T48" fmla="*/ 16 w 277"/>
                <a:gd name="T49" fmla="*/ 1552 h 264"/>
                <a:gd name="T50" fmla="*/ 14 w 277"/>
                <a:gd name="T51" fmla="*/ 1495 h 264"/>
                <a:gd name="T52" fmla="*/ 12 w 277"/>
                <a:gd name="T53" fmla="*/ 1375 h 264"/>
                <a:gd name="T54" fmla="*/ 11 w 277"/>
                <a:gd name="T55" fmla="*/ 1375 h 264"/>
                <a:gd name="T56" fmla="*/ 10 w 277"/>
                <a:gd name="T57" fmla="*/ 1233 h 264"/>
                <a:gd name="T58" fmla="*/ 8 w 277"/>
                <a:gd name="T59" fmla="*/ 1400 h 264"/>
                <a:gd name="T60" fmla="*/ 8 w 277"/>
                <a:gd name="T61" fmla="*/ 1323 h 264"/>
                <a:gd name="T62" fmla="*/ 6 w 277"/>
                <a:gd name="T63" fmla="*/ 1375 h 264"/>
                <a:gd name="T64" fmla="*/ 7 w 277"/>
                <a:gd name="T65" fmla="*/ 1233 h 264"/>
                <a:gd name="T66" fmla="*/ 6 w 277"/>
                <a:gd name="T67" fmla="*/ 1185 h 264"/>
                <a:gd name="T68" fmla="*/ 6 w 277"/>
                <a:gd name="T69" fmla="*/ 1050 h 264"/>
                <a:gd name="T70" fmla="*/ 6 w 277"/>
                <a:gd name="T71" fmla="*/ 764 h 264"/>
                <a:gd name="T72" fmla="*/ 0 w 277"/>
                <a:gd name="T73" fmla="*/ 500 h 264"/>
                <a:gd name="T74" fmla="*/ 11 w 277"/>
                <a:gd name="T75" fmla="*/ 0 h 264"/>
                <a:gd name="T76" fmla="*/ 13 w 277"/>
                <a:gd name="T77" fmla="*/ 0 h 264"/>
                <a:gd name="T78" fmla="*/ 13 w 277"/>
                <a:gd name="T79" fmla="*/ 271 h 26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77"/>
                <a:gd name="T121" fmla="*/ 0 h 264"/>
                <a:gd name="T122" fmla="*/ 277 w 277"/>
                <a:gd name="T123" fmla="*/ 264 h 26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77" h="264">
                  <a:moveTo>
                    <a:pt x="158" y="46"/>
                  </a:moveTo>
                  <a:lnTo>
                    <a:pt x="182" y="86"/>
                  </a:lnTo>
                  <a:lnTo>
                    <a:pt x="222" y="108"/>
                  </a:lnTo>
                  <a:lnTo>
                    <a:pt x="261" y="108"/>
                  </a:lnTo>
                  <a:lnTo>
                    <a:pt x="230" y="140"/>
                  </a:lnTo>
                  <a:lnTo>
                    <a:pt x="254" y="170"/>
                  </a:lnTo>
                  <a:lnTo>
                    <a:pt x="261" y="194"/>
                  </a:lnTo>
                  <a:lnTo>
                    <a:pt x="277" y="209"/>
                  </a:lnTo>
                  <a:lnTo>
                    <a:pt x="245" y="209"/>
                  </a:lnTo>
                  <a:lnTo>
                    <a:pt x="245" y="233"/>
                  </a:lnTo>
                  <a:lnTo>
                    <a:pt x="222" y="256"/>
                  </a:lnTo>
                  <a:lnTo>
                    <a:pt x="198" y="209"/>
                  </a:lnTo>
                  <a:lnTo>
                    <a:pt x="190" y="209"/>
                  </a:lnTo>
                  <a:lnTo>
                    <a:pt x="198" y="233"/>
                  </a:lnTo>
                  <a:lnTo>
                    <a:pt x="190" y="233"/>
                  </a:lnTo>
                  <a:lnTo>
                    <a:pt x="182" y="209"/>
                  </a:lnTo>
                  <a:lnTo>
                    <a:pt x="167" y="225"/>
                  </a:lnTo>
                  <a:lnTo>
                    <a:pt x="150" y="202"/>
                  </a:lnTo>
                  <a:lnTo>
                    <a:pt x="150" y="209"/>
                  </a:lnTo>
                  <a:lnTo>
                    <a:pt x="182" y="225"/>
                  </a:lnTo>
                  <a:lnTo>
                    <a:pt x="182" y="233"/>
                  </a:lnTo>
                  <a:lnTo>
                    <a:pt x="158" y="233"/>
                  </a:lnTo>
                  <a:lnTo>
                    <a:pt x="167" y="240"/>
                  </a:lnTo>
                  <a:lnTo>
                    <a:pt x="198" y="240"/>
                  </a:lnTo>
                  <a:lnTo>
                    <a:pt x="198" y="264"/>
                  </a:lnTo>
                  <a:lnTo>
                    <a:pt x="167" y="256"/>
                  </a:lnTo>
                  <a:lnTo>
                    <a:pt x="150" y="233"/>
                  </a:lnTo>
                  <a:lnTo>
                    <a:pt x="135" y="233"/>
                  </a:lnTo>
                  <a:lnTo>
                    <a:pt x="127" y="209"/>
                  </a:lnTo>
                  <a:lnTo>
                    <a:pt x="104" y="240"/>
                  </a:lnTo>
                  <a:lnTo>
                    <a:pt x="104" y="225"/>
                  </a:lnTo>
                  <a:lnTo>
                    <a:pt x="79" y="233"/>
                  </a:lnTo>
                  <a:lnTo>
                    <a:pt x="95" y="209"/>
                  </a:lnTo>
                  <a:lnTo>
                    <a:pt x="72" y="202"/>
                  </a:lnTo>
                  <a:lnTo>
                    <a:pt x="72" y="178"/>
                  </a:lnTo>
                  <a:lnTo>
                    <a:pt x="8" y="131"/>
                  </a:lnTo>
                  <a:lnTo>
                    <a:pt x="0" y="86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58" y="4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51" name="Freeform 36"/>
            <p:cNvSpPr>
              <a:spLocks noChangeAspect="1"/>
            </p:cNvSpPr>
            <p:nvPr/>
          </p:nvSpPr>
          <p:spPr bwMode="auto">
            <a:xfrm>
              <a:off x="2075" y="2695"/>
              <a:ext cx="234" cy="225"/>
            </a:xfrm>
            <a:custGeom>
              <a:avLst/>
              <a:gdLst>
                <a:gd name="T0" fmla="*/ 7 w 252"/>
                <a:gd name="T1" fmla="*/ 1378 h 212"/>
                <a:gd name="T2" fmla="*/ 7 w 252"/>
                <a:gd name="T3" fmla="*/ 1310 h 212"/>
                <a:gd name="T4" fmla="*/ 8 w 252"/>
                <a:gd name="T5" fmla="*/ 1310 h 212"/>
                <a:gd name="T6" fmla="*/ 0 w 252"/>
                <a:gd name="T7" fmla="*/ 1009 h 212"/>
                <a:gd name="T8" fmla="*/ 7 w 252"/>
                <a:gd name="T9" fmla="*/ 746 h 212"/>
                <a:gd name="T10" fmla="*/ 8 w 252"/>
                <a:gd name="T11" fmla="*/ 587 h 212"/>
                <a:gd name="T12" fmla="*/ 16 w 252"/>
                <a:gd name="T13" fmla="*/ 530 h 212"/>
                <a:gd name="T14" fmla="*/ 18 w 252"/>
                <a:gd name="T15" fmla="*/ 163 h 212"/>
                <a:gd name="T16" fmla="*/ 20 w 252"/>
                <a:gd name="T17" fmla="*/ 108 h 212"/>
                <a:gd name="T18" fmla="*/ 24 w 252"/>
                <a:gd name="T19" fmla="*/ 0 h 212"/>
                <a:gd name="T20" fmla="*/ 24 w 252"/>
                <a:gd name="T21" fmla="*/ 163 h 212"/>
                <a:gd name="T22" fmla="*/ 24 w 252"/>
                <a:gd name="T23" fmla="*/ 163 h 212"/>
                <a:gd name="T24" fmla="*/ 24 w 252"/>
                <a:gd name="T25" fmla="*/ 1436 h 212"/>
                <a:gd name="T26" fmla="*/ 7 w 252"/>
                <a:gd name="T27" fmla="*/ 1436 h 212"/>
                <a:gd name="T28" fmla="*/ 7 w 252"/>
                <a:gd name="T29" fmla="*/ 1378 h 2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2"/>
                <a:gd name="T46" fmla="*/ 0 h 212"/>
                <a:gd name="T47" fmla="*/ 252 w 252"/>
                <a:gd name="T48" fmla="*/ 212 h 2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2" h="212">
                  <a:moveTo>
                    <a:pt x="63" y="204"/>
                  </a:moveTo>
                  <a:lnTo>
                    <a:pt x="55" y="196"/>
                  </a:lnTo>
                  <a:lnTo>
                    <a:pt x="87" y="196"/>
                  </a:lnTo>
                  <a:lnTo>
                    <a:pt x="0" y="150"/>
                  </a:lnTo>
                  <a:lnTo>
                    <a:pt x="16" y="110"/>
                  </a:lnTo>
                  <a:lnTo>
                    <a:pt x="87" y="86"/>
                  </a:lnTo>
                  <a:lnTo>
                    <a:pt x="157" y="79"/>
                  </a:lnTo>
                  <a:lnTo>
                    <a:pt x="189" y="24"/>
                  </a:lnTo>
                  <a:lnTo>
                    <a:pt x="213" y="17"/>
                  </a:lnTo>
                  <a:lnTo>
                    <a:pt x="252" y="0"/>
                  </a:lnTo>
                  <a:lnTo>
                    <a:pt x="252" y="24"/>
                  </a:lnTo>
                  <a:lnTo>
                    <a:pt x="245" y="24"/>
                  </a:lnTo>
                  <a:lnTo>
                    <a:pt x="245" y="212"/>
                  </a:lnTo>
                  <a:lnTo>
                    <a:pt x="55" y="212"/>
                  </a:lnTo>
                  <a:lnTo>
                    <a:pt x="63" y="20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52" name="Freeform 37"/>
            <p:cNvSpPr>
              <a:spLocks noChangeAspect="1"/>
            </p:cNvSpPr>
            <p:nvPr/>
          </p:nvSpPr>
          <p:spPr bwMode="auto">
            <a:xfrm>
              <a:off x="1731" y="1171"/>
              <a:ext cx="272" cy="223"/>
            </a:xfrm>
            <a:custGeom>
              <a:avLst/>
              <a:gdLst>
                <a:gd name="T0" fmla="*/ 0 w 291"/>
                <a:gd name="T1" fmla="*/ 0 h 211"/>
                <a:gd name="T2" fmla="*/ 34 w 291"/>
                <a:gd name="T3" fmla="*/ 0 h 211"/>
                <a:gd name="T4" fmla="*/ 29 w 291"/>
                <a:gd name="T5" fmla="*/ 590 h 211"/>
                <a:gd name="T6" fmla="*/ 16 w 291"/>
                <a:gd name="T7" fmla="*/ 862 h 211"/>
                <a:gd name="T8" fmla="*/ 11 w 291"/>
                <a:gd name="T9" fmla="*/ 1243 h 211"/>
                <a:gd name="T10" fmla="*/ 7 w 291"/>
                <a:gd name="T11" fmla="*/ 1243 h 211"/>
                <a:gd name="T12" fmla="*/ 0 w 291"/>
                <a:gd name="T13" fmla="*/ 0 h 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1"/>
                <a:gd name="T22" fmla="*/ 0 h 211"/>
                <a:gd name="T23" fmla="*/ 291 w 291"/>
                <a:gd name="T24" fmla="*/ 211 h 2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1" h="211">
                  <a:moveTo>
                    <a:pt x="0" y="0"/>
                  </a:moveTo>
                  <a:lnTo>
                    <a:pt x="291" y="0"/>
                  </a:lnTo>
                  <a:lnTo>
                    <a:pt x="245" y="101"/>
                  </a:lnTo>
                  <a:lnTo>
                    <a:pt x="134" y="148"/>
                  </a:lnTo>
                  <a:lnTo>
                    <a:pt x="95" y="211"/>
                  </a:lnTo>
                  <a:lnTo>
                    <a:pt x="39" y="2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53" name="Freeform 38"/>
            <p:cNvSpPr>
              <a:spLocks noChangeAspect="1"/>
            </p:cNvSpPr>
            <p:nvPr/>
          </p:nvSpPr>
          <p:spPr bwMode="auto">
            <a:xfrm>
              <a:off x="2305" y="1295"/>
              <a:ext cx="261" cy="255"/>
            </a:xfrm>
            <a:custGeom>
              <a:avLst/>
              <a:gdLst>
                <a:gd name="T0" fmla="*/ 0 w 283"/>
                <a:gd name="T1" fmla="*/ 256 h 242"/>
                <a:gd name="T2" fmla="*/ 6 w 283"/>
                <a:gd name="T3" fmla="*/ 208 h 242"/>
                <a:gd name="T4" fmla="*/ 0 w 283"/>
                <a:gd name="T5" fmla="*/ 208 h 242"/>
                <a:gd name="T6" fmla="*/ 0 w 283"/>
                <a:gd name="T7" fmla="*/ 0 h 242"/>
                <a:gd name="T8" fmla="*/ 6 w 283"/>
                <a:gd name="T9" fmla="*/ 0 h 242"/>
                <a:gd name="T10" fmla="*/ 6 w 283"/>
                <a:gd name="T11" fmla="*/ 82 h 242"/>
                <a:gd name="T12" fmla="*/ 21 w 283"/>
                <a:gd name="T13" fmla="*/ 82 h 242"/>
                <a:gd name="T14" fmla="*/ 21 w 283"/>
                <a:gd name="T15" fmla="*/ 333 h 242"/>
                <a:gd name="T16" fmla="*/ 21 w 283"/>
                <a:gd name="T17" fmla="*/ 869 h 242"/>
                <a:gd name="T18" fmla="*/ 16 w 283"/>
                <a:gd name="T19" fmla="*/ 869 h 242"/>
                <a:gd name="T20" fmla="*/ 15 w 283"/>
                <a:gd name="T21" fmla="*/ 1127 h 242"/>
                <a:gd name="T22" fmla="*/ 13 w 283"/>
                <a:gd name="T23" fmla="*/ 1170 h 242"/>
                <a:gd name="T24" fmla="*/ 13 w 283"/>
                <a:gd name="T25" fmla="*/ 1291 h 242"/>
                <a:gd name="T26" fmla="*/ 6 w 283"/>
                <a:gd name="T27" fmla="*/ 1205 h 242"/>
                <a:gd name="T28" fmla="*/ 0 w 283"/>
                <a:gd name="T29" fmla="*/ 1291 h 242"/>
                <a:gd name="T30" fmla="*/ 0 w 283"/>
                <a:gd name="T31" fmla="*/ 256 h 2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83"/>
                <a:gd name="T49" fmla="*/ 0 h 242"/>
                <a:gd name="T50" fmla="*/ 283 w 283"/>
                <a:gd name="T51" fmla="*/ 242 h 2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83" h="242">
                  <a:moveTo>
                    <a:pt x="0" y="47"/>
                  </a:moveTo>
                  <a:lnTo>
                    <a:pt x="7" y="39"/>
                  </a:lnTo>
                  <a:lnTo>
                    <a:pt x="0" y="39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16"/>
                  </a:lnTo>
                  <a:lnTo>
                    <a:pt x="283" y="16"/>
                  </a:lnTo>
                  <a:lnTo>
                    <a:pt x="283" y="62"/>
                  </a:lnTo>
                  <a:lnTo>
                    <a:pt x="283" y="164"/>
                  </a:lnTo>
                  <a:lnTo>
                    <a:pt x="212" y="164"/>
                  </a:lnTo>
                  <a:lnTo>
                    <a:pt x="196" y="211"/>
                  </a:lnTo>
                  <a:lnTo>
                    <a:pt x="165" y="219"/>
                  </a:lnTo>
                  <a:lnTo>
                    <a:pt x="165" y="242"/>
                  </a:lnTo>
                  <a:lnTo>
                    <a:pt x="15" y="226"/>
                  </a:lnTo>
                  <a:lnTo>
                    <a:pt x="0" y="242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54" name="Freeform 39"/>
            <p:cNvSpPr>
              <a:spLocks noChangeAspect="1"/>
            </p:cNvSpPr>
            <p:nvPr/>
          </p:nvSpPr>
          <p:spPr bwMode="auto">
            <a:xfrm>
              <a:off x="3044" y="1569"/>
              <a:ext cx="181" cy="147"/>
            </a:xfrm>
            <a:custGeom>
              <a:avLst/>
              <a:gdLst>
                <a:gd name="T0" fmla="*/ 0 w 196"/>
                <a:gd name="T1" fmla="*/ 331 h 139"/>
                <a:gd name="T2" fmla="*/ 6 w 196"/>
                <a:gd name="T3" fmla="*/ 463 h 139"/>
                <a:gd name="T4" fmla="*/ 6 w 196"/>
                <a:gd name="T5" fmla="*/ 510 h 139"/>
                <a:gd name="T6" fmla="*/ 12 w 196"/>
                <a:gd name="T7" fmla="*/ 830 h 139"/>
                <a:gd name="T8" fmla="*/ 14 w 196"/>
                <a:gd name="T9" fmla="*/ 830 h 139"/>
                <a:gd name="T10" fmla="*/ 15 w 196"/>
                <a:gd name="T11" fmla="*/ 551 h 139"/>
                <a:gd name="T12" fmla="*/ 14 w 196"/>
                <a:gd name="T13" fmla="*/ 372 h 139"/>
                <a:gd name="T14" fmla="*/ 15 w 196"/>
                <a:gd name="T15" fmla="*/ 183 h 139"/>
                <a:gd name="T16" fmla="*/ 9 w 196"/>
                <a:gd name="T17" fmla="*/ 0 h 139"/>
                <a:gd name="T18" fmla="*/ 0 w 196"/>
                <a:gd name="T19" fmla="*/ 331 h 1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6"/>
                <a:gd name="T31" fmla="*/ 0 h 139"/>
                <a:gd name="T32" fmla="*/ 196 w 196"/>
                <a:gd name="T33" fmla="*/ 139 h 1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6" h="139">
                  <a:moveTo>
                    <a:pt x="0" y="55"/>
                  </a:moveTo>
                  <a:lnTo>
                    <a:pt x="23" y="77"/>
                  </a:lnTo>
                  <a:lnTo>
                    <a:pt x="70" y="85"/>
                  </a:lnTo>
                  <a:lnTo>
                    <a:pt x="150" y="139"/>
                  </a:lnTo>
                  <a:lnTo>
                    <a:pt x="181" y="139"/>
                  </a:lnTo>
                  <a:lnTo>
                    <a:pt x="196" y="93"/>
                  </a:lnTo>
                  <a:lnTo>
                    <a:pt x="181" y="62"/>
                  </a:lnTo>
                  <a:lnTo>
                    <a:pt x="189" y="31"/>
                  </a:lnTo>
                  <a:lnTo>
                    <a:pt x="118" y="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55" name="Freeform 40"/>
            <p:cNvSpPr>
              <a:spLocks noChangeAspect="1"/>
            </p:cNvSpPr>
            <p:nvPr/>
          </p:nvSpPr>
          <p:spPr bwMode="auto">
            <a:xfrm>
              <a:off x="1975" y="3259"/>
              <a:ext cx="240" cy="225"/>
            </a:xfrm>
            <a:custGeom>
              <a:avLst/>
              <a:gdLst>
                <a:gd name="T0" fmla="*/ 6 w 261"/>
                <a:gd name="T1" fmla="*/ 795 h 212"/>
                <a:gd name="T2" fmla="*/ 6 w 261"/>
                <a:gd name="T3" fmla="*/ 421 h 212"/>
                <a:gd name="T4" fmla="*/ 6 w 261"/>
                <a:gd name="T5" fmla="*/ 212 h 212"/>
                <a:gd name="T6" fmla="*/ 6 w 261"/>
                <a:gd name="T7" fmla="*/ 8 h 212"/>
                <a:gd name="T8" fmla="*/ 0 w 261"/>
                <a:gd name="T9" fmla="*/ 0 h 212"/>
                <a:gd name="T10" fmla="*/ 10 w 261"/>
                <a:gd name="T11" fmla="*/ 0 h 212"/>
                <a:gd name="T12" fmla="*/ 10 w 261"/>
                <a:gd name="T13" fmla="*/ 270 h 212"/>
                <a:gd name="T14" fmla="*/ 11 w 261"/>
                <a:gd name="T15" fmla="*/ 270 h 212"/>
                <a:gd name="T16" fmla="*/ 10 w 261"/>
                <a:gd name="T17" fmla="*/ 474 h 212"/>
                <a:gd name="T18" fmla="*/ 11 w 261"/>
                <a:gd name="T19" fmla="*/ 474 h 212"/>
                <a:gd name="T20" fmla="*/ 11 w 261"/>
                <a:gd name="T21" fmla="*/ 795 h 212"/>
                <a:gd name="T22" fmla="*/ 16 w 261"/>
                <a:gd name="T23" fmla="*/ 795 h 212"/>
                <a:gd name="T24" fmla="*/ 16 w 261"/>
                <a:gd name="T25" fmla="*/ 846 h 212"/>
                <a:gd name="T26" fmla="*/ 16 w 261"/>
                <a:gd name="T27" fmla="*/ 1006 h 212"/>
                <a:gd name="T28" fmla="*/ 17 w 261"/>
                <a:gd name="T29" fmla="*/ 1006 h 212"/>
                <a:gd name="T30" fmla="*/ 16 w 261"/>
                <a:gd name="T31" fmla="*/ 1112 h 212"/>
                <a:gd name="T32" fmla="*/ 16 w 261"/>
                <a:gd name="T33" fmla="*/ 1276 h 212"/>
                <a:gd name="T34" fmla="*/ 6 w 261"/>
                <a:gd name="T35" fmla="*/ 1436 h 212"/>
                <a:gd name="T36" fmla="*/ 6 w 261"/>
                <a:gd name="T37" fmla="*/ 1276 h 212"/>
                <a:gd name="T38" fmla="*/ 6 w 261"/>
                <a:gd name="T39" fmla="*/ 1276 h 212"/>
                <a:gd name="T40" fmla="*/ 6 w 261"/>
                <a:gd name="T41" fmla="*/ 795 h 2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61"/>
                <a:gd name="T64" fmla="*/ 0 h 212"/>
                <a:gd name="T65" fmla="*/ 261 w 261"/>
                <a:gd name="T66" fmla="*/ 212 h 2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61" h="212">
                  <a:moveTo>
                    <a:pt x="63" y="118"/>
                  </a:moveTo>
                  <a:lnTo>
                    <a:pt x="24" y="63"/>
                  </a:lnTo>
                  <a:lnTo>
                    <a:pt x="24" y="32"/>
                  </a:lnTo>
                  <a:lnTo>
                    <a:pt x="24" y="8"/>
                  </a:lnTo>
                  <a:lnTo>
                    <a:pt x="0" y="0"/>
                  </a:lnTo>
                  <a:lnTo>
                    <a:pt x="142" y="0"/>
                  </a:lnTo>
                  <a:lnTo>
                    <a:pt x="142" y="40"/>
                  </a:lnTo>
                  <a:lnTo>
                    <a:pt x="150" y="40"/>
                  </a:lnTo>
                  <a:lnTo>
                    <a:pt x="142" y="71"/>
                  </a:lnTo>
                  <a:lnTo>
                    <a:pt x="150" y="71"/>
                  </a:lnTo>
                  <a:lnTo>
                    <a:pt x="150" y="118"/>
                  </a:lnTo>
                  <a:lnTo>
                    <a:pt x="237" y="118"/>
                  </a:lnTo>
                  <a:lnTo>
                    <a:pt x="237" y="126"/>
                  </a:lnTo>
                  <a:lnTo>
                    <a:pt x="237" y="149"/>
                  </a:lnTo>
                  <a:lnTo>
                    <a:pt x="261" y="149"/>
                  </a:lnTo>
                  <a:lnTo>
                    <a:pt x="237" y="166"/>
                  </a:lnTo>
                  <a:lnTo>
                    <a:pt x="237" y="189"/>
                  </a:lnTo>
                  <a:lnTo>
                    <a:pt x="87" y="212"/>
                  </a:lnTo>
                  <a:lnTo>
                    <a:pt x="87" y="189"/>
                  </a:lnTo>
                  <a:lnTo>
                    <a:pt x="79" y="189"/>
                  </a:lnTo>
                  <a:lnTo>
                    <a:pt x="63" y="11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56" name="Freeform 41"/>
            <p:cNvSpPr>
              <a:spLocks noChangeAspect="1"/>
            </p:cNvSpPr>
            <p:nvPr/>
          </p:nvSpPr>
          <p:spPr bwMode="auto">
            <a:xfrm>
              <a:off x="2425" y="1877"/>
              <a:ext cx="141" cy="205"/>
            </a:xfrm>
            <a:custGeom>
              <a:avLst/>
              <a:gdLst>
                <a:gd name="T0" fmla="*/ 6 w 152"/>
                <a:gd name="T1" fmla="*/ 0 h 195"/>
                <a:gd name="T2" fmla="*/ 0 w 152"/>
                <a:gd name="T3" fmla="*/ 0 h 195"/>
                <a:gd name="T4" fmla="*/ 0 w 152"/>
                <a:gd name="T5" fmla="*/ 302 h 195"/>
                <a:gd name="T6" fmla="*/ 6 w 152"/>
                <a:gd name="T7" fmla="*/ 302 h 195"/>
                <a:gd name="T8" fmla="*/ 6 w 152"/>
                <a:gd name="T9" fmla="*/ 497 h 195"/>
                <a:gd name="T10" fmla="*/ 6 w 152"/>
                <a:gd name="T11" fmla="*/ 577 h 195"/>
                <a:gd name="T12" fmla="*/ 6 w 152"/>
                <a:gd name="T13" fmla="*/ 662 h 195"/>
                <a:gd name="T14" fmla="*/ 6 w 152"/>
                <a:gd name="T15" fmla="*/ 737 h 195"/>
                <a:gd name="T16" fmla="*/ 6 w 152"/>
                <a:gd name="T17" fmla="*/ 815 h 195"/>
                <a:gd name="T18" fmla="*/ 6 w 152"/>
                <a:gd name="T19" fmla="*/ 815 h 195"/>
                <a:gd name="T20" fmla="*/ 6 w 152"/>
                <a:gd name="T21" fmla="*/ 969 h 195"/>
                <a:gd name="T22" fmla="*/ 6 w 152"/>
                <a:gd name="T23" fmla="*/ 969 h 195"/>
                <a:gd name="T24" fmla="*/ 6 w 152"/>
                <a:gd name="T25" fmla="*/ 737 h 195"/>
                <a:gd name="T26" fmla="*/ 12 w 152"/>
                <a:gd name="T27" fmla="*/ 737 h 195"/>
                <a:gd name="T28" fmla="*/ 12 w 152"/>
                <a:gd name="T29" fmla="*/ 302 h 195"/>
                <a:gd name="T30" fmla="*/ 14 w 152"/>
                <a:gd name="T31" fmla="*/ 302 h 195"/>
                <a:gd name="T32" fmla="*/ 14 w 152"/>
                <a:gd name="T33" fmla="*/ 191 h 195"/>
                <a:gd name="T34" fmla="*/ 14 w 152"/>
                <a:gd name="T35" fmla="*/ 157 h 195"/>
                <a:gd name="T36" fmla="*/ 12 w 152"/>
                <a:gd name="T37" fmla="*/ 0 h 195"/>
                <a:gd name="T38" fmla="*/ 6 w 152"/>
                <a:gd name="T39" fmla="*/ 0 h 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2"/>
                <a:gd name="T61" fmla="*/ 0 h 195"/>
                <a:gd name="T62" fmla="*/ 152 w 152"/>
                <a:gd name="T63" fmla="*/ 195 h 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2" h="195">
                  <a:moveTo>
                    <a:pt x="80" y="0"/>
                  </a:moveTo>
                  <a:lnTo>
                    <a:pt x="0" y="0"/>
                  </a:lnTo>
                  <a:lnTo>
                    <a:pt x="0" y="62"/>
                  </a:lnTo>
                  <a:lnTo>
                    <a:pt x="24" y="62"/>
                  </a:lnTo>
                  <a:lnTo>
                    <a:pt x="24" y="101"/>
                  </a:lnTo>
                  <a:lnTo>
                    <a:pt x="56" y="117"/>
                  </a:lnTo>
                  <a:lnTo>
                    <a:pt x="56" y="133"/>
                  </a:lnTo>
                  <a:lnTo>
                    <a:pt x="48" y="148"/>
                  </a:lnTo>
                  <a:lnTo>
                    <a:pt x="56" y="164"/>
                  </a:lnTo>
                  <a:lnTo>
                    <a:pt x="48" y="164"/>
                  </a:lnTo>
                  <a:lnTo>
                    <a:pt x="56" y="195"/>
                  </a:lnTo>
                  <a:lnTo>
                    <a:pt x="80" y="195"/>
                  </a:lnTo>
                  <a:lnTo>
                    <a:pt x="80" y="148"/>
                  </a:lnTo>
                  <a:lnTo>
                    <a:pt x="128" y="148"/>
                  </a:lnTo>
                  <a:lnTo>
                    <a:pt x="128" y="62"/>
                  </a:lnTo>
                  <a:lnTo>
                    <a:pt x="144" y="62"/>
                  </a:lnTo>
                  <a:lnTo>
                    <a:pt x="144" y="39"/>
                  </a:lnTo>
                  <a:lnTo>
                    <a:pt x="152" y="31"/>
                  </a:lnTo>
                  <a:lnTo>
                    <a:pt x="128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57" name="Freeform 42"/>
            <p:cNvSpPr>
              <a:spLocks noChangeAspect="1"/>
            </p:cNvSpPr>
            <p:nvPr/>
          </p:nvSpPr>
          <p:spPr bwMode="auto">
            <a:xfrm>
              <a:off x="3407" y="3708"/>
              <a:ext cx="367" cy="446"/>
            </a:xfrm>
            <a:custGeom>
              <a:avLst/>
              <a:gdLst>
                <a:gd name="T0" fmla="*/ 28 w 394"/>
                <a:gd name="T1" fmla="*/ 2215 h 423"/>
                <a:gd name="T2" fmla="*/ 30 w 394"/>
                <a:gd name="T3" fmla="*/ 1825 h 423"/>
                <a:gd name="T4" fmla="*/ 27 w 394"/>
                <a:gd name="T5" fmla="*/ 1825 h 423"/>
                <a:gd name="T6" fmla="*/ 13 w 394"/>
                <a:gd name="T7" fmla="*/ 1660 h 423"/>
                <a:gd name="T8" fmla="*/ 9 w 394"/>
                <a:gd name="T9" fmla="*/ 1493 h 423"/>
                <a:gd name="T10" fmla="*/ 9 w 394"/>
                <a:gd name="T11" fmla="*/ 1364 h 423"/>
                <a:gd name="T12" fmla="*/ 9 w 394"/>
                <a:gd name="T13" fmla="*/ 1316 h 423"/>
                <a:gd name="T14" fmla="*/ 0 w 394"/>
                <a:gd name="T15" fmla="*/ 1189 h 423"/>
                <a:gd name="T16" fmla="*/ 0 w 394"/>
                <a:gd name="T17" fmla="*/ 0 h 423"/>
                <a:gd name="T18" fmla="*/ 22 w 394"/>
                <a:gd name="T19" fmla="*/ 0 h 423"/>
                <a:gd name="T20" fmla="*/ 27 w 394"/>
                <a:gd name="T21" fmla="*/ 640 h 423"/>
                <a:gd name="T22" fmla="*/ 31 w 394"/>
                <a:gd name="T23" fmla="*/ 684 h 423"/>
                <a:gd name="T24" fmla="*/ 32 w 394"/>
                <a:gd name="T25" fmla="*/ 814 h 423"/>
                <a:gd name="T26" fmla="*/ 34 w 394"/>
                <a:gd name="T27" fmla="*/ 814 h 423"/>
                <a:gd name="T28" fmla="*/ 34 w 394"/>
                <a:gd name="T29" fmla="*/ 1364 h 423"/>
                <a:gd name="T30" fmla="*/ 39 w 394"/>
                <a:gd name="T31" fmla="*/ 1364 h 423"/>
                <a:gd name="T32" fmla="*/ 39 w 394"/>
                <a:gd name="T33" fmla="*/ 1706 h 423"/>
                <a:gd name="T34" fmla="*/ 41 w 394"/>
                <a:gd name="T35" fmla="*/ 1706 h 423"/>
                <a:gd name="T36" fmla="*/ 39 w 394"/>
                <a:gd name="T37" fmla="*/ 1793 h 423"/>
                <a:gd name="T38" fmla="*/ 39 w 394"/>
                <a:gd name="T39" fmla="*/ 2173 h 423"/>
                <a:gd name="T40" fmla="*/ 41 w 394"/>
                <a:gd name="T41" fmla="*/ 2173 h 423"/>
                <a:gd name="T42" fmla="*/ 41 w 394"/>
                <a:gd name="T43" fmla="*/ 2303 h 423"/>
                <a:gd name="T44" fmla="*/ 28 w 394"/>
                <a:gd name="T45" fmla="*/ 2215 h 42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94"/>
                <a:gd name="T70" fmla="*/ 0 h 423"/>
                <a:gd name="T71" fmla="*/ 394 w 394"/>
                <a:gd name="T72" fmla="*/ 423 h 42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94" h="423">
                  <a:moveTo>
                    <a:pt x="276" y="407"/>
                  </a:moveTo>
                  <a:lnTo>
                    <a:pt x="284" y="337"/>
                  </a:lnTo>
                  <a:lnTo>
                    <a:pt x="260" y="337"/>
                  </a:lnTo>
                  <a:lnTo>
                    <a:pt x="127" y="305"/>
                  </a:lnTo>
                  <a:lnTo>
                    <a:pt x="95" y="274"/>
                  </a:lnTo>
                  <a:lnTo>
                    <a:pt x="95" y="250"/>
                  </a:lnTo>
                  <a:lnTo>
                    <a:pt x="95" y="243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214" y="0"/>
                  </a:lnTo>
                  <a:lnTo>
                    <a:pt x="260" y="118"/>
                  </a:lnTo>
                  <a:lnTo>
                    <a:pt x="299" y="125"/>
                  </a:lnTo>
                  <a:lnTo>
                    <a:pt x="316" y="149"/>
                  </a:lnTo>
                  <a:lnTo>
                    <a:pt x="339" y="149"/>
                  </a:lnTo>
                  <a:lnTo>
                    <a:pt x="339" y="250"/>
                  </a:lnTo>
                  <a:lnTo>
                    <a:pt x="379" y="250"/>
                  </a:lnTo>
                  <a:lnTo>
                    <a:pt x="379" y="313"/>
                  </a:lnTo>
                  <a:lnTo>
                    <a:pt x="394" y="313"/>
                  </a:lnTo>
                  <a:lnTo>
                    <a:pt x="379" y="329"/>
                  </a:lnTo>
                  <a:lnTo>
                    <a:pt x="379" y="399"/>
                  </a:lnTo>
                  <a:lnTo>
                    <a:pt x="394" y="399"/>
                  </a:lnTo>
                  <a:lnTo>
                    <a:pt x="394" y="423"/>
                  </a:lnTo>
                  <a:lnTo>
                    <a:pt x="276" y="40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58" name="Freeform 43"/>
            <p:cNvSpPr>
              <a:spLocks noChangeAspect="1"/>
            </p:cNvSpPr>
            <p:nvPr/>
          </p:nvSpPr>
          <p:spPr bwMode="auto">
            <a:xfrm>
              <a:off x="2252" y="1534"/>
              <a:ext cx="234" cy="258"/>
            </a:xfrm>
            <a:custGeom>
              <a:avLst/>
              <a:gdLst>
                <a:gd name="T0" fmla="*/ 7 w 252"/>
                <a:gd name="T1" fmla="*/ 102 h 243"/>
                <a:gd name="T2" fmla="*/ 7 w 252"/>
                <a:gd name="T3" fmla="*/ 0 h 243"/>
                <a:gd name="T4" fmla="*/ 20 w 252"/>
                <a:gd name="T5" fmla="*/ 102 h 243"/>
                <a:gd name="T6" fmla="*/ 24 w 252"/>
                <a:gd name="T7" fmla="*/ 590 h 243"/>
                <a:gd name="T8" fmla="*/ 19 w 252"/>
                <a:gd name="T9" fmla="*/ 856 h 243"/>
                <a:gd name="T10" fmla="*/ 18 w 252"/>
                <a:gd name="T11" fmla="*/ 1336 h 243"/>
                <a:gd name="T12" fmla="*/ 11 w 252"/>
                <a:gd name="T13" fmla="*/ 1654 h 243"/>
                <a:gd name="T14" fmla="*/ 7 w 252"/>
                <a:gd name="T15" fmla="*/ 1384 h 243"/>
                <a:gd name="T16" fmla="*/ 0 w 252"/>
                <a:gd name="T17" fmla="*/ 1384 h 243"/>
                <a:gd name="T18" fmla="*/ 0 w 252"/>
                <a:gd name="T19" fmla="*/ 749 h 243"/>
                <a:gd name="T20" fmla="*/ 0 w 252"/>
                <a:gd name="T21" fmla="*/ 102 h 243"/>
                <a:gd name="T22" fmla="*/ 7 w 252"/>
                <a:gd name="T23" fmla="*/ 102 h 2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2"/>
                <a:gd name="T37" fmla="*/ 0 h 243"/>
                <a:gd name="T38" fmla="*/ 252 w 252"/>
                <a:gd name="T39" fmla="*/ 243 h 2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2" h="243">
                  <a:moveTo>
                    <a:pt x="56" y="16"/>
                  </a:moveTo>
                  <a:lnTo>
                    <a:pt x="71" y="0"/>
                  </a:lnTo>
                  <a:lnTo>
                    <a:pt x="221" y="16"/>
                  </a:lnTo>
                  <a:lnTo>
                    <a:pt x="252" y="87"/>
                  </a:lnTo>
                  <a:lnTo>
                    <a:pt x="205" y="126"/>
                  </a:lnTo>
                  <a:lnTo>
                    <a:pt x="189" y="196"/>
                  </a:lnTo>
                  <a:lnTo>
                    <a:pt x="111" y="243"/>
                  </a:lnTo>
                  <a:lnTo>
                    <a:pt x="71" y="204"/>
                  </a:lnTo>
                  <a:lnTo>
                    <a:pt x="0" y="204"/>
                  </a:lnTo>
                  <a:lnTo>
                    <a:pt x="0" y="109"/>
                  </a:lnTo>
                  <a:lnTo>
                    <a:pt x="0" y="16"/>
                  </a:lnTo>
                  <a:lnTo>
                    <a:pt x="56" y="1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59" name="Freeform 44"/>
            <p:cNvSpPr>
              <a:spLocks noChangeAspect="1"/>
            </p:cNvSpPr>
            <p:nvPr/>
          </p:nvSpPr>
          <p:spPr bwMode="auto">
            <a:xfrm>
              <a:off x="3298" y="3233"/>
              <a:ext cx="350" cy="341"/>
            </a:xfrm>
            <a:custGeom>
              <a:avLst/>
              <a:gdLst>
                <a:gd name="T0" fmla="*/ 20 w 378"/>
                <a:gd name="T1" fmla="*/ 1831 h 323"/>
                <a:gd name="T2" fmla="*/ 18 w 378"/>
                <a:gd name="T3" fmla="*/ 1649 h 323"/>
                <a:gd name="T4" fmla="*/ 0 w 378"/>
                <a:gd name="T5" fmla="*/ 1555 h 323"/>
                <a:gd name="T6" fmla="*/ 0 w 378"/>
                <a:gd name="T7" fmla="*/ 1337 h 323"/>
                <a:gd name="T8" fmla="*/ 6 w 378"/>
                <a:gd name="T9" fmla="*/ 1337 h 323"/>
                <a:gd name="T10" fmla="*/ 6 w 378"/>
                <a:gd name="T11" fmla="*/ 1076 h 323"/>
                <a:gd name="T12" fmla="*/ 6 w 378"/>
                <a:gd name="T13" fmla="*/ 804 h 323"/>
                <a:gd name="T14" fmla="*/ 7 w 378"/>
                <a:gd name="T15" fmla="*/ 715 h 323"/>
                <a:gd name="T16" fmla="*/ 7 w 378"/>
                <a:gd name="T17" fmla="*/ 618 h 323"/>
                <a:gd name="T18" fmla="*/ 9 w 378"/>
                <a:gd name="T19" fmla="*/ 544 h 323"/>
                <a:gd name="T20" fmla="*/ 9 w 378"/>
                <a:gd name="T21" fmla="*/ 135 h 323"/>
                <a:gd name="T22" fmla="*/ 17 w 378"/>
                <a:gd name="T23" fmla="*/ 135 h 323"/>
                <a:gd name="T24" fmla="*/ 18 w 378"/>
                <a:gd name="T25" fmla="*/ 0 h 323"/>
                <a:gd name="T26" fmla="*/ 18 w 378"/>
                <a:gd name="T27" fmla="*/ 544 h 323"/>
                <a:gd name="T28" fmla="*/ 31 w 378"/>
                <a:gd name="T29" fmla="*/ 544 h 323"/>
                <a:gd name="T30" fmla="*/ 31 w 378"/>
                <a:gd name="T31" fmla="*/ 1025 h 323"/>
                <a:gd name="T32" fmla="*/ 32 w 378"/>
                <a:gd name="T33" fmla="*/ 1025 h 323"/>
                <a:gd name="T34" fmla="*/ 32 w 378"/>
                <a:gd name="T35" fmla="*/ 1384 h 323"/>
                <a:gd name="T36" fmla="*/ 31 w 378"/>
                <a:gd name="T37" fmla="*/ 1384 h 323"/>
                <a:gd name="T38" fmla="*/ 31 w 378"/>
                <a:gd name="T39" fmla="*/ 1831 h 323"/>
                <a:gd name="T40" fmla="*/ 20 w 378"/>
                <a:gd name="T41" fmla="*/ 1831 h 3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8"/>
                <a:gd name="T64" fmla="*/ 0 h 323"/>
                <a:gd name="T65" fmla="*/ 378 w 378"/>
                <a:gd name="T66" fmla="*/ 323 h 3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8" h="323">
                  <a:moveTo>
                    <a:pt x="237" y="323"/>
                  </a:moveTo>
                  <a:lnTo>
                    <a:pt x="213" y="292"/>
                  </a:lnTo>
                  <a:lnTo>
                    <a:pt x="0" y="275"/>
                  </a:lnTo>
                  <a:lnTo>
                    <a:pt x="0" y="236"/>
                  </a:lnTo>
                  <a:lnTo>
                    <a:pt x="24" y="236"/>
                  </a:lnTo>
                  <a:lnTo>
                    <a:pt x="55" y="190"/>
                  </a:lnTo>
                  <a:lnTo>
                    <a:pt x="63" y="142"/>
                  </a:lnTo>
                  <a:lnTo>
                    <a:pt x="87" y="126"/>
                  </a:lnTo>
                  <a:lnTo>
                    <a:pt x="87" y="110"/>
                  </a:lnTo>
                  <a:lnTo>
                    <a:pt x="102" y="95"/>
                  </a:lnTo>
                  <a:lnTo>
                    <a:pt x="102" y="24"/>
                  </a:lnTo>
                  <a:lnTo>
                    <a:pt x="189" y="24"/>
                  </a:lnTo>
                  <a:lnTo>
                    <a:pt x="213" y="0"/>
                  </a:lnTo>
                  <a:lnTo>
                    <a:pt x="213" y="95"/>
                  </a:lnTo>
                  <a:lnTo>
                    <a:pt x="363" y="95"/>
                  </a:lnTo>
                  <a:lnTo>
                    <a:pt x="363" y="181"/>
                  </a:lnTo>
                  <a:lnTo>
                    <a:pt x="378" y="181"/>
                  </a:lnTo>
                  <a:lnTo>
                    <a:pt x="378" y="244"/>
                  </a:lnTo>
                  <a:lnTo>
                    <a:pt x="363" y="244"/>
                  </a:lnTo>
                  <a:lnTo>
                    <a:pt x="363" y="323"/>
                  </a:lnTo>
                  <a:lnTo>
                    <a:pt x="237" y="32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60" name="Freeform 45"/>
            <p:cNvSpPr>
              <a:spLocks noChangeAspect="1"/>
            </p:cNvSpPr>
            <p:nvPr/>
          </p:nvSpPr>
          <p:spPr bwMode="auto">
            <a:xfrm>
              <a:off x="2727" y="3589"/>
              <a:ext cx="338" cy="224"/>
            </a:xfrm>
            <a:custGeom>
              <a:avLst/>
              <a:gdLst>
                <a:gd name="T0" fmla="*/ 37 w 361"/>
                <a:gd name="T1" fmla="*/ 1237 h 212"/>
                <a:gd name="T2" fmla="*/ 23 w 361"/>
                <a:gd name="T3" fmla="*/ 1237 h 212"/>
                <a:gd name="T4" fmla="*/ 19 w 361"/>
                <a:gd name="T5" fmla="*/ 1237 h 212"/>
                <a:gd name="T6" fmla="*/ 0 w 361"/>
                <a:gd name="T7" fmla="*/ 1189 h 212"/>
                <a:gd name="T8" fmla="*/ 0 w 361"/>
                <a:gd name="T9" fmla="*/ 1053 h 212"/>
                <a:gd name="T10" fmla="*/ 0 w 361"/>
                <a:gd name="T11" fmla="*/ 867 h 212"/>
                <a:gd name="T12" fmla="*/ 7 w 361"/>
                <a:gd name="T13" fmla="*/ 0 h 212"/>
                <a:gd name="T14" fmla="*/ 22 w 361"/>
                <a:gd name="T15" fmla="*/ 0 h 212"/>
                <a:gd name="T16" fmla="*/ 22 w 361"/>
                <a:gd name="T17" fmla="*/ 93 h 212"/>
                <a:gd name="T18" fmla="*/ 23 w 361"/>
                <a:gd name="T19" fmla="*/ 93 h 212"/>
                <a:gd name="T20" fmla="*/ 31 w 361"/>
                <a:gd name="T21" fmla="*/ 0 h 212"/>
                <a:gd name="T22" fmla="*/ 42 w 361"/>
                <a:gd name="T23" fmla="*/ 0 h 212"/>
                <a:gd name="T24" fmla="*/ 44 w 361"/>
                <a:gd name="T25" fmla="*/ 497 h 212"/>
                <a:gd name="T26" fmla="*/ 41 w 361"/>
                <a:gd name="T27" fmla="*/ 642 h 212"/>
                <a:gd name="T28" fmla="*/ 37 w 361"/>
                <a:gd name="T29" fmla="*/ 1053 h 212"/>
                <a:gd name="T30" fmla="*/ 37 w 361"/>
                <a:gd name="T31" fmla="*/ 1237 h 2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1"/>
                <a:gd name="T49" fmla="*/ 0 h 212"/>
                <a:gd name="T50" fmla="*/ 361 w 361"/>
                <a:gd name="T51" fmla="*/ 212 h 2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1" h="212">
                  <a:moveTo>
                    <a:pt x="306" y="212"/>
                  </a:moveTo>
                  <a:lnTo>
                    <a:pt x="189" y="212"/>
                  </a:lnTo>
                  <a:lnTo>
                    <a:pt x="149" y="212"/>
                  </a:lnTo>
                  <a:lnTo>
                    <a:pt x="0" y="205"/>
                  </a:lnTo>
                  <a:lnTo>
                    <a:pt x="0" y="181"/>
                  </a:lnTo>
                  <a:lnTo>
                    <a:pt x="0" y="150"/>
                  </a:lnTo>
                  <a:lnTo>
                    <a:pt x="8" y="0"/>
                  </a:lnTo>
                  <a:lnTo>
                    <a:pt x="180" y="0"/>
                  </a:lnTo>
                  <a:lnTo>
                    <a:pt x="180" y="17"/>
                  </a:lnTo>
                  <a:lnTo>
                    <a:pt x="189" y="17"/>
                  </a:lnTo>
                  <a:lnTo>
                    <a:pt x="251" y="0"/>
                  </a:lnTo>
                  <a:lnTo>
                    <a:pt x="345" y="0"/>
                  </a:lnTo>
                  <a:lnTo>
                    <a:pt x="361" y="86"/>
                  </a:lnTo>
                  <a:lnTo>
                    <a:pt x="330" y="110"/>
                  </a:lnTo>
                  <a:lnTo>
                    <a:pt x="306" y="181"/>
                  </a:lnTo>
                  <a:lnTo>
                    <a:pt x="306" y="212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61" name="Freeform 46"/>
            <p:cNvSpPr>
              <a:spLocks noChangeAspect="1"/>
            </p:cNvSpPr>
            <p:nvPr/>
          </p:nvSpPr>
          <p:spPr bwMode="auto">
            <a:xfrm>
              <a:off x="3749" y="1825"/>
              <a:ext cx="280" cy="257"/>
            </a:xfrm>
            <a:custGeom>
              <a:avLst/>
              <a:gdLst>
                <a:gd name="T0" fmla="*/ 21 w 300"/>
                <a:gd name="T1" fmla="*/ 372 h 243"/>
                <a:gd name="T2" fmla="*/ 25 w 300"/>
                <a:gd name="T3" fmla="*/ 465 h 243"/>
                <a:gd name="T4" fmla="*/ 28 w 300"/>
                <a:gd name="T5" fmla="*/ 465 h 243"/>
                <a:gd name="T6" fmla="*/ 33 w 300"/>
                <a:gd name="T7" fmla="*/ 651 h 243"/>
                <a:gd name="T8" fmla="*/ 12 w 300"/>
                <a:gd name="T9" fmla="*/ 1472 h 243"/>
                <a:gd name="T10" fmla="*/ 7 w 300"/>
                <a:gd name="T11" fmla="*/ 896 h 243"/>
                <a:gd name="T12" fmla="*/ 7 w 300"/>
                <a:gd name="T13" fmla="*/ 757 h 243"/>
                <a:gd name="T14" fmla="*/ 7 w 300"/>
                <a:gd name="T15" fmla="*/ 757 h 243"/>
                <a:gd name="T16" fmla="*/ 7 w 300"/>
                <a:gd name="T17" fmla="*/ 651 h 243"/>
                <a:gd name="T18" fmla="*/ 7 w 300"/>
                <a:gd name="T19" fmla="*/ 465 h 243"/>
                <a:gd name="T20" fmla="*/ 0 w 300"/>
                <a:gd name="T21" fmla="*/ 282 h 243"/>
                <a:gd name="T22" fmla="*/ 7 w 300"/>
                <a:gd name="T23" fmla="*/ 183 h 243"/>
                <a:gd name="T24" fmla="*/ 7 w 300"/>
                <a:gd name="T25" fmla="*/ 0 h 243"/>
                <a:gd name="T26" fmla="*/ 19 w 300"/>
                <a:gd name="T27" fmla="*/ 89 h 243"/>
                <a:gd name="T28" fmla="*/ 21 w 300"/>
                <a:gd name="T29" fmla="*/ 372 h 2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0"/>
                <a:gd name="T46" fmla="*/ 0 h 243"/>
                <a:gd name="T47" fmla="*/ 300 w 300"/>
                <a:gd name="T48" fmla="*/ 243 h 2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0" h="243">
                  <a:moveTo>
                    <a:pt x="189" y="62"/>
                  </a:moveTo>
                  <a:lnTo>
                    <a:pt x="221" y="78"/>
                  </a:lnTo>
                  <a:lnTo>
                    <a:pt x="245" y="78"/>
                  </a:lnTo>
                  <a:lnTo>
                    <a:pt x="300" y="109"/>
                  </a:lnTo>
                  <a:lnTo>
                    <a:pt x="102" y="243"/>
                  </a:lnTo>
                  <a:lnTo>
                    <a:pt x="39" y="149"/>
                  </a:lnTo>
                  <a:lnTo>
                    <a:pt x="32" y="126"/>
                  </a:lnTo>
                  <a:lnTo>
                    <a:pt x="39" y="126"/>
                  </a:lnTo>
                  <a:lnTo>
                    <a:pt x="8" y="109"/>
                  </a:lnTo>
                  <a:lnTo>
                    <a:pt x="24" y="78"/>
                  </a:lnTo>
                  <a:lnTo>
                    <a:pt x="0" y="47"/>
                  </a:lnTo>
                  <a:lnTo>
                    <a:pt x="24" y="31"/>
                  </a:lnTo>
                  <a:lnTo>
                    <a:pt x="63" y="0"/>
                  </a:lnTo>
                  <a:lnTo>
                    <a:pt x="174" y="16"/>
                  </a:lnTo>
                  <a:lnTo>
                    <a:pt x="189" y="6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62" name="Freeform 47"/>
            <p:cNvSpPr>
              <a:spLocks noChangeAspect="1"/>
            </p:cNvSpPr>
            <p:nvPr/>
          </p:nvSpPr>
          <p:spPr bwMode="auto">
            <a:xfrm>
              <a:off x="3010" y="3574"/>
              <a:ext cx="185" cy="239"/>
            </a:xfrm>
            <a:custGeom>
              <a:avLst/>
              <a:gdLst>
                <a:gd name="T0" fmla="*/ 9 w 199"/>
                <a:gd name="T1" fmla="*/ 229 h 226"/>
                <a:gd name="T2" fmla="*/ 17 w 199"/>
                <a:gd name="T3" fmla="*/ 464 h 226"/>
                <a:gd name="T4" fmla="*/ 17 w 199"/>
                <a:gd name="T5" fmla="*/ 649 h 226"/>
                <a:gd name="T6" fmla="*/ 19 w 199"/>
                <a:gd name="T7" fmla="*/ 893 h 226"/>
                <a:gd name="T8" fmla="*/ 18 w 199"/>
                <a:gd name="T9" fmla="*/ 1068 h 226"/>
                <a:gd name="T10" fmla="*/ 20 w 199"/>
                <a:gd name="T11" fmla="*/ 1258 h 226"/>
                <a:gd name="T12" fmla="*/ 20 w 199"/>
                <a:gd name="T13" fmla="*/ 1353 h 226"/>
                <a:gd name="T14" fmla="*/ 7 w 199"/>
                <a:gd name="T15" fmla="*/ 1353 h 226"/>
                <a:gd name="T16" fmla="*/ 7 w 199"/>
                <a:gd name="T17" fmla="*/ 1258 h 226"/>
                <a:gd name="T18" fmla="*/ 7 w 199"/>
                <a:gd name="T19" fmla="*/ 1258 h 226"/>
                <a:gd name="T20" fmla="*/ 0 w 199"/>
                <a:gd name="T21" fmla="*/ 1177 h 226"/>
                <a:gd name="T22" fmla="*/ 7 w 199"/>
                <a:gd name="T23" fmla="*/ 755 h 226"/>
                <a:gd name="T24" fmla="*/ 7 w 199"/>
                <a:gd name="T25" fmla="*/ 608 h 226"/>
                <a:gd name="T26" fmla="*/ 7 w 199"/>
                <a:gd name="T27" fmla="*/ 84 h 226"/>
                <a:gd name="T28" fmla="*/ 7 w 199"/>
                <a:gd name="T29" fmla="*/ 84 h 226"/>
                <a:gd name="T30" fmla="*/ 9 w 199"/>
                <a:gd name="T31" fmla="*/ 0 h 226"/>
                <a:gd name="T32" fmla="*/ 9 w 199"/>
                <a:gd name="T33" fmla="*/ 229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9"/>
                <a:gd name="T52" fmla="*/ 0 h 226"/>
                <a:gd name="T53" fmla="*/ 199 w 199"/>
                <a:gd name="T54" fmla="*/ 226 h 2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9" h="226">
                  <a:moveTo>
                    <a:pt x="96" y="39"/>
                  </a:moveTo>
                  <a:lnTo>
                    <a:pt x="167" y="78"/>
                  </a:lnTo>
                  <a:lnTo>
                    <a:pt x="167" y="109"/>
                  </a:lnTo>
                  <a:lnTo>
                    <a:pt x="191" y="148"/>
                  </a:lnTo>
                  <a:lnTo>
                    <a:pt x="183" y="179"/>
                  </a:lnTo>
                  <a:lnTo>
                    <a:pt x="199" y="210"/>
                  </a:lnTo>
                  <a:lnTo>
                    <a:pt x="199" y="226"/>
                  </a:lnTo>
                  <a:lnTo>
                    <a:pt x="72" y="226"/>
                  </a:lnTo>
                  <a:lnTo>
                    <a:pt x="55" y="210"/>
                  </a:lnTo>
                  <a:lnTo>
                    <a:pt x="24" y="210"/>
                  </a:lnTo>
                  <a:lnTo>
                    <a:pt x="0" y="195"/>
                  </a:lnTo>
                  <a:lnTo>
                    <a:pt x="24" y="125"/>
                  </a:lnTo>
                  <a:lnTo>
                    <a:pt x="55" y="101"/>
                  </a:lnTo>
                  <a:lnTo>
                    <a:pt x="40" y="15"/>
                  </a:lnTo>
                  <a:lnTo>
                    <a:pt x="72" y="15"/>
                  </a:lnTo>
                  <a:lnTo>
                    <a:pt x="96" y="0"/>
                  </a:lnTo>
                  <a:lnTo>
                    <a:pt x="96" y="39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63" name="Freeform 48"/>
            <p:cNvSpPr>
              <a:spLocks noChangeAspect="1"/>
            </p:cNvSpPr>
            <p:nvPr/>
          </p:nvSpPr>
          <p:spPr bwMode="auto">
            <a:xfrm>
              <a:off x="2062" y="1959"/>
              <a:ext cx="352" cy="247"/>
            </a:xfrm>
            <a:custGeom>
              <a:avLst/>
              <a:gdLst>
                <a:gd name="T0" fmla="*/ 7 w 377"/>
                <a:gd name="T1" fmla="*/ 268 h 234"/>
                <a:gd name="T2" fmla="*/ 7 w 377"/>
                <a:gd name="T3" fmla="*/ 395 h 234"/>
                <a:gd name="T4" fmla="*/ 14 w 377"/>
                <a:gd name="T5" fmla="*/ 0 h 234"/>
                <a:gd name="T6" fmla="*/ 33 w 377"/>
                <a:gd name="T7" fmla="*/ 88 h 234"/>
                <a:gd name="T8" fmla="*/ 31 w 377"/>
                <a:gd name="T9" fmla="*/ 268 h 234"/>
                <a:gd name="T10" fmla="*/ 33 w 377"/>
                <a:gd name="T11" fmla="*/ 489 h 234"/>
                <a:gd name="T12" fmla="*/ 35 w 377"/>
                <a:gd name="T13" fmla="*/ 667 h 234"/>
                <a:gd name="T14" fmla="*/ 39 w 377"/>
                <a:gd name="T15" fmla="*/ 842 h 234"/>
                <a:gd name="T16" fmla="*/ 42 w 377"/>
                <a:gd name="T17" fmla="*/ 1103 h 234"/>
                <a:gd name="T18" fmla="*/ 40 w 377"/>
                <a:gd name="T19" fmla="*/ 1103 h 234"/>
                <a:gd name="T20" fmla="*/ 40 w 377"/>
                <a:gd name="T21" fmla="*/ 1192 h 234"/>
                <a:gd name="T22" fmla="*/ 14 w 377"/>
                <a:gd name="T23" fmla="*/ 1192 h 234"/>
                <a:gd name="T24" fmla="*/ 14 w 377"/>
                <a:gd name="T25" fmla="*/ 1319 h 234"/>
                <a:gd name="T26" fmla="*/ 13 w 377"/>
                <a:gd name="T27" fmla="*/ 1319 h 234"/>
                <a:gd name="T28" fmla="*/ 12 w 377"/>
                <a:gd name="T29" fmla="*/ 1295 h 234"/>
                <a:gd name="T30" fmla="*/ 13 w 377"/>
                <a:gd name="T31" fmla="*/ 1192 h 234"/>
                <a:gd name="T32" fmla="*/ 7 w 377"/>
                <a:gd name="T33" fmla="*/ 1192 h 234"/>
                <a:gd name="T34" fmla="*/ 7 w 377"/>
                <a:gd name="T35" fmla="*/ 974 h 234"/>
                <a:gd name="T36" fmla="*/ 7 w 377"/>
                <a:gd name="T37" fmla="*/ 974 h 234"/>
                <a:gd name="T38" fmla="*/ 0 w 377"/>
                <a:gd name="T39" fmla="*/ 395 h 234"/>
                <a:gd name="T40" fmla="*/ 7 w 377"/>
                <a:gd name="T41" fmla="*/ 268 h 2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7"/>
                <a:gd name="T64" fmla="*/ 0 h 234"/>
                <a:gd name="T65" fmla="*/ 377 w 377"/>
                <a:gd name="T66" fmla="*/ 234 h 2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7" h="234">
                  <a:moveTo>
                    <a:pt x="23" y="47"/>
                  </a:moveTo>
                  <a:lnTo>
                    <a:pt x="55" y="70"/>
                  </a:lnTo>
                  <a:lnTo>
                    <a:pt x="117" y="0"/>
                  </a:lnTo>
                  <a:lnTo>
                    <a:pt x="291" y="16"/>
                  </a:lnTo>
                  <a:lnTo>
                    <a:pt x="275" y="47"/>
                  </a:lnTo>
                  <a:lnTo>
                    <a:pt x="291" y="86"/>
                  </a:lnTo>
                  <a:lnTo>
                    <a:pt x="314" y="117"/>
                  </a:lnTo>
                  <a:lnTo>
                    <a:pt x="354" y="149"/>
                  </a:lnTo>
                  <a:lnTo>
                    <a:pt x="377" y="195"/>
                  </a:lnTo>
                  <a:lnTo>
                    <a:pt x="361" y="195"/>
                  </a:lnTo>
                  <a:lnTo>
                    <a:pt x="361" y="212"/>
                  </a:lnTo>
                  <a:lnTo>
                    <a:pt x="117" y="212"/>
                  </a:lnTo>
                  <a:lnTo>
                    <a:pt x="117" y="234"/>
                  </a:lnTo>
                  <a:lnTo>
                    <a:pt x="109" y="234"/>
                  </a:lnTo>
                  <a:lnTo>
                    <a:pt x="102" y="227"/>
                  </a:lnTo>
                  <a:lnTo>
                    <a:pt x="109" y="212"/>
                  </a:lnTo>
                  <a:lnTo>
                    <a:pt x="55" y="212"/>
                  </a:lnTo>
                  <a:lnTo>
                    <a:pt x="55" y="172"/>
                  </a:lnTo>
                  <a:lnTo>
                    <a:pt x="46" y="172"/>
                  </a:lnTo>
                  <a:lnTo>
                    <a:pt x="0" y="70"/>
                  </a:lnTo>
                  <a:lnTo>
                    <a:pt x="23" y="4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64" name="Freeform 49"/>
            <p:cNvSpPr>
              <a:spLocks noChangeAspect="1"/>
            </p:cNvSpPr>
            <p:nvPr/>
          </p:nvSpPr>
          <p:spPr bwMode="auto">
            <a:xfrm>
              <a:off x="2595" y="2463"/>
              <a:ext cx="328" cy="232"/>
            </a:xfrm>
            <a:custGeom>
              <a:avLst/>
              <a:gdLst>
                <a:gd name="T0" fmla="*/ 22 w 353"/>
                <a:gd name="T1" fmla="*/ 79 h 220"/>
                <a:gd name="T2" fmla="*/ 26 w 353"/>
                <a:gd name="T3" fmla="*/ 434 h 220"/>
                <a:gd name="T4" fmla="*/ 33 w 353"/>
                <a:gd name="T5" fmla="*/ 603 h 220"/>
                <a:gd name="T6" fmla="*/ 30 w 353"/>
                <a:gd name="T7" fmla="*/ 603 h 220"/>
                <a:gd name="T8" fmla="*/ 18 w 353"/>
                <a:gd name="T9" fmla="*/ 993 h 220"/>
                <a:gd name="T10" fmla="*/ 18 w 353"/>
                <a:gd name="T11" fmla="*/ 1118 h 220"/>
                <a:gd name="T12" fmla="*/ 15 w 353"/>
                <a:gd name="T13" fmla="*/ 1204 h 220"/>
                <a:gd name="T14" fmla="*/ 9 w 353"/>
                <a:gd name="T15" fmla="*/ 1033 h 220"/>
                <a:gd name="T16" fmla="*/ 9 w 353"/>
                <a:gd name="T17" fmla="*/ 865 h 220"/>
                <a:gd name="T18" fmla="*/ 9 w 353"/>
                <a:gd name="T19" fmla="*/ 820 h 220"/>
                <a:gd name="T20" fmla="*/ 7 w 353"/>
                <a:gd name="T21" fmla="*/ 649 h 220"/>
                <a:gd name="T22" fmla="*/ 0 w 353"/>
                <a:gd name="T23" fmla="*/ 649 h 220"/>
                <a:gd name="T24" fmla="*/ 7 w 353"/>
                <a:gd name="T25" fmla="*/ 176 h 220"/>
                <a:gd name="T26" fmla="*/ 7 w 353"/>
                <a:gd name="T27" fmla="*/ 176 h 220"/>
                <a:gd name="T28" fmla="*/ 7 w 353"/>
                <a:gd name="T29" fmla="*/ 0 h 220"/>
                <a:gd name="T30" fmla="*/ 22 w 353"/>
                <a:gd name="T31" fmla="*/ 0 h 220"/>
                <a:gd name="T32" fmla="*/ 22 w 353"/>
                <a:gd name="T33" fmla="*/ 79 h 2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3"/>
                <a:gd name="T52" fmla="*/ 0 h 220"/>
                <a:gd name="T53" fmla="*/ 353 w 353"/>
                <a:gd name="T54" fmla="*/ 220 h 2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3" h="220">
                  <a:moveTo>
                    <a:pt x="228" y="15"/>
                  </a:moveTo>
                  <a:lnTo>
                    <a:pt x="267" y="79"/>
                  </a:lnTo>
                  <a:lnTo>
                    <a:pt x="353" y="111"/>
                  </a:lnTo>
                  <a:lnTo>
                    <a:pt x="306" y="111"/>
                  </a:lnTo>
                  <a:lnTo>
                    <a:pt x="188" y="181"/>
                  </a:lnTo>
                  <a:lnTo>
                    <a:pt x="181" y="205"/>
                  </a:lnTo>
                  <a:lnTo>
                    <a:pt x="142" y="220"/>
                  </a:lnTo>
                  <a:lnTo>
                    <a:pt x="95" y="189"/>
                  </a:lnTo>
                  <a:lnTo>
                    <a:pt x="95" y="158"/>
                  </a:lnTo>
                  <a:lnTo>
                    <a:pt x="95" y="150"/>
                  </a:lnTo>
                  <a:lnTo>
                    <a:pt x="79" y="118"/>
                  </a:lnTo>
                  <a:lnTo>
                    <a:pt x="0" y="118"/>
                  </a:lnTo>
                  <a:lnTo>
                    <a:pt x="47" y="32"/>
                  </a:lnTo>
                  <a:lnTo>
                    <a:pt x="55" y="32"/>
                  </a:lnTo>
                  <a:lnTo>
                    <a:pt x="55" y="0"/>
                  </a:lnTo>
                  <a:lnTo>
                    <a:pt x="228" y="0"/>
                  </a:lnTo>
                  <a:lnTo>
                    <a:pt x="228" y="15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65" name="Freeform 50"/>
            <p:cNvSpPr>
              <a:spLocks noChangeAspect="1"/>
            </p:cNvSpPr>
            <p:nvPr/>
          </p:nvSpPr>
          <p:spPr bwMode="auto">
            <a:xfrm>
              <a:off x="2756" y="3066"/>
              <a:ext cx="234" cy="167"/>
            </a:xfrm>
            <a:custGeom>
              <a:avLst/>
              <a:gdLst>
                <a:gd name="T0" fmla="*/ 0 w 252"/>
                <a:gd name="T1" fmla="*/ 0 h 156"/>
                <a:gd name="T2" fmla="*/ 7 w 252"/>
                <a:gd name="T3" fmla="*/ 551 h 156"/>
                <a:gd name="T4" fmla="*/ 7 w 252"/>
                <a:gd name="T5" fmla="*/ 760 h 156"/>
                <a:gd name="T6" fmla="*/ 7 w 252"/>
                <a:gd name="T7" fmla="*/ 833 h 156"/>
                <a:gd name="T8" fmla="*/ 7 w 252"/>
                <a:gd name="T9" fmla="*/ 1028 h 156"/>
                <a:gd name="T10" fmla="*/ 7 w 252"/>
                <a:gd name="T11" fmla="*/ 1171 h 156"/>
                <a:gd name="T12" fmla="*/ 7 w 252"/>
                <a:gd name="T13" fmla="*/ 1171 h 156"/>
                <a:gd name="T14" fmla="*/ 7 w 252"/>
                <a:gd name="T15" fmla="*/ 1398 h 156"/>
                <a:gd name="T16" fmla="*/ 8 w 252"/>
                <a:gd name="T17" fmla="*/ 1171 h 156"/>
                <a:gd name="T18" fmla="*/ 12 w 252"/>
                <a:gd name="T19" fmla="*/ 1398 h 156"/>
                <a:gd name="T20" fmla="*/ 23 w 252"/>
                <a:gd name="T21" fmla="*/ 1398 h 156"/>
                <a:gd name="T22" fmla="*/ 23 w 252"/>
                <a:gd name="T23" fmla="*/ 1100 h 156"/>
                <a:gd name="T24" fmla="*/ 24 w 252"/>
                <a:gd name="T25" fmla="*/ 7 h 156"/>
                <a:gd name="T26" fmla="*/ 0 w 252"/>
                <a:gd name="T27" fmla="*/ 0 h 1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52"/>
                <a:gd name="T43" fmla="*/ 0 h 156"/>
                <a:gd name="T44" fmla="*/ 252 w 252"/>
                <a:gd name="T45" fmla="*/ 156 h 1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52" h="156">
                  <a:moveTo>
                    <a:pt x="0" y="0"/>
                  </a:moveTo>
                  <a:lnTo>
                    <a:pt x="31" y="62"/>
                  </a:lnTo>
                  <a:lnTo>
                    <a:pt x="31" y="86"/>
                  </a:lnTo>
                  <a:lnTo>
                    <a:pt x="16" y="94"/>
                  </a:lnTo>
                  <a:lnTo>
                    <a:pt x="31" y="117"/>
                  </a:lnTo>
                  <a:lnTo>
                    <a:pt x="16" y="133"/>
                  </a:lnTo>
                  <a:lnTo>
                    <a:pt x="71" y="133"/>
                  </a:lnTo>
                  <a:lnTo>
                    <a:pt x="71" y="156"/>
                  </a:lnTo>
                  <a:lnTo>
                    <a:pt x="87" y="133"/>
                  </a:lnTo>
                  <a:lnTo>
                    <a:pt x="118" y="156"/>
                  </a:lnTo>
                  <a:lnTo>
                    <a:pt x="244" y="156"/>
                  </a:lnTo>
                  <a:lnTo>
                    <a:pt x="244" y="125"/>
                  </a:lnTo>
                  <a:lnTo>
                    <a:pt x="25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66" name="Freeform 51"/>
            <p:cNvSpPr>
              <a:spLocks noChangeAspect="1"/>
            </p:cNvSpPr>
            <p:nvPr/>
          </p:nvSpPr>
          <p:spPr bwMode="auto">
            <a:xfrm>
              <a:off x="1680" y="864"/>
              <a:ext cx="153" cy="271"/>
            </a:xfrm>
            <a:custGeom>
              <a:avLst/>
              <a:gdLst>
                <a:gd name="T0" fmla="*/ 0 w 165"/>
                <a:gd name="T1" fmla="*/ 0 h 256"/>
                <a:gd name="T2" fmla="*/ 15 w 165"/>
                <a:gd name="T3" fmla="*/ 0 h 256"/>
                <a:gd name="T4" fmla="*/ 9 w 165"/>
                <a:gd name="T5" fmla="*/ 672 h 256"/>
                <a:gd name="T6" fmla="*/ 9 w 165"/>
                <a:gd name="T7" fmla="*/ 1095 h 256"/>
                <a:gd name="T8" fmla="*/ 6 w 165"/>
                <a:gd name="T9" fmla="*/ 1587 h 256"/>
                <a:gd name="T10" fmla="*/ 0 w 165"/>
                <a:gd name="T11" fmla="*/ 0 h 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5"/>
                <a:gd name="T19" fmla="*/ 0 h 256"/>
                <a:gd name="T20" fmla="*/ 165 w 165"/>
                <a:gd name="T21" fmla="*/ 256 h 2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5" h="256">
                  <a:moveTo>
                    <a:pt x="0" y="0"/>
                  </a:moveTo>
                  <a:lnTo>
                    <a:pt x="165" y="0"/>
                  </a:lnTo>
                  <a:lnTo>
                    <a:pt x="103" y="109"/>
                  </a:lnTo>
                  <a:lnTo>
                    <a:pt x="103" y="178"/>
                  </a:lnTo>
                  <a:lnTo>
                    <a:pt x="40" y="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67" name="Freeform 52"/>
            <p:cNvSpPr>
              <a:spLocks noChangeAspect="1"/>
            </p:cNvSpPr>
            <p:nvPr/>
          </p:nvSpPr>
          <p:spPr bwMode="auto">
            <a:xfrm>
              <a:off x="2506" y="1146"/>
              <a:ext cx="259" cy="214"/>
            </a:xfrm>
            <a:custGeom>
              <a:avLst/>
              <a:gdLst>
                <a:gd name="T0" fmla="*/ 7 w 277"/>
                <a:gd name="T1" fmla="*/ 850 h 203"/>
                <a:gd name="T2" fmla="*/ 7 w 277"/>
                <a:gd name="T3" fmla="*/ 597 h 203"/>
                <a:gd name="T4" fmla="*/ 7 w 277"/>
                <a:gd name="T5" fmla="*/ 597 h 203"/>
                <a:gd name="T6" fmla="*/ 0 w 277"/>
                <a:gd name="T7" fmla="*/ 170 h 203"/>
                <a:gd name="T8" fmla="*/ 7 w 277"/>
                <a:gd name="T9" fmla="*/ 124 h 203"/>
                <a:gd name="T10" fmla="*/ 7 w 277"/>
                <a:gd name="T11" fmla="*/ 170 h 203"/>
                <a:gd name="T12" fmla="*/ 7 w 277"/>
                <a:gd name="T13" fmla="*/ 8 h 203"/>
                <a:gd name="T14" fmla="*/ 14 w 277"/>
                <a:gd name="T15" fmla="*/ 0 h 203"/>
                <a:gd name="T16" fmla="*/ 14 w 277"/>
                <a:gd name="T17" fmla="*/ 296 h 203"/>
                <a:gd name="T18" fmla="*/ 20 w 277"/>
                <a:gd name="T19" fmla="*/ 597 h 203"/>
                <a:gd name="T20" fmla="*/ 30 w 277"/>
                <a:gd name="T21" fmla="*/ 765 h 203"/>
                <a:gd name="T22" fmla="*/ 30 w 277"/>
                <a:gd name="T23" fmla="*/ 968 h 203"/>
                <a:gd name="T24" fmla="*/ 32 w 277"/>
                <a:gd name="T25" fmla="*/ 1103 h 203"/>
                <a:gd name="T26" fmla="*/ 7 w 277"/>
                <a:gd name="T27" fmla="*/ 1103 h 203"/>
                <a:gd name="T28" fmla="*/ 7 w 277"/>
                <a:gd name="T29" fmla="*/ 850 h 20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7"/>
                <a:gd name="T46" fmla="*/ 0 h 203"/>
                <a:gd name="T47" fmla="*/ 277 w 277"/>
                <a:gd name="T48" fmla="*/ 203 h 20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7" h="203">
                  <a:moveTo>
                    <a:pt x="63" y="157"/>
                  </a:moveTo>
                  <a:lnTo>
                    <a:pt x="63" y="110"/>
                  </a:lnTo>
                  <a:lnTo>
                    <a:pt x="24" y="110"/>
                  </a:lnTo>
                  <a:lnTo>
                    <a:pt x="0" y="32"/>
                  </a:lnTo>
                  <a:lnTo>
                    <a:pt x="8" y="24"/>
                  </a:lnTo>
                  <a:lnTo>
                    <a:pt x="63" y="32"/>
                  </a:lnTo>
                  <a:lnTo>
                    <a:pt x="63" y="8"/>
                  </a:lnTo>
                  <a:lnTo>
                    <a:pt x="111" y="0"/>
                  </a:lnTo>
                  <a:lnTo>
                    <a:pt x="111" y="55"/>
                  </a:lnTo>
                  <a:lnTo>
                    <a:pt x="174" y="110"/>
                  </a:lnTo>
                  <a:lnTo>
                    <a:pt x="252" y="141"/>
                  </a:lnTo>
                  <a:lnTo>
                    <a:pt x="252" y="180"/>
                  </a:lnTo>
                  <a:lnTo>
                    <a:pt x="277" y="203"/>
                  </a:lnTo>
                  <a:lnTo>
                    <a:pt x="63" y="203"/>
                  </a:lnTo>
                  <a:lnTo>
                    <a:pt x="63" y="15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68" name="Freeform 53"/>
            <p:cNvSpPr>
              <a:spLocks noChangeAspect="1"/>
            </p:cNvSpPr>
            <p:nvPr/>
          </p:nvSpPr>
          <p:spPr bwMode="auto">
            <a:xfrm>
              <a:off x="2156" y="3780"/>
              <a:ext cx="330" cy="289"/>
            </a:xfrm>
            <a:custGeom>
              <a:avLst/>
              <a:gdLst>
                <a:gd name="T0" fmla="*/ 6 w 356"/>
                <a:gd name="T1" fmla="*/ 1601 h 273"/>
                <a:gd name="T2" fmla="*/ 0 w 356"/>
                <a:gd name="T3" fmla="*/ 1492 h 273"/>
                <a:gd name="T4" fmla="*/ 6 w 356"/>
                <a:gd name="T5" fmla="*/ 1404 h 273"/>
                <a:gd name="T6" fmla="*/ 6 w 356"/>
                <a:gd name="T7" fmla="*/ 1204 h 273"/>
                <a:gd name="T8" fmla="*/ 6 w 356"/>
                <a:gd name="T9" fmla="*/ 1066 h 273"/>
                <a:gd name="T10" fmla="*/ 6 w 356"/>
                <a:gd name="T11" fmla="*/ 865 h 273"/>
                <a:gd name="T12" fmla="*/ 6 w 356"/>
                <a:gd name="T13" fmla="*/ 138 h 273"/>
                <a:gd name="T14" fmla="*/ 9 w 356"/>
                <a:gd name="T15" fmla="*/ 138 h 273"/>
                <a:gd name="T16" fmla="*/ 9 w 356"/>
                <a:gd name="T17" fmla="*/ 88 h 273"/>
                <a:gd name="T18" fmla="*/ 20 w 356"/>
                <a:gd name="T19" fmla="*/ 0 h 273"/>
                <a:gd name="T20" fmla="*/ 23 w 356"/>
                <a:gd name="T21" fmla="*/ 0 h 273"/>
                <a:gd name="T22" fmla="*/ 31 w 356"/>
                <a:gd name="T23" fmla="*/ 0 h 273"/>
                <a:gd name="T24" fmla="*/ 31 w 356"/>
                <a:gd name="T25" fmla="*/ 1695 h 273"/>
                <a:gd name="T26" fmla="*/ 6 w 356"/>
                <a:gd name="T27" fmla="*/ 1601 h 2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56"/>
                <a:gd name="T43" fmla="*/ 0 h 273"/>
                <a:gd name="T44" fmla="*/ 356 w 356"/>
                <a:gd name="T45" fmla="*/ 273 h 27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56" h="273">
                  <a:moveTo>
                    <a:pt x="7" y="258"/>
                  </a:moveTo>
                  <a:lnTo>
                    <a:pt x="0" y="241"/>
                  </a:lnTo>
                  <a:lnTo>
                    <a:pt x="7" y="226"/>
                  </a:lnTo>
                  <a:lnTo>
                    <a:pt x="64" y="195"/>
                  </a:lnTo>
                  <a:lnTo>
                    <a:pt x="79" y="172"/>
                  </a:lnTo>
                  <a:lnTo>
                    <a:pt x="79" y="140"/>
                  </a:lnTo>
                  <a:lnTo>
                    <a:pt x="79" y="23"/>
                  </a:lnTo>
                  <a:lnTo>
                    <a:pt x="103" y="23"/>
                  </a:lnTo>
                  <a:lnTo>
                    <a:pt x="103" y="15"/>
                  </a:lnTo>
                  <a:lnTo>
                    <a:pt x="230" y="0"/>
                  </a:lnTo>
                  <a:lnTo>
                    <a:pt x="261" y="0"/>
                  </a:lnTo>
                  <a:lnTo>
                    <a:pt x="356" y="0"/>
                  </a:lnTo>
                  <a:lnTo>
                    <a:pt x="349" y="273"/>
                  </a:lnTo>
                  <a:lnTo>
                    <a:pt x="7" y="258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69" name="Freeform 54"/>
            <p:cNvSpPr>
              <a:spLocks noChangeAspect="1"/>
            </p:cNvSpPr>
            <p:nvPr/>
          </p:nvSpPr>
          <p:spPr bwMode="auto">
            <a:xfrm>
              <a:off x="2501" y="1626"/>
              <a:ext cx="213" cy="263"/>
            </a:xfrm>
            <a:custGeom>
              <a:avLst/>
              <a:gdLst>
                <a:gd name="T0" fmla="*/ 0 w 229"/>
                <a:gd name="T1" fmla="*/ 1187 h 250"/>
                <a:gd name="T2" fmla="*/ 7 w 229"/>
                <a:gd name="T3" fmla="*/ 0 h 250"/>
                <a:gd name="T4" fmla="*/ 7 w 229"/>
                <a:gd name="T5" fmla="*/ 7 h 250"/>
                <a:gd name="T6" fmla="*/ 7 w 229"/>
                <a:gd name="T7" fmla="*/ 193 h 250"/>
                <a:gd name="T8" fmla="*/ 23 w 229"/>
                <a:gd name="T9" fmla="*/ 747 h 250"/>
                <a:gd name="T10" fmla="*/ 21 w 229"/>
                <a:gd name="T11" fmla="*/ 866 h 250"/>
                <a:gd name="T12" fmla="*/ 17 w 229"/>
                <a:gd name="T13" fmla="*/ 1273 h 250"/>
                <a:gd name="T14" fmla="*/ 16 w 229"/>
                <a:gd name="T15" fmla="*/ 1187 h 250"/>
                <a:gd name="T16" fmla="*/ 13 w 229"/>
                <a:gd name="T17" fmla="*/ 1187 h 250"/>
                <a:gd name="T18" fmla="*/ 7 w 229"/>
                <a:gd name="T19" fmla="*/ 1187 h 250"/>
                <a:gd name="T20" fmla="*/ 0 w 229"/>
                <a:gd name="T21" fmla="*/ 1187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9"/>
                <a:gd name="T34" fmla="*/ 0 h 250"/>
                <a:gd name="T35" fmla="*/ 229 w 229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9" h="250">
                  <a:moveTo>
                    <a:pt x="0" y="235"/>
                  </a:moveTo>
                  <a:lnTo>
                    <a:pt x="8" y="0"/>
                  </a:lnTo>
                  <a:lnTo>
                    <a:pt x="47" y="7"/>
                  </a:lnTo>
                  <a:lnTo>
                    <a:pt x="71" y="39"/>
                  </a:lnTo>
                  <a:lnTo>
                    <a:pt x="229" y="148"/>
                  </a:lnTo>
                  <a:lnTo>
                    <a:pt x="214" y="172"/>
                  </a:lnTo>
                  <a:lnTo>
                    <a:pt x="166" y="250"/>
                  </a:lnTo>
                  <a:lnTo>
                    <a:pt x="158" y="235"/>
                  </a:lnTo>
                  <a:lnTo>
                    <a:pt x="119" y="235"/>
                  </a:lnTo>
                  <a:lnTo>
                    <a:pt x="47" y="235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70" name="Freeform 55"/>
            <p:cNvSpPr>
              <a:spLocks noChangeAspect="1"/>
            </p:cNvSpPr>
            <p:nvPr/>
          </p:nvSpPr>
          <p:spPr bwMode="auto">
            <a:xfrm>
              <a:off x="3135" y="2755"/>
              <a:ext cx="352" cy="412"/>
            </a:xfrm>
            <a:custGeom>
              <a:avLst/>
              <a:gdLst>
                <a:gd name="T0" fmla="*/ 7 w 378"/>
                <a:gd name="T1" fmla="*/ 545 h 390"/>
                <a:gd name="T2" fmla="*/ 7 w 378"/>
                <a:gd name="T3" fmla="*/ 446 h 390"/>
                <a:gd name="T4" fmla="*/ 16 w 378"/>
                <a:gd name="T5" fmla="*/ 0 h 390"/>
                <a:gd name="T6" fmla="*/ 18 w 378"/>
                <a:gd name="T7" fmla="*/ 130 h 390"/>
                <a:gd name="T8" fmla="*/ 28 w 378"/>
                <a:gd name="T9" fmla="*/ 1309 h 390"/>
                <a:gd name="T10" fmla="*/ 36 w 378"/>
                <a:gd name="T11" fmla="*/ 1046 h 390"/>
                <a:gd name="T12" fmla="*/ 38 w 378"/>
                <a:gd name="T13" fmla="*/ 1046 h 390"/>
                <a:gd name="T14" fmla="*/ 33 w 378"/>
                <a:gd name="T15" fmla="*/ 1309 h 390"/>
                <a:gd name="T16" fmla="*/ 33 w 378"/>
                <a:gd name="T17" fmla="*/ 1230 h 390"/>
                <a:gd name="T18" fmla="*/ 30 w 378"/>
                <a:gd name="T19" fmla="*/ 1309 h 390"/>
                <a:gd name="T20" fmla="*/ 32 w 378"/>
                <a:gd name="T21" fmla="*/ 1349 h 390"/>
                <a:gd name="T22" fmla="*/ 14 w 378"/>
                <a:gd name="T23" fmla="*/ 2258 h 390"/>
                <a:gd name="T24" fmla="*/ 12 w 378"/>
                <a:gd name="T25" fmla="*/ 2030 h 390"/>
                <a:gd name="T26" fmla="*/ 8 w 378"/>
                <a:gd name="T27" fmla="*/ 2030 h 390"/>
                <a:gd name="T28" fmla="*/ 7 w 378"/>
                <a:gd name="T29" fmla="*/ 1895 h 390"/>
                <a:gd name="T30" fmla="*/ 7 w 378"/>
                <a:gd name="T31" fmla="*/ 1895 h 390"/>
                <a:gd name="T32" fmla="*/ 7 w 378"/>
                <a:gd name="T33" fmla="*/ 1848 h 390"/>
                <a:gd name="T34" fmla="*/ 7 w 378"/>
                <a:gd name="T35" fmla="*/ 1759 h 390"/>
                <a:gd name="T36" fmla="*/ 7 w 378"/>
                <a:gd name="T37" fmla="*/ 1665 h 390"/>
                <a:gd name="T38" fmla="*/ 7 w 378"/>
                <a:gd name="T39" fmla="*/ 1539 h 390"/>
                <a:gd name="T40" fmla="*/ 7 w 378"/>
                <a:gd name="T41" fmla="*/ 1401 h 390"/>
                <a:gd name="T42" fmla="*/ 7 w 378"/>
                <a:gd name="T43" fmla="*/ 1309 h 390"/>
                <a:gd name="T44" fmla="*/ 7 w 378"/>
                <a:gd name="T45" fmla="*/ 1230 h 390"/>
                <a:gd name="T46" fmla="*/ 7 w 378"/>
                <a:gd name="T47" fmla="*/ 1173 h 390"/>
                <a:gd name="T48" fmla="*/ 0 w 378"/>
                <a:gd name="T49" fmla="*/ 809 h 390"/>
                <a:gd name="T50" fmla="*/ 7 w 378"/>
                <a:gd name="T51" fmla="*/ 724 h 390"/>
                <a:gd name="T52" fmla="*/ 7 w 378"/>
                <a:gd name="T53" fmla="*/ 545 h 39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8"/>
                <a:gd name="T82" fmla="*/ 0 h 390"/>
                <a:gd name="T83" fmla="*/ 378 w 378"/>
                <a:gd name="T84" fmla="*/ 390 h 39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8" h="390">
                  <a:moveTo>
                    <a:pt x="63" y="94"/>
                  </a:moveTo>
                  <a:lnTo>
                    <a:pt x="55" y="78"/>
                  </a:lnTo>
                  <a:lnTo>
                    <a:pt x="150" y="0"/>
                  </a:lnTo>
                  <a:lnTo>
                    <a:pt x="173" y="23"/>
                  </a:lnTo>
                  <a:lnTo>
                    <a:pt x="276" y="226"/>
                  </a:lnTo>
                  <a:lnTo>
                    <a:pt x="354" y="180"/>
                  </a:lnTo>
                  <a:lnTo>
                    <a:pt x="378" y="180"/>
                  </a:lnTo>
                  <a:lnTo>
                    <a:pt x="323" y="226"/>
                  </a:lnTo>
                  <a:lnTo>
                    <a:pt x="323" y="211"/>
                  </a:lnTo>
                  <a:lnTo>
                    <a:pt x="299" y="226"/>
                  </a:lnTo>
                  <a:lnTo>
                    <a:pt x="307" y="234"/>
                  </a:lnTo>
                  <a:lnTo>
                    <a:pt x="134" y="390"/>
                  </a:lnTo>
                  <a:lnTo>
                    <a:pt x="111" y="351"/>
                  </a:lnTo>
                  <a:lnTo>
                    <a:pt x="87" y="351"/>
                  </a:lnTo>
                  <a:lnTo>
                    <a:pt x="63" y="327"/>
                  </a:lnTo>
                  <a:lnTo>
                    <a:pt x="79" y="327"/>
                  </a:lnTo>
                  <a:lnTo>
                    <a:pt x="63" y="320"/>
                  </a:lnTo>
                  <a:lnTo>
                    <a:pt x="63" y="304"/>
                  </a:lnTo>
                  <a:lnTo>
                    <a:pt x="55" y="288"/>
                  </a:lnTo>
                  <a:lnTo>
                    <a:pt x="63" y="265"/>
                  </a:lnTo>
                  <a:lnTo>
                    <a:pt x="31" y="242"/>
                  </a:lnTo>
                  <a:lnTo>
                    <a:pt x="55" y="226"/>
                  </a:lnTo>
                  <a:lnTo>
                    <a:pt x="48" y="211"/>
                  </a:lnTo>
                  <a:lnTo>
                    <a:pt x="63" y="203"/>
                  </a:lnTo>
                  <a:lnTo>
                    <a:pt x="0" y="140"/>
                  </a:lnTo>
                  <a:lnTo>
                    <a:pt x="24" y="125"/>
                  </a:lnTo>
                  <a:lnTo>
                    <a:pt x="63" y="9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71" name="Freeform 56"/>
            <p:cNvSpPr>
              <a:spLocks noChangeAspect="1"/>
            </p:cNvSpPr>
            <p:nvPr/>
          </p:nvSpPr>
          <p:spPr bwMode="auto">
            <a:xfrm>
              <a:off x="2705" y="2879"/>
              <a:ext cx="285" cy="196"/>
            </a:xfrm>
            <a:custGeom>
              <a:avLst/>
              <a:gdLst>
                <a:gd name="T0" fmla="*/ 6 w 308"/>
                <a:gd name="T1" fmla="*/ 957 h 186"/>
                <a:gd name="T2" fmla="*/ 6 w 308"/>
                <a:gd name="T3" fmla="*/ 914 h 186"/>
                <a:gd name="T4" fmla="*/ 6 w 308"/>
                <a:gd name="T5" fmla="*/ 746 h 186"/>
                <a:gd name="T6" fmla="*/ 0 w 308"/>
                <a:gd name="T7" fmla="*/ 501 h 186"/>
                <a:gd name="T8" fmla="*/ 6 w 308"/>
                <a:gd name="T9" fmla="*/ 459 h 186"/>
                <a:gd name="T10" fmla="*/ 6 w 308"/>
                <a:gd name="T11" fmla="*/ 118 h 186"/>
                <a:gd name="T12" fmla="*/ 9 w 308"/>
                <a:gd name="T13" fmla="*/ 0 h 186"/>
                <a:gd name="T14" fmla="*/ 13 w 308"/>
                <a:gd name="T15" fmla="*/ 0 h 186"/>
                <a:gd name="T16" fmla="*/ 25 w 308"/>
                <a:gd name="T17" fmla="*/ 0 h 186"/>
                <a:gd name="T18" fmla="*/ 26 w 308"/>
                <a:gd name="T19" fmla="*/ 0 h 186"/>
                <a:gd name="T20" fmla="*/ 26 w 308"/>
                <a:gd name="T21" fmla="*/ 667 h 186"/>
                <a:gd name="T22" fmla="*/ 26 w 308"/>
                <a:gd name="T23" fmla="*/ 995 h 186"/>
                <a:gd name="T24" fmla="*/ 6 w 308"/>
                <a:gd name="T25" fmla="*/ 957 h 1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8"/>
                <a:gd name="T40" fmla="*/ 0 h 186"/>
                <a:gd name="T41" fmla="*/ 308 w 308"/>
                <a:gd name="T42" fmla="*/ 186 h 1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8" h="186">
                  <a:moveTo>
                    <a:pt x="56" y="179"/>
                  </a:moveTo>
                  <a:lnTo>
                    <a:pt x="39" y="171"/>
                  </a:lnTo>
                  <a:lnTo>
                    <a:pt x="39" y="140"/>
                  </a:lnTo>
                  <a:lnTo>
                    <a:pt x="0" y="93"/>
                  </a:lnTo>
                  <a:lnTo>
                    <a:pt x="8" y="86"/>
                  </a:lnTo>
                  <a:lnTo>
                    <a:pt x="56" y="23"/>
                  </a:lnTo>
                  <a:lnTo>
                    <a:pt x="111" y="0"/>
                  </a:lnTo>
                  <a:lnTo>
                    <a:pt x="143" y="0"/>
                  </a:lnTo>
                  <a:lnTo>
                    <a:pt x="300" y="0"/>
                  </a:lnTo>
                  <a:lnTo>
                    <a:pt x="308" y="0"/>
                  </a:lnTo>
                  <a:lnTo>
                    <a:pt x="308" y="125"/>
                  </a:lnTo>
                  <a:lnTo>
                    <a:pt x="308" y="186"/>
                  </a:lnTo>
                  <a:lnTo>
                    <a:pt x="56" y="179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72" name="Freeform 57"/>
            <p:cNvSpPr>
              <a:spLocks noChangeAspect="1"/>
            </p:cNvSpPr>
            <p:nvPr/>
          </p:nvSpPr>
          <p:spPr bwMode="auto">
            <a:xfrm>
              <a:off x="2425" y="3359"/>
              <a:ext cx="315" cy="155"/>
            </a:xfrm>
            <a:custGeom>
              <a:avLst/>
              <a:gdLst>
                <a:gd name="T0" fmla="*/ 7 w 339"/>
                <a:gd name="T1" fmla="*/ 802 h 147"/>
                <a:gd name="T2" fmla="*/ 7 w 339"/>
                <a:gd name="T3" fmla="*/ 667 h 147"/>
                <a:gd name="T4" fmla="*/ 0 w 339"/>
                <a:gd name="T5" fmla="*/ 336 h 147"/>
                <a:gd name="T6" fmla="*/ 0 w 339"/>
                <a:gd name="T7" fmla="*/ 7 h 147"/>
                <a:gd name="T8" fmla="*/ 12 w 339"/>
                <a:gd name="T9" fmla="*/ 7 h 147"/>
                <a:gd name="T10" fmla="*/ 29 w 339"/>
                <a:gd name="T11" fmla="*/ 7 h 147"/>
                <a:gd name="T12" fmla="*/ 31 w 339"/>
                <a:gd name="T13" fmla="*/ 0 h 147"/>
                <a:gd name="T14" fmla="*/ 32 w 339"/>
                <a:gd name="T15" fmla="*/ 0 h 147"/>
                <a:gd name="T16" fmla="*/ 31 w 339"/>
                <a:gd name="T17" fmla="*/ 7 h 147"/>
                <a:gd name="T18" fmla="*/ 32 w 339"/>
                <a:gd name="T19" fmla="*/ 7 h 147"/>
                <a:gd name="T20" fmla="*/ 32 w 339"/>
                <a:gd name="T21" fmla="*/ 289 h 147"/>
                <a:gd name="T22" fmla="*/ 33 w 339"/>
                <a:gd name="T23" fmla="*/ 289 h 147"/>
                <a:gd name="T24" fmla="*/ 32 w 339"/>
                <a:gd name="T25" fmla="*/ 336 h 147"/>
                <a:gd name="T26" fmla="*/ 32 w 339"/>
                <a:gd name="T27" fmla="*/ 761 h 147"/>
                <a:gd name="T28" fmla="*/ 22 w 339"/>
                <a:gd name="T29" fmla="*/ 761 h 147"/>
                <a:gd name="T30" fmla="*/ 7 w 339"/>
                <a:gd name="T31" fmla="*/ 802 h 1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9"/>
                <a:gd name="T49" fmla="*/ 0 h 147"/>
                <a:gd name="T50" fmla="*/ 339 w 339"/>
                <a:gd name="T51" fmla="*/ 147 h 1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9" h="147">
                  <a:moveTo>
                    <a:pt x="24" y="147"/>
                  </a:moveTo>
                  <a:lnTo>
                    <a:pt x="32" y="123"/>
                  </a:lnTo>
                  <a:lnTo>
                    <a:pt x="0" y="62"/>
                  </a:lnTo>
                  <a:lnTo>
                    <a:pt x="0" y="7"/>
                  </a:lnTo>
                  <a:lnTo>
                    <a:pt x="119" y="7"/>
                  </a:lnTo>
                  <a:lnTo>
                    <a:pt x="300" y="7"/>
                  </a:lnTo>
                  <a:lnTo>
                    <a:pt x="324" y="0"/>
                  </a:lnTo>
                  <a:lnTo>
                    <a:pt x="332" y="0"/>
                  </a:lnTo>
                  <a:lnTo>
                    <a:pt x="324" y="7"/>
                  </a:lnTo>
                  <a:lnTo>
                    <a:pt x="332" y="7"/>
                  </a:lnTo>
                  <a:lnTo>
                    <a:pt x="332" y="54"/>
                  </a:lnTo>
                  <a:lnTo>
                    <a:pt x="339" y="54"/>
                  </a:lnTo>
                  <a:lnTo>
                    <a:pt x="332" y="62"/>
                  </a:lnTo>
                  <a:lnTo>
                    <a:pt x="332" y="139"/>
                  </a:lnTo>
                  <a:lnTo>
                    <a:pt x="229" y="139"/>
                  </a:lnTo>
                  <a:lnTo>
                    <a:pt x="24" y="14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73" name="Freeform 58"/>
            <p:cNvSpPr>
              <a:spLocks noChangeAspect="1"/>
            </p:cNvSpPr>
            <p:nvPr/>
          </p:nvSpPr>
          <p:spPr bwMode="auto">
            <a:xfrm>
              <a:off x="2135" y="1750"/>
              <a:ext cx="218" cy="167"/>
            </a:xfrm>
            <a:custGeom>
              <a:avLst/>
              <a:gdLst>
                <a:gd name="T0" fmla="*/ 0 w 235"/>
                <a:gd name="T1" fmla="*/ 761 h 159"/>
                <a:gd name="T2" fmla="*/ 0 w 235"/>
                <a:gd name="T3" fmla="*/ 268 h 159"/>
                <a:gd name="T4" fmla="*/ 0 w 235"/>
                <a:gd name="T5" fmla="*/ 7 h 159"/>
                <a:gd name="T6" fmla="*/ 9 w 235"/>
                <a:gd name="T7" fmla="*/ 7 h 159"/>
                <a:gd name="T8" fmla="*/ 12 w 235"/>
                <a:gd name="T9" fmla="*/ 0 h 159"/>
                <a:gd name="T10" fmla="*/ 18 w 235"/>
                <a:gd name="T11" fmla="*/ 0 h 159"/>
                <a:gd name="T12" fmla="*/ 21 w 235"/>
                <a:gd name="T13" fmla="*/ 184 h 159"/>
                <a:gd name="T14" fmla="*/ 17 w 235"/>
                <a:gd name="T15" fmla="*/ 419 h 159"/>
                <a:gd name="T16" fmla="*/ 17 w 235"/>
                <a:gd name="T17" fmla="*/ 459 h 159"/>
                <a:gd name="T18" fmla="*/ 12 w 235"/>
                <a:gd name="T19" fmla="*/ 609 h 159"/>
                <a:gd name="T20" fmla="*/ 9 w 235"/>
                <a:gd name="T21" fmla="*/ 568 h 159"/>
                <a:gd name="T22" fmla="*/ 6 w 235"/>
                <a:gd name="T23" fmla="*/ 761 h 159"/>
                <a:gd name="T24" fmla="*/ 0 w 235"/>
                <a:gd name="T25" fmla="*/ 761 h 1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5"/>
                <a:gd name="T40" fmla="*/ 0 h 159"/>
                <a:gd name="T41" fmla="*/ 235 w 235"/>
                <a:gd name="T42" fmla="*/ 159 h 1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5" h="159">
                  <a:moveTo>
                    <a:pt x="0" y="159"/>
                  </a:moveTo>
                  <a:lnTo>
                    <a:pt x="0" y="55"/>
                  </a:lnTo>
                  <a:lnTo>
                    <a:pt x="0" y="7"/>
                  </a:lnTo>
                  <a:lnTo>
                    <a:pt x="101" y="7"/>
                  </a:lnTo>
                  <a:lnTo>
                    <a:pt x="125" y="0"/>
                  </a:lnTo>
                  <a:lnTo>
                    <a:pt x="195" y="0"/>
                  </a:lnTo>
                  <a:lnTo>
                    <a:pt x="235" y="39"/>
                  </a:lnTo>
                  <a:lnTo>
                    <a:pt x="180" y="87"/>
                  </a:lnTo>
                  <a:lnTo>
                    <a:pt x="180" y="95"/>
                  </a:lnTo>
                  <a:lnTo>
                    <a:pt x="125" y="127"/>
                  </a:lnTo>
                  <a:lnTo>
                    <a:pt x="101" y="119"/>
                  </a:lnTo>
                  <a:lnTo>
                    <a:pt x="70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74" name="Freeform 59"/>
            <p:cNvSpPr>
              <a:spLocks noChangeAspect="1"/>
            </p:cNvSpPr>
            <p:nvPr/>
          </p:nvSpPr>
          <p:spPr bwMode="auto">
            <a:xfrm>
              <a:off x="1994" y="3457"/>
              <a:ext cx="323" cy="323"/>
            </a:xfrm>
            <a:custGeom>
              <a:avLst/>
              <a:gdLst>
                <a:gd name="T0" fmla="*/ 7 w 347"/>
                <a:gd name="T1" fmla="*/ 1636 h 306"/>
                <a:gd name="T2" fmla="*/ 7 w 347"/>
                <a:gd name="T3" fmla="*/ 1372 h 306"/>
                <a:gd name="T4" fmla="*/ 7 w 347"/>
                <a:gd name="T5" fmla="*/ 1242 h 306"/>
                <a:gd name="T6" fmla="*/ 7 w 347"/>
                <a:gd name="T7" fmla="*/ 1162 h 306"/>
                <a:gd name="T8" fmla="*/ 0 w 347"/>
                <a:gd name="T9" fmla="*/ 974 h 306"/>
                <a:gd name="T10" fmla="*/ 7 w 347"/>
                <a:gd name="T11" fmla="*/ 842 h 306"/>
                <a:gd name="T12" fmla="*/ 7 w 347"/>
                <a:gd name="T13" fmla="*/ 616 h 306"/>
                <a:gd name="T14" fmla="*/ 7 w 347"/>
                <a:gd name="T15" fmla="*/ 314 h 306"/>
                <a:gd name="T16" fmla="*/ 7 w 347"/>
                <a:gd name="T17" fmla="*/ 124 h 306"/>
                <a:gd name="T18" fmla="*/ 7 w 347"/>
                <a:gd name="T19" fmla="*/ 0 h 306"/>
                <a:gd name="T20" fmla="*/ 7 w 347"/>
                <a:gd name="T21" fmla="*/ 0 h 306"/>
                <a:gd name="T22" fmla="*/ 7 w 347"/>
                <a:gd name="T23" fmla="*/ 124 h 306"/>
                <a:gd name="T24" fmla="*/ 21 w 347"/>
                <a:gd name="T25" fmla="*/ 0 h 306"/>
                <a:gd name="T26" fmla="*/ 24 w 347"/>
                <a:gd name="T27" fmla="*/ 0 h 306"/>
                <a:gd name="T28" fmla="*/ 22 w 347"/>
                <a:gd name="T29" fmla="*/ 177 h 306"/>
                <a:gd name="T30" fmla="*/ 24 w 347"/>
                <a:gd name="T31" fmla="*/ 314 h 306"/>
                <a:gd name="T32" fmla="*/ 34 w 347"/>
                <a:gd name="T33" fmla="*/ 314 h 306"/>
                <a:gd name="T34" fmla="*/ 34 w 347"/>
                <a:gd name="T35" fmla="*/ 676 h 306"/>
                <a:gd name="T36" fmla="*/ 34 w 347"/>
                <a:gd name="T37" fmla="*/ 676 h 306"/>
                <a:gd name="T38" fmla="*/ 34 w 347"/>
                <a:gd name="T39" fmla="*/ 1021 h 306"/>
                <a:gd name="T40" fmla="*/ 16 w 347"/>
                <a:gd name="T41" fmla="*/ 1021 h 306"/>
                <a:gd name="T42" fmla="*/ 15 w 347"/>
                <a:gd name="T43" fmla="*/ 1727 h 306"/>
                <a:gd name="T44" fmla="*/ 7 w 347"/>
                <a:gd name="T45" fmla="*/ 1727 h 306"/>
                <a:gd name="T46" fmla="*/ 7 w 347"/>
                <a:gd name="T47" fmla="*/ 1636 h 30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47"/>
                <a:gd name="T73" fmla="*/ 0 h 306"/>
                <a:gd name="T74" fmla="*/ 347 w 347"/>
                <a:gd name="T75" fmla="*/ 306 h 30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47" h="306">
                  <a:moveTo>
                    <a:pt x="63" y="290"/>
                  </a:moveTo>
                  <a:lnTo>
                    <a:pt x="7" y="243"/>
                  </a:lnTo>
                  <a:lnTo>
                    <a:pt x="7" y="220"/>
                  </a:lnTo>
                  <a:lnTo>
                    <a:pt x="24" y="204"/>
                  </a:lnTo>
                  <a:lnTo>
                    <a:pt x="0" y="172"/>
                  </a:lnTo>
                  <a:lnTo>
                    <a:pt x="24" y="149"/>
                  </a:lnTo>
                  <a:lnTo>
                    <a:pt x="24" y="110"/>
                  </a:lnTo>
                  <a:lnTo>
                    <a:pt x="39" y="55"/>
                  </a:lnTo>
                  <a:lnTo>
                    <a:pt x="31" y="23"/>
                  </a:lnTo>
                  <a:lnTo>
                    <a:pt x="55" y="0"/>
                  </a:lnTo>
                  <a:lnTo>
                    <a:pt x="63" y="0"/>
                  </a:lnTo>
                  <a:lnTo>
                    <a:pt x="63" y="23"/>
                  </a:lnTo>
                  <a:lnTo>
                    <a:pt x="213" y="0"/>
                  </a:lnTo>
                  <a:lnTo>
                    <a:pt x="237" y="0"/>
                  </a:lnTo>
                  <a:lnTo>
                    <a:pt x="220" y="31"/>
                  </a:lnTo>
                  <a:lnTo>
                    <a:pt x="237" y="55"/>
                  </a:lnTo>
                  <a:lnTo>
                    <a:pt x="339" y="55"/>
                  </a:lnTo>
                  <a:lnTo>
                    <a:pt x="339" y="118"/>
                  </a:lnTo>
                  <a:lnTo>
                    <a:pt x="347" y="118"/>
                  </a:lnTo>
                  <a:lnTo>
                    <a:pt x="339" y="181"/>
                  </a:lnTo>
                  <a:lnTo>
                    <a:pt x="150" y="181"/>
                  </a:lnTo>
                  <a:lnTo>
                    <a:pt x="141" y="306"/>
                  </a:lnTo>
                  <a:lnTo>
                    <a:pt x="63" y="306"/>
                  </a:lnTo>
                  <a:lnTo>
                    <a:pt x="63" y="29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75" name="Freeform 60"/>
            <p:cNvSpPr>
              <a:spLocks noChangeAspect="1"/>
            </p:cNvSpPr>
            <p:nvPr/>
          </p:nvSpPr>
          <p:spPr bwMode="auto">
            <a:xfrm>
              <a:off x="3298" y="3937"/>
              <a:ext cx="371" cy="199"/>
            </a:xfrm>
            <a:custGeom>
              <a:avLst/>
              <a:gdLst>
                <a:gd name="T0" fmla="*/ 0 w 400"/>
                <a:gd name="T1" fmla="*/ 901 h 189"/>
                <a:gd name="T2" fmla="*/ 0 w 400"/>
                <a:gd name="T3" fmla="*/ 816 h 189"/>
                <a:gd name="T4" fmla="*/ 6 w 400"/>
                <a:gd name="T5" fmla="*/ 816 h 189"/>
                <a:gd name="T6" fmla="*/ 0 w 400"/>
                <a:gd name="T7" fmla="*/ 779 h 189"/>
                <a:gd name="T8" fmla="*/ 0 w 400"/>
                <a:gd name="T9" fmla="*/ 287 h 189"/>
                <a:gd name="T10" fmla="*/ 6 w 400"/>
                <a:gd name="T11" fmla="*/ 251 h 189"/>
                <a:gd name="T12" fmla="*/ 6 w 400"/>
                <a:gd name="T13" fmla="*/ 8 h 189"/>
                <a:gd name="T14" fmla="*/ 7 w 400"/>
                <a:gd name="T15" fmla="*/ 8 h 189"/>
                <a:gd name="T16" fmla="*/ 11 w 400"/>
                <a:gd name="T17" fmla="*/ 0 h 189"/>
                <a:gd name="T18" fmla="*/ 19 w 400"/>
                <a:gd name="T19" fmla="*/ 119 h 189"/>
                <a:gd name="T20" fmla="*/ 19 w 400"/>
                <a:gd name="T21" fmla="*/ 162 h 189"/>
                <a:gd name="T22" fmla="*/ 19 w 400"/>
                <a:gd name="T23" fmla="*/ 287 h 189"/>
                <a:gd name="T24" fmla="*/ 22 w 400"/>
                <a:gd name="T25" fmla="*/ 458 h 189"/>
                <a:gd name="T26" fmla="*/ 33 w 400"/>
                <a:gd name="T27" fmla="*/ 620 h 189"/>
                <a:gd name="T28" fmla="*/ 36 w 400"/>
                <a:gd name="T29" fmla="*/ 620 h 189"/>
                <a:gd name="T30" fmla="*/ 36 w 400"/>
                <a:gd name="T31" fmla="*/ 990 h 189"/>
                <a:gd name="T32" fmla="*/ 0 w 400"/>
                <a:gd name="T33" fmla="*/ 901 h 1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0"/>
                <a:gd name="T52" fmla="*/ 0 h 189"/>
                <a:gd name="T53" fmla="*/ 400 w 400"/>
                <a:gd name="T54" fmla="*/ 189 h 18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0" h="189">
                  <a:moveTo>
                    <a:pt x="0" y="173"/>
                  </a:moveTo>
                  <a:lnTo>
                    <a:pt x="0" y="157"/>
                  </a:lnTo>
                  <a:lnTo>
                    <a:pt x="24" y="157"/>
                  </a:lnTo>
                  <a:lnTo>
                    <a:pt x="0" y="150"/>
                  </a:lnTo>
                  <a:lnTo>
                    <a:pt x="0" y="55"/>
                  </a:lnTo>
                  <a:lnTo>
                    <a:pt x="24" y="48"/>
                  </a:lnTo>
                  <a:lnTo>
                    <a:pt x="40" y="8"/>
                  </a:lnTo>
                  <a:lnTo>
                    <a:pt x="86" y="8"/>
                  </a:lnTo>
                  <a:lnTo>
                    <a:pt x="118" y="0"/>
                  </a:lnTo>
                  <a:lnTo>
                    <a:pt x="212" y="24"/>
                  </a:lnTo>
                  <a:lnTo>
                    <a:pt x="212" y="31"/>
                  </a:lnTo>
                  <a:lnTo>
                    <a:pt x="212" y="55"/>
                  </a:lnTo>
                  <a:lnTo>
                    <a:pt x="243" y="87"/>
                  </a:lnTo>
                  <a:lnTo>
                    <a:pt x="376" y="118"/>
                  </a:lnTo>
                  <a:lnTo>
                    <a:pt x="400" y="118"/>
                  </a:lnTo>
                  <a:lnTo>
                    <a:pt x="392" y="189"/>
                  </a:lnTo>
                  <a:lnTo>
                    <a:pt x="0" y="17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76" name="Freeform 61"/>
            <p:cNvSpPr>
              <a:spLocks noChangeAspect="1"/>
            </p:cNvSpPr>
            <p:nvPr/>
          </p:nvSpPr>
          <p:spPr bwMode="auto">
            <a:xfrm>
              <a:off x="4344" y="2655"/>
              <a:ext cx="278" cy="355"/>
            </a:xfrm>
            <a:custGeom>
              <a:avLst/>
              <a:gdLst>
                <a:gd name="T0" fmla="*/ 16 w 299"/>
                <a:gd name="T1" fmla="*/ 121 h 337"/>
                <a:gd name="T2" fmla="*/ 19 w 299"/>
                <a:gd name="T3" fmla="*/ 121 h 337"/>
                <a:gd name="T4" fmla="*/ 19 w 299"/>
                <a:gd name="T5" fmla="*/ 203 h 337"/>
                <a:gd name="T6" fmla="*/ 21 w 299"/>
                <a:gd name="T7" fmla="*/ 292 h 337"/>
                <a:gd name="T8" fmla="*/ 21 w 299"/>
                <a:gd name="T9" fmla="*/ 335 h 337"/>
                <a:gd name="T10" fmla="*/ 25 w 299"/>
                <a:gd name="T11" fmla="*/ 458 h 337"/>
                <a:gd name="T12" fmla="*/ 23 w 299"/>
                <a:gd name="T13" fmla="*/ 506 h 337"/>
                <a:gd name="T14" fmla="*/ 23 w 299"/>
                <a:gd name="T15" fmla="*/ 626 h 337"/>
                <a:gd name="T16" fmla="*/ 27 w 299"/>
                <a:gd name="T17" fmla="*/ 906 h 337"/>
                <a:gd name="T18" fmla="*/ 29 w 299"/>
                <a:gd name="T19" fmla="*/ 906 h 337"/>
                <a:gd name="T20" fmla="*/ 29 w 299"/>
                <a:gd name="T21" fmla="*/ 999 h 337"/>
                <a:gd name="T22" fmla="*/ 29 w 299"/>
                <a:gd name="T23" fmla="*/ 1074 h 337"/>
                <a:gd name="T24" fmla="*/ 29 w 299"/>
                <a:gd name="T25" fmla="*/ 1162 h 337"/>
                <a:gd name="T26" fmla="*/ 27 w 299"/>
                <a:gd name="T27" fmla="*/ 1288 h 337"/>
                <a:gd name="T28" fmla="*/ 28 w 299"/>
                <a:gd name="T29" fmla="*/ 1322 h 337"/>
                <a:gd name="T30" fmla="*/ 27 w 299"/>
                <a:gd name="T31" fmla="*/ 1322 h 337"/>
                <a:gd name="T32" fmla="*/ 25 w 299"/>
                <a:gd name="T33" fmla="*/ 1322 h 337"/>
                <a:gd name="T34" fmla="*/ 12 w 299"/>
                <a:gd name="T35" fmla="*/ 1781 h 337"/>
                <a:gd name="T36" fmla="*/ 10 w 299"/>
                <a:gd name="T37" fmla="*/ 1753 h 337"/>
                <a:gd name="T38" fmla="*/ 9 w 299"/>
                <a:gd name="T39" fmla="*/ 1448 h 337"/>
                <a:gd name="T40" fmla="*/ 8 w 299"/>
                <a:gd name="T41" fmla="*/ 1288 h 337"/>
                <a:gd name="T42" fmla="*/ 7 w 299"/>
                <a:gd name="T43" fmla="*/ 999 h 337"/>
                <a:gd name="T44" fmla="*/ 7 w 299"/>
                <a:gd name="T45" fmla="*/ 744 h 337"/>
                <a:gd name="T46" fmla="*/ 7 w 299"/>
                <a:gd name="T47" fmla="*/ 586 h 337"/>
                <a:gd name="T48" fmla="*/ 7 w 299"/>
                <a:gd name="T49" fmla="*/ 586 h 337"/>
                <a:gd name="T50" fmla="*/ 0 w 299"/>
                <a:gd name="T51" fmla="*/ 414 h 337"/>
                <a:gd name="T52" fmla="*/ 7 w 299"/>
                <a:gd name="T53" fmla="*/ 335 h 337"/>
                <a:gd name="T54" fmla="*/ 12 w 299"/>
                <a:gd name="T55" fmla="*/ 0 h 337"/>
                <a:gd name="T56" fmla="*/ 16 w 299"/>
                <a:gd name="T57" fmla="*/ 121 h 33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9"/>
                <a:gd name="T88" fmla="*/ 0 h 337"/>
                <a:gd name="T89" fmla="*/ 299 w 299"/>
                <a:gd name="T90" fmla="*/ 337 h 33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9" h="337">
                  <a:moveTo>
                    <a:pt x="149" y="24"/>
                  </a:moveTo>
                  <a:lnTo>
                    <a:pt x="189" y="24"/>
                  </a:lnTo>
                  <a:lnTo>
                    <a:pt x="196" y="39"/>
                  </a:lnTo>
                  <a:lnTo>
                    <a:pt x="221" y="56"/>
                  </a:lnTo>
                  <a:lnTo>
                    <a:pt x="221" y="63"/>
                  </a:lnTo>
                  <a:lnTo>
                    <a:pt x="251" y="86"/>
                  </a:lnTo>
                  <a:lnTo>
                    <a:pt x="244" y="95"/>
                  </a:lnTo>
                  <a:lnTo>
                    <a:pt x="244" y="118"/>
                  </a:lnTo>
                  <a:lnTo>
                    <a:pt x="275" y="172"/>
                  </a:lnTo>
                  <a:lnTo>
                    <a:pt x="299" y="172"/>
                  </a:lnTo>
                  <a:lnTo>
                    <a:pt x="299" y="189"/>
                  </a:lnTo>
                  <a:lnTo>
                    <a:pt x="299" y="204"/>
                  </a:lnTo>
                  <a:lnTo>
                    <a:pt x="299" y="220"/>
                  </a:lnTo>
                  <a:lnTo>
                    <a:pt x="275" y="243"/>
                  </a:lnTo>
                  <a:lnTo>
                    <a:pt x="283" y="251"/>
                  </a:lnTo>
                  <a:lnTo>
                    <a:pt x="275" y="251"/>
                  </a:lnTo>
                  <a:lnTo>
                    <a:pt x="251" y="251"/>
                  </a:lnTo>
                  <a:lnTo>
                    <a:pt x="118" y="337"/>
                  </a:lnTo>
                  <a:lnTo>
                    <a:pt x="102" y="329"/>
                  </a:lnTo>
                  <a:lnTo>
                    <a:pt x="94" y="275"/>
                  </a:lnTo>
                  <a:lnTo>
                    <a:pt x="86" y="243"/>
                  </a:lnTo>
                  <a:lnTo>
                    <a:pt x="63" y="189"/>
                  </a:lnTo>
                  <a:lnTo>
                    <a:pt x="7" y="141"/>
                  </a:lnTo>
                  <a:lnTo>
                    <a:pt x="7" y="110"/>
                  </a:lnTo>
                  <a:lnTo>
                    <a:pt x="24" y="110"/>
                  </a:lnTo>
                  <a:lnTo>
                    <a:pt x="0" y="79"/>
                  </a:lnTo>
                  <a:lnTo>
                    <a:pt x="7" y="63"/>
                  </a:lnTo>
                  <a:lnTo>
                    <a:pt x="118" y="0"/>
                  </a:lnTo>
                  <a:lnTo>
                    <a:pt x="149" y="24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77" name="Freeform 62"/>
            <p:cNvSpPr>
              <a:spLocks noChangeAspect="1"/>
            </p:cNvSpPr>
            <p:nvPr/>
          </p:nvSpPr>
          <p:spPr bwMode="auto">
            <a:xfrm>
              <a:off x="3319" y="1394"/>
              <a:ext cx="350" cy="239"/>
            </a:xfrm>
            <a:custGeom>
              <a:avLst/>
              <a:gdLst>
                <a:gd name="T0" fmla="*/ 23 w 377"/>
                <a:gd name="T1" fmla="*/ 7 h 226"/>
                <a:gd name="T2" fmla="*/ 25 w 377"/>
                <a:gd name="T3" fmla="*/ 551 h 226"/>
                <a:gd name="T4" fmla="*/ 30 w 377"/>
                <a:gd name="T5" fmla="*/ 801 h 226"/>
                <a:gd name="T6" fmla="*/ 30 w 377"/>
                <a:gd name="T7" fmla="*/ 893 h 226"/>
                <a:gd name="T8" fmla="*/ 33 w 377"/>
                <a:gd name="T9" fmla="*/ 1068 h 226"/>
                <a:gd name="T10" fmla="*/ 34 w 377"/>
                <a:gd name="T11" fmla="*/ 1353 h 226"/>
                <a:gd name="T12" fmla="*/ 30 w 377"/>
                <a:gd name="T13" fmla="*/ 1258 h 226"/>
                <a:gd name="T14" fmla="*/ 21 w 377"/>
                <a:gd name="T15" fmla="*/ 1318 h 226"/>
                <a:gd name="T16" fmla="*/ 12 w 377"/>
                <a:gd name="T17" fmla="*/ 1177 h 226"/>
                <a:gd name="T18" fmla="*/ 10 w 377"/>
                <a:gd name="T19" fmla="*/ 1122 h 226"/>
                <a:gd name="T20" fmla="*/ 12 w 377"/>
                <a:gd name="T21" fmla="*/ 1068 h 226"/>
                <a:gd name="T22" fmla="*/ 8 w 377"/>
                <a:gd name="T23" fmla="*/ 982 h 226"/>
                <a:gd name="T24" fmla="*/ 6 w 377"/>
                <a:gd name="T25" fmla="*/ 801 h 226"/>
                <a:gd name="T26" fmla="*/ 6 w 377"/>
                <a:gd name="T27" fmla="*/ 702 h 226"/>
                <a:gd name="T28" fmla="*/ 6 w 377"/>
                <a:gd name="T29" fmla="*/ 551 h 226"/>
                <a:gd name="T30" fmla="*/ 0 w 377"/>
                <a:gd name="T31" fmla="*/ 517 h 226"/>
                <a:gd name="T32" fmla="*/ 6 w 377"/>
                <a:gd name="T33" fmla="*/ 281 h 226"/>
                <a:gd name="T34" fmla="*/ 6 w 377"/>
                <a:gd name="T35" fmla="*/ 229 h 226"/>
                <a:gd name="T36" fmla="*/ 6 w 377"/>
                <a:gd name="T37" fmla="*/ 183 h 226"/>
                <a:gd name="T38" fmla="*/ 6 w 377"/>
                <a:gd name="T39" fmla="*/ 281 h 226"/>
                <a:gd name="T40" fmla="*/ 21 w 377"/>
                <a:gd name="T41" fmla="*/ 0 h 226"/>
                <a:gd name="T42" fmla="*/ 23 w 377"/>
                <a:gd name="T43" fmla="*/ 7 h 22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77"/>
                <a:gd name="T67" fmla="*/ 0 h 226"/>
                <a:gd name="T68" fmla="*/ 377 w 377"/>
                <a:gd name="T69" fmla="*/ 226 h 22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77" h="226">
                  <a:moveTo>
                    <a:pt x="251" y="7"/>
                  </a:moveTo>
                  <a:lnTo>
                    <a:pt x="275" y="93"/>
                  </a:lnTo>
                  <a:lnTo>
                    <a:pt x="322" y="133"/>
                  </a:lnTo>
                  <a:lnTo>
                    <a:pt x="322" y="148"/>
                  </a:lnTo>
                  <a:lnTo>
                    <a:pt x="353" y="179"/>
                  </a:lnTo>
                  <a:lnTo>
                    <a:pt x="377" y="226"/>
                  </a:lnTo>
                  <a:lnTo>
                    <a:pt x="322" y="210"/>
                  </a:lnTo>
                  <a:lnTo>
                    <a:pt x="227" y="219"/>
                  </a:lnTo>
                  <a:lnTo>
                    <a:pt x="126" y="195"/>
                  </a:lnTo>
                  <a:lnTo>
                    <a:pt x="110" y="187"/>
                  </a:lnTo>
                  <a:lnTo>
                    <a:pt x="126" y="179"/>
                  </a:lnTo>
                  <a:lnTo>
                    <a:pt x="94" y="164"/>
                  </a:lnTo>
                  <a:lnTo>
                    <a:pt x="47" y="133"/>
                  </a:lnTo>
                  <a:lnTo>
                    <a:pt x="47" y="117"/>
                  </a:lnTo>
                  <a:lnTo>
                    <a:pt x="31" y="93"/>
                  </a:lnTo>
                  <a:lnTo>
                    <a:pt x="0" y="86"/>
                  </a:lnTo>
                  <a:lnTo>
                    <a:pt x="7" y="47"/>
                  </a:lnTo>
                  <a:lnTo>
                    <a:pt x="16" y="39"/>
                  </a:lnTo>
                  <a:lnTo>
                    <a:pt x="63" y="31"/>
                  </a:lnTo>
                  <a:lnTo>
                    <a:pt x="78" y="47"/>
                  </a:lnTo>
                  <a:lnTo>
                    <a:pt x="227" y="0"/>
                  </a:lnTo>
                  <a:lnTo>
                    <a:pt x="251" y="7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78" name="Freeform 63"/>
            <p:cNvSpPr>
              <a:spLocks noChangeAspect="1"/>
            </p:cNvSpPr>
            <p:nvPr/>
          </p:nvSpPr>
          <p:spPr bwMode="auto">
            <a:xfrm>
              <a:off x="3619" y="2480"/>
              <a:ext cx="425" cy="399"/>
            </a:xfrm>
            <a:custGeom>
              <a:avLst/>
              <a:gdLst>
                <a:gd name="T0" fmla="*/ 43 w 457"/>
                <a:gd name="T1" fmla="*/ 1360 h 376"/>
                <a:gd name="T2" fmla="*/ 39 w 457"/>
                <a:gd name="T3" fmla="*/ 1269 h 376"/>
                <a:gd name="T4" fmla="*/ 35 w 457"/>
                <a:gd name="T5" fmla="*/ 1360 h 376"/>
                <a:gd name="T6" fmla="*/ 33 w 457"/>
                <a:gd name="T7" fmla="*/ 1672 h 376"/>
                <a:gd name="T8" fmla="*/ 33 w 457"/>
                <a:gd name="T9" fmla="*/ 1841 h 376"/>
                <a:gd name="T10" fmla="*/ 27 w 457"/>
                <a:gd name="T11" fmla="*/ 2256 h 376"/>
                <a:gd name="T12" fmla="*/ 29 w 457"/>
                <a:gd name="T13" fmla="*/ 2256 h 376"/>
                <a:gd name="T14" fmla="*/ 29 w 457"/>
                <a:gd name="T15" fmla="*/ 2363 h 376"/>
                <a:gd name="T16" fmla="*/ 25 w 457"/>
                <a:gd name="T17" fmla="*/ 2512 h 376"/>
                <a:gd name="T18" fmla="*/ 20 w 457"/>
                <a:gd name="T19" fmla="*/ 2512 h 376"/>
                <a:gd name="T20" fmla="*/ 18 w 457"/>
                <a:gd name="T21" fmla="*/ 2256 h 376"/>
                <a:gd name="T22" fmla="*/ 18 w 457"/>
                <a:gd name="T23" fmla="*/ 1841 h 376"/>
                <a:gd name="T24" fmla="*/ 10 w 457"/>
                <a:gd name="T25" fmla="*/ 1526 h 376"/>
                <a:gd name="T26" fmla="*/ 0 w 457"/>
                <a:gd name="T27" fmla="*/ 1469 h 376"/>
                <a:gd name="T28" fmla="*/ 7 w 457"/>
                <a:gd name="T29" fmla="*/ 1360 h 376"/>
                <a:gd name="T30" fmla="*/ 7 w 457"/>
                <a:gd name="T31" fmla="*/ 1360 h 376"/>
                <a:gd name="T32" fmla="*/ 7 w 457"/>
                <a:gd name="T33" fmla="*/ 1158 h 376"/>
                <a:gd name="T34" fmla="*/ 10 w 457"/>
                <a:gd name="T35" fmla="*/ 897 h 376"/>
                <a:gd name="T36" fmla="*/ 14 w 457"/>
                <a:gd name="T37" fmla="*/ 842 h 376"/>
                <a:gd name="T38" fmla="*/ 11 w 457"/>
                <a:gd name="T39" fmla="*/ 678 h 376"/>
                <a:gd name="T40" fmla="*/ 15 w 457"/>
                <a:gd name="T41" fmla="*/ 474 h 376"/>
                <a:gd name="T42" fmla="*/ 16 w 457"/>
                <a:gd name="T43" fmla="*/ 262 h 376"/>
                <a:gd name="T44" fmla="*/ 18 w 457"/>
                <a:gd name="T45" fmla="*/ 262 h 376"/>
                <a:gd name="T46" fmla="*/ 17 w 457"/>
                <a:gd name="T47" fmla="*/ 8 h 376"/>
                <a:gd name="T48" fmla="*/ 23 w 457"/>
                <a:gd name="T49" fmla="*/ 0 h 376"/>
                <a:gd name="T50" fmla="*/ 31 w 457"/>
                <a:gd name="T51" fmla="*/ 108 h 376"/>
                <a:gd name="T52" fmla="*/ 35 w 457"/>
                <a:gd name="T53" fmla="*/ 8 h 376"/>
                <a:gd name="T54" fmla="*/ 39 w 457"/>
                <a:gd name="T55" fmla="*/ 745 h 376"/>
                <a:gd name="T56" fmla="*/ 45 w 457"/>
                <a:gd name="T57" fmla="*/ 1062 h 376"/>
                <a:gd name="T58" fmla="*/ 43 w 457"/>
                <a:gd name="T59" fmla="*/ 1360 h 37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57"/>
                <a:gd name="T91" fmla="*/ 0 h 376"/>
                <a:gd name="T92" fmla="*/ 457 w 457"/>
                <a:gd name="T93" fmla="*/ 376 h 37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57" h="376">
                  <a:moveTo>
                    <a:pt x="441" y="203"/>
                  </a:moveTo>
                  <a:lnTo>
                    <a:pt x="394" y="188"/>
                  </a:lnTo>
                  <a:lnTo>
                    <a:pt x="355" y="203"/>
                  </a:lnTo>
                  <a:lnTo>
                    <a:pt x="330" y="251"/>
                  </a:lnTo>
                  <a:lnTo>
                    <a:pt x="330" y="275"/>
                  </a:lnTo>
                  <a:lnTo>
                    <a:pt x="276" y="337"/>
                  </a:lnTo>
                  <a:lnTo>
                    <a:pt x="291" y="337"/>
                  </a:lnTo>
                  <a:lnTo>
                    <a:pt x="291" y="353"/>
                  </a:lnTo>
                  <a:lnTo>
                    <a:pt x="260" y="376"/>
                  </a:lnTo>
                  <a:lnTo>
                    <a:pt x="213" y="376"/>
                  </a:lnTo>
                  <a:lnTo>
                    <a:pt x="174" y="337"/>
                  </a:lnTo>
                  <a:lnTo>
                    <a:pt x="181" y="275"/>
                  </a:lnTo>
                  <a:lnTo>
                    <a:pt x="102" y="227"/>
                  </a:lnTo>
                  <a:lnTo>
                    <a:pt x="0" y="220"/>
                  </a:lnTo>
                  <a:lnTo>
                    <a:pt x="31" y="203"/>
                  </a:lnTo>
                  <a:lnTo>
                    <a:pt x="55" y="203"/>
                  </a:lnTo>
                  <a:lnTo>
                    <a:pt x="31" y="173"/>
                  </a:lnTo>
                  <a:lnTo>
                    <a:pt x="102" y="134"/>
                  </a:lnTo>
                  <a:lnTo>
                    <a:pt x="134" y="125"/>
                  </a:lnTo>
                  <a:lnTo>
                    <a:pt x="110" y="102"/>
                  </a:lnTo>
                  <a:lnTo>
                    <a:pt x="142" y="71"/>
                  </a:lnTo>
                  <a:lnTo>
                    <a:pt x="150" y="39"/>
                  </a:lnTo>
                  <a:lnTo>
                    <a:pt x="181" y="39"/>
                  </a:lnTo>
                  <a:lnTo>
                    <a:pt x="165" y="8"/>
                  </a:lnTo>
                  <a:lnTo>
                    <a:pt x="236" y="0"/>
                  </a:lnTo>
                  <a:lnTo>
                    <a:pt x="315" y="17"/>
                  </a:lnTo>
                  <a:lnTo>
                    <a:pt x="355" y="8"/>
                  </a:lnTo>
                  <a:lnTo>
                    <a:pt x="394" y="110"/>
                  </a:lnTo>
                  <a:lnTo>
                    <a:pt x="457" y="157"/>
                  </a:lnTo>
                  <a:lnTo>
                    <a:pt x="441" y="203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79" name="Freeform 64"/>
            <p:cNvSpPr>
              <a:spLocks noChangeAspect="1"/>
            </p:cNvSpPr>
            <p:nvPr/>
          </p:nvSpPr>
          <p:spPr bwMode="auto">
            <a:xfrm>
              <a:off x="4029" y="2886"/>
              <a:ext cx="204" cy="173"/>
            </a:xfrm>
            <a:custGeom>
              <a:avLst/>
              <a:gdLst>
                <a:gd name="T0" fmla="*/ 15 w 221"/>
                <a:gd name="T1" fmla="*/ 941 h 162"/>
                <a:gd name="T2" fmla="*/ 17 w 221"/>
                <a:gd name="T3" fmla="*/ 1136 h 162"/>
                <a:gd name="T4" fmla="*/ 15 w 221"/>
                <a:gd name="T5" fmla="*/ 1326 h 162"/>
                <a:gd name="T6" fmla="*/ 7 w 221"/>
                <a:gd name="T7" fmla="*/ 1326 h 162"/>
                <a:gd name="T8" fmla="*/ 6 w 221"/>
                <a:gd name="T9" fmla="*/ 1136 h 162"/>
                <a:gd name="T10" fmla="*/ 0 w 221"/>
                <a:gd name="T11" fmla="*/ 0 h 162"/>
                <a:gd name="T12" fmla="*/ 6 w 221"/>
                <a:gd name="T13" fmla="*/ 115 h 162"/>
                <a:gd name="T14" fmla="*/ 6 w 221"/>
                <a:gd name="T15" fmla="*/ 0 h 162"/>
                <a:gd name="T16" fmla="*/ 12 w 221"/>
                <a:gd name="T17" fmla="*/ 253 h 162"/>
                <a:gd name="T18" fmla="*/ 13 w 221"/>
                <a:gd name="T19" fmla="*/ 705 h 162"/>
                <a:gd name="T20" fmla="*/ 15 w 221"/>
                <a:gd name="T21" fmla="*/ 941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1"/>
                <a:gd name="T34" fmla="*/ 0 h 162"/>
                <a:gd name="T35" fmla="*/ 221 w 221"/>
                <a:gd name="T36" fmla="*/ 162 h 1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1" h="162">
                  <a:moveTo>
                    <a:pt x="189" y="116"/>
                  </a:moveTo>
                  <a:lnTo>
                    <a:pt x="221" y="139"/>
                  </a:lnTo>
                  <a:lnTo>
                    <a:pt x="189" y="162"/>
                  </a:lnTo>
                  <a:lnTo>
                    <a:pt x="103" y="162"/>
                  </a:lnTo>
                  <a:lnTo>
                    <a:pt x="32" y="139"/>
                  </a:lnTo>
                  <a:lnTo>
                    <a:pt x="0" y="0"/>
                  </a:lnTo>
                  <a:lnTo>
                    <a:pt x="40" y="15"/>
                  </a:lnTo>
                  <a:lnTo>
                    <a:pt x="95" y="0"/>
                  </a:lnTo>
                  <a:lnTo>
                    <a:pt x="150" y="31"/>
                  </a:lnTo>
                  <a:lnTo>
                    <a:pt x="166" y="85"/>
                  </a:lnTo>
                  <a:lnTo>
                    <a:pt x="189" y="11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80" name="Freeform 65"/>
            <p:cNvSpPr>
              <a:spLocks noChangeAspect="1"/>
            </p:cNvSpPr>
            <p:nvPr/>
          </p:nvSpPr>
          <p:spPr bwMode="auto">
            <a:xfrm>
              <a:off x="2317" y="864"/>
              <a:ext cx="352" cy="271"/>
            </a:xfrm>
            <a:custGeom>
              <a:avLst/>
              <a:gdLst>
                <a:gd name="T0" fmla="*/ 36 w 378"/>
                <a:gd name="T1" fmla="*/ 0 h 256"/>
                <a:gd name="T2" fmla="*/ 33 w 378"/>
                <a:gd name="T3" fmla="*/ 192 h 256"/>
                <a:gd name="T4" fmla="*/ 38 w 378"/>
                <a:gd name="T5" fmla="*/ 478 h 256"/>
                <a:gd name="T6" fmla="*/ 35 w 378"/>
                <a:gd name="T7" fmla="*/ 672 h 256"/>
                <a:gd name="T8" fmla="*/ 36 w 378"/>
                <a:gd name="T9" fmla="*/ 817 h 256"/>
                <a:gd name="T10" fmla="*/ 38 w 378"/>
                <a:gd name="T11" fmla="*/ 817 h 256"/>
                <a:gd name="T12" fmla="*/ 38 w 378"/>
                <a:gd name="T13" fmla="*/ 1196 h 256"/>
                <a:gd name="T14" fmla="*/ 34 w 378"/>
                <a:gd name="T15" fmla="*/ 1492 h 256"/>
                <a:gd name="T16" fmla="*/ 32 w 378"/>
                <a:gd name="T17" fmla="*/ 1587 h 256"/>
                <a:gd name="T18" fmla="*/ 28 w 378"/>
                <a:gd name="T19" fmla="*/ 1433 h 256"/>
                <a:gd name="T20" fmla="*/ 28 w 378"/>
                <a:gd name="T21" fmla="*/ 1196 h 256"/>
                <a:gd name="T22" fmla="*/ 23 w 378"/>
                <a:gd name="T23" fmla="*/ 857 h 256"/>
                <a:gd name="T24" fmla="*/ 18 w 378"/>
                <a:gd name="T25" fmla="*/ 672 h 256"/>
                <a:gd name="T26" fmla="*/ 7 w 378"/>
                <a:gd name="T27" fmla="*/ 574 h 256"/>
                <a:gd name="T28" fmla="*/ 0 w 378"/>
                <a:gd name="T29" fmla="*/ 0 h 256"/>
                <a:gd name="T30" fmla="*/ 36 w 378"/>
                <a:gd name="T31" fmla="*/ 0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78"/>
                <a:gd name="T49" fmla="*/ 0 h 256"/>
                <a:gd name="T50" fmla="*/ 378 w 378"/>
                <a:gd name="T51" fmla="*/ 256 h 2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78" h="256">
                  <a:moveTo>
                    <a:pt x="354" y="0"/>
                  </a:moveTo>
                  <a:lnTo>
                    <a:pt x="323" y="31"/>
                  </a:lnTo>
                  <a:lnTo>
                    <a:pt x="378" y="77"/>
                  </a:lnTo>
                  <a:lnTo>
                    <a:pt x="347" y="109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378" y="194"/>
                  </a:lnTo>
                  <a:lnTo>
                    <a:pt x="330" y="241"/>
                  </a:lnTo>
                  <a:lnTo>
                    <a:pt x="315" y="256"/>
                  </a:lnTo>
                  <a:lnTo>
                    <a:pt x="268" y="233"/>
                  </a:lnTo>
                  <a:lnTo>
                    <a:pt x="268" y="194"/>
                  </a:lnTo>
                  <a:lnTo>
                    <a:pt x="228" y="139"/>
                  </a:lnTo>
                  <a:lnTo>
                    <a:pt x="181" y="109"/>
                  </a:lnTo>
                  <a:lnTo>
                    <a:pt x="16" y="93"/>
                  </a:lnTo>
                  <a:lnTo>
                    <a:pt x="0" y="0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81" name="Freeform 66"/>
            <p:cNvSpPr>
              <a:spLocks noChangeAspect="1"/>
            </p:cNvSpPr>
            <p:nvPr/>
          </p:nvSpPr>
          <p:spPr bwMode="auto">
            <a:xfrm>
              <a:off x="2317" y="1940"/>
              <a:ext cx="161" cy="226"/>
            </a:xfrm>
            <a:custGeom>
              <a:avLst/>
              <a:gdLst>
                <a:gd name="T0" fmla="*/ 15 w 173"/>
                <a:gd name="T1" fmla="*/ 0 h 212"/>
                <a:gd name="T2" fmla="*/ 15 w 173"/>
                <a:gd name="T3" fmla="*/ 307 h 212"/>
                <a:gd name="T4" fmla="*/ 18 w 173"/>
                <a:gd name="T5" fmla="*/ 424 h 212"/>
                <a:gd name="T6" fmla="*/ 18 w 173"/>
                <a:gd name="T7" fmla="*/ 548 h 212"/>
                <a:gd name="T8" fmla="*/ 17 w 173"/>
                <a:gd name="T9" fmla="*/ 664 h 212"/>
                <a:gd name="T10" fmla="*/ 18 w 173"/>
                <a:gd name="T11" fmla="*/ 804 h 212"/>
                <a:gd name="T12" fmla="*/ 17 w 173"/>
                <a:gd name="T13" fmla="*/ 804 h 212"/>
                <a:gd name="T14" fmla="*/ 18 w 173"/>
                <a:gd name="T15" fmla="*/ 1039 h 212"/>
                <a:gd name="T16" fmla="*/ 18 w 173"/>
                <a:gd name="T17" fmla="*/ 1285 h 212"/>
                <a:gd name="T18" fmla="*/ 15 w 173"/>
                <a:gd name="T19" fmla="*/ 1416 h 212"/>
                <a:gd name="T20" fmla="*/ 15 w 173"/>
                <a:gd name="T21" fmla="*/ 1641 h 212"/>
                <a:gd name="T22" fmla="*/ 10 w 173"/>
                <a:gd name="T23" fmla="*/ 1641 h 212"/>
                <a:gd name="T24" fmla="*/ 7 w 173"/>
                <a:gd name="T25" fmla="*/ 1285 h 212"/>
                <a:gd name="T26" fmla="*/ 7 w 173"/>
                <a:gd name="T27" fmla="*/ 1039 h 212"/>
                <a:gd name="T28" fmla="*/ 7 w 173"/>
                <a:gd name="T29" fmla="*/ 804 h 212"/>
                <a:gd name="T30" fmla="*/ 0 w 173"/>
                <a:gd name="T31" fmla="*/ 488 h 212"/>
                <a:gd name="T32" fmla="*/ 7 w 173"/>
                <a:gd name="T33" fmla="*/ 252 h 212"/>
                <a:gd name="T34" fmla="*/ 12 w 173"/>
                <a:gd name="T35" fmla="*/ 0 h 212"/>
                <a:gd name="T36" fmla="*/ 15 w 173"/>
                <a:gd name="T37" fmla="*/ 0 h 2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3"/>
                <a:gd name="T58" fmla="*/ 0 h 212"/>
                <a:gd name="T59" fmla="*/ 173 w 173"/>
                <a:gd name="T60" fmla="*/ 212 h 2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3" h="212">
                  <a:moveTo>
                    <a:pt x="141" y="0"/>
                  </a:moveTo>
                  <a:lnTo>
                    <a:pt x="141" y="39"/>
                  </a:lnTo>
                  <a:lnTo>
                    <a:pt x="173" y="55"/>
                  </a:lnTo>
                  <a:lnTo>
                    <a:pt x="173" y="71"/>
                  </a:lnTo>
                  <a:lnTo>
                    <a:pt x="165" y="86"/>
                  </a:lnTo>
                  <a:lnTo>
                    <a:pt x="173" y="103"/>
                  </a:lnTo>
                  <a:lnTo>
                    <a:pt x="165" y="103"/>
                  </a:lnTo>
                  <a:lnTo>
                    <a:pt x="173" y="134"/>
                  </a:lnTo>
                  <a:lnTo>
                    <a:pt x="173" y="166"/>
                  </a:lnTo>
                  <a:lnTo>
                    <a:pt x="141" y="181"/>
                  </a:lnTo>
                  <a:lnTo>
                    <a:pt x="141" y="212"/>
                  </a:lnTo>
                  <a:lnTo>
                    <a:pt x="102" y="212"/>
                  </a:lnTo>
                  <a:lnTo>
                    <a:pt x="79" y="166"/>
                  </a:lnTo>
                  <a:lnTo>
                    <a:pt x="40" y="134"/>
                  </a:lnTo>
                  <a:lnTo>
                    <a:pt x="16" y="103"/>
                  </a:lnTo>
                  <a:lnTo>
                    <a:pt x="0" y="64"/>
                  </a:lnTo>
                  <a:lnTo>
                    <a:pt x="16" y="32"/>
                  </a:lnTo>
                  <a:lnTo>
                    <a:pt x="11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82" name="Freeform 67"/>
            <p:cNvSpPr>
              <a:spLocks noChangeAspect="1"/>
            </p:cNvSpPr>
            <p:nvPr/>
          </p:nvSpPr>
          <p:spPr bwMode="auto">
            <a:xfrm>
              <a:off x="1768" y="1171"/>
              <a:ext cx="307" cy="363"/>
            </a:xfrm>
            <a:custGeom>
              <a:avLst/>
              <a:gdLst>
                <a:gd name="T0" fmla="*/ 0 w 330"/>
                <a:gd name="T1" fmla="*/ 1413 h 342"/>
                <a:gd name="T2" fmla="*/ 7 w 330"/>
                <a:gd name="T3" fmla="*/ 1413 h 342"/>
                <a:gd name="T4" fmla="*/ 9 w 330"/>
                <a:gd name="T5" fmla="*/ 988 h 342"/>
                <a:gd name="T6" fmla="*/ 20 w 330"/>
                <a:gd name="T7" fmla="*/ 677 h 342"/>
                <a:gd name="T8" fmla="*/ 25 w 330"/>
                <a:gd name="T9" fmla="*/ 0 h 342"/>
                <a:gd name="T10" fmla="*/ 27 w 330"/>
                <a:gd name="T11" fmla="*/ 0 h 342"/>
                <a:gd name="T12" fmla="*/ 28 w 330"/>
                <a:gd name="T13" fmla="*/ 201 h 342"/>
                <a:gd name="T14" fmla="*/ 27 w 330"/>
                <a:gd name="T15" fmla="*/ 201 h 342"/>
                <a:gd name="T16" fmla="*/ 27 w 330"/>
                <a:gd name="T17" fmla="*/ 569 h 342"/>
                <a:gd name="T18" fmla="*/ 24 w 330"/>
                <a:gd name="T19" fmla="*/ 569 h 342"/>
                <a:gd name="T20" fmla="*/ 27 w 330"/>
                <a:gd name="T21" fmla="*/ 791 h 342"/>
                <a:gd name="T22" fmla="*/ 25 w 330"/>
                <a:gd name="T23" fmla="*/ 841 h 342"/>
                <a:gd name="T24" fmla="*/ 33 w 330"/>
                <a:gd name="T25" fmla="*/ 841 h 342"/>
                <a:gd name="T26" fmla="*/ 33 w 330"/>
                <a:gd name="T27" fmla="*/ 1095 h 342"/>
                <a:gd name="T28" fmla="*/ 31 w 330"/>
                <a:gd name="T29" fmla="*/ 1095 h 342"/>
                <a:gd name="T30" fmla="*/ 31 w 330"/>
                <a:gd name="T31" fmla="*/ 1728 h 342"/>
                <a:gd name="T32" fmla="*/ 29 w 330"/>
                <a:gd name="T33" fmla="*/ 1728 h 342"/>
                <a:gd name="T34" fmla="*/ 29 w 330"/>
                <a:gd name="T35" fmla="*/ 2300 h 342"/>
                <a:gd name="T36" fmla="*/ 7 w 330"/>
                <a:gd name="T37" fmla="*/ 2300 h 342"/>
                <a:gd name="T38" fmla="*/ 0 w 330"/>
                <a:gd name="T39" fmla="*/ 1413 h 34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30"/>
                <a:gd name="T61" fmla="*/ 0 h 342"/>
                <a:gd name="T62" fmla="*/ 330 w 330"/>
                <a:gd name="T63" fmla="*/ 342 h 34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30" h="342">
                  <a:moveTo>
                    <a:pt x="0" y="210"/>
                  </a:moveTo>
                  <a:lnTo>
                    <a:pt x="56" y="210"/>
                  </a:lnTo>
                  <a:lnTo>
                    <a:pt x="95" y="147"/>
                  </a:lnTo>
                  <a:lnTo>
                    <a:pt x="205" y="101"/>
                  </a:lnTo>
                  <a:lnTo>
                    <a:pt x="251" y="0"/>
                  </a:lnTo>
                  <a:lnTo>
                    <a:pt x="275" y="0"/>
                  </a:lnTo>
                  <a:lnTo>
                    <a:pt x="283" y="30"/>
                  </a:lnTo>
                  <a:lnTo>
                    <a:pt x="267" y="30"/>
                  </a:lnTo>
                  <a:lnTo>
                    <a:pt x="267" y="85"/>
                  </a:lnTo>
                  <a:lnTo>
                    <a:pt x="244" y="85"/>
                  </a:lnTo>
                  <a:lnTo>
                    <a:pt x="267" y="116"/>
                  </a:lnTo>
                  <a:lnTo>
                    <a:pt x="251" y="124"/>
                  </a:lnTo>
                  <a:lnTo>
                    <a:pt x="330" y="124"/>
                  </a:lnTo>
                  <a:lnTo>
                    <a:pt x="330" y="163"/>
                  </a:lnTo>
                  <a:lnTo>
                    <a:pt x="307" y="163"/>
                  </a:lnTo>
                  <a:lnTo>
                    <a:pt x="307" y="256"/>
                  </a:lnTo>
                  <a:lnTo>
                    <a:pt x="299" y="256"/>
                  </a:lnTo>
                  <a:lnTo>
                    <a:pt x="299" y="342"/>
                  </a:lnTo>
                  <a:lnTo>
                    <a:pt x="32" y="342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83" name="Freeform 68"/>
            <p:cNvSpPr>
              <a:spLocks noChangeAspect="1"/>
            </p:cNvSpPr>
            <p:nvPr/>
          </p:nvSpPr>
          <p:spPr bwMode="auto">
            <a:xfrm>
              <a:off x="2566" y="1360"/>
              <a:ext cx="219" cy="199"/>
            </a:xfrm>
            <a:custGeom>
              <a:avLst/>
              <a:gdLst>
                <a:gd name="T0" fmla="*/ 0 w 235"/>
                <a:gd name="T1" fmla="*/ 0 h 189"/>
                <a:gd name="T2" fmla="*/ 22 w 235"/>
                <a:gd name="T3" fmla="*/ 0 h 189"/>
                <a:gd name="T4" fmla="*/ 22 w 235"/>
                <a:gd name="T5" fmla="*/ 79 h 189"/>
                <a:gd name="T6" fmla="*/ 25 w 235"/>
                <a:gd name="T7" fmla="*/ 166 h 189"/>
                <a:gd name="T8" fmla="*/ 22 w 235"/>
                <a:gd name="T9" fmla="*/ 200 h 189"/>
                <a:gd name="T10" fmla="*/ 22 w 235"/>
                <a:gd name="T11" fmla="*/ 325 h 189"/>
                <a:gd name="T12" fmla="*/ 20 w 235"/>
                <a:gd name="T13" fmla="*/ 490 h 189"/>
                <a:gd name="T14" fmla="*/ 17 w 235"/>
                <a:gd name="T15" fmla="*/ 490 h 189"/>
                <a:gd name="T16" fmla="*/ 14 w 235"/>
                <a:gd name="T17" fmla="*/ 620 h 189"/>
                <a:gd name="T18" fmla="*/ 10 w 235"/>
                <a:gd name="T19" fmla="*/ 859 h 189"/>
                <a:gd name="T20" fmla="*/ 10 w 235"/>
                <a:gd name="T21" fmla="*/ 990 h 189"/>
                <a:gd name="T22" fmla="*/ 12 w 235"/>
                <a:gd name="T23" fmla="*/ 990 h 189"/>
                <a:gd name="T24" fmla="*/ 8 w 235"/>
                <a:gd name="T25" fmla="*/ 990 h 189"/>
                <a:gd name="T26" fmla="*/ 0 w 235"/>
                <a:gd name="T27" fmla="*/ 816 h 189"/>
                <a:gd name="T28" fmla="*/ 0 w 235"/>
                <a:gd name="T29" fmla="*/ 536 h 189"/>
                <a:gd name="T30" fmla="*/ 0 w 235"/>
                <a:gd name="T31" fmla="*/ 0 h 1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5"/>
                <a:gd name="T49" fmla="*/ 0 h 189"/>
                <a:gd name="T50" fmla="*/ 235 w 235"/>
                <a:gd name="T51" fmla="*/ 189 h 18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5" h="189">
                  <a:moveTo>
                    <a:pt x="0" y="0"/>
                  </a:moveTo>
                  <a:lnTo>
                    <a:pt x="212" y="0"/>
                  </a:lnTo>
                  <a:lnTo>
                    <a:pt x="212" y="16"/>
                  </a:lnTo>
                  <a:lnTo>
                    <a:pt x="235" y="32"/>
                  </a:lnTo>
                  <a:lnTo>
                    <a:pt x="212" y="39"/>
                  </a:lnTo>
                  <a:lnTo>
                    <a:pt x="212" y="63"/>
                  </a:lnTo>
                  <a:lnTo>
                    <a:pt x="188" y="94"/>
                  </a:lnTo>
                  <a:lnTo>
                    <a:pt x="149" y="94"/>
                  </a:lnTo>
                  <a:lnTo>
                    <a:pt x="126" y="118"/>
                  </a:lnTo>
                  <a:lnTo>
                    <a:pt x="94" y="165"/>
                  </a:lnTo>
                  <a:lnTo>
                    <a:pt x="94" y="189"/>
                  </a:lnTo>
                  <a:lnTo>
                    <a:pt x="110" y="189"/>
                  </a:lnTo>
                  <a:lnTo>
                    <a:pt x="79" y="189"/>
                  </a:lnTo>
                  <a:lnTo>
                    <a:pt x="0" y="157"/>
                  </a:lnTo>
                  <a:lnTo>
                    <a:pt x="0" y="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84" name="Freeform 69"/>
            <p:cNvSpPr>
              <a:spLocks noChangeAspect="1"/>
            </p:cNvSpPr>
            <p:nvPr/>
          </p:nvSpPr>
          <p:spPr bwMode="auto">
            <a:xfrm>
              <a:off x="3127" y="1202"/>
              <a:ext cx="229" cy="232"/>
            </a:xfrm>
            <a:custGeom>
              <a:avLst/>
              <a:gdLst>
                <a:gd name="T0" fmla="*/ 32 w 244"/>
                <a:gd name="T1" fmla="*/ 176 h 220"/>
                <a:gd name="T2" fmla="*/ 28 w 244"/>
                <a:gd name="T3" fmla="*/ 480 h 220"/>
                <a:gd name="T4" fmla="*/ 26 w 244"/>
                <a:gd name="T5" fmla="*/ 734 h 220"/>
                <a:gd name="T6" fmla="*/ 28 w 244"/>
                <a:gd name="T7" fmla="*/ 734 h 220"/>
                <a:gd name="T8" fmla="*/ 26 w 244"/>
                <a:gd name="T9" fmla="*/ 1027 h 220"/>
                <a:gd name="T10" fmla="*/ 21 w 244"/>
                <a:gd name="T11" fmla="*/ 1164 h 220"/>
                <a:gd name="T12" fmla="*/ 8 w 244"/>
                <a:gd name="T13" fmla="*/ 1027 h 220"/>
                <a:gd name="T14" fmla="*/ 8 w 244"/>
                <a:gd name="T15" fmla="*/ 1204 h 220"/>
                <a:gd name="T16" fmla="*/ 8 w 244"/>
                <a:gd name="T17" fmla="*/ 1069 h 220"/>
                <a:gd name="T18" fmla="*/ 0 w 244"/>
                <a:gd name="T19" fmla="*/ 816 h 220"/>
                <a:gd name="T20" fmla="*/ 8 w 244"/>
                <a:gd name="T21" fmla="*/ 480 h 220"/>
                <a:gd name="T22" fmla="*/ 0 w 244"/>
                <a:gd name="T23" fmla="*/ 343 h 220"/>
                <a:gd name="T24" fmla="*/ 21 w 244"/>
                <a:gd name="T25" fmla="*/ 209 h 220"/>
                <a:gd name="T26" fmla="*/ 26 w 244"/>
                <a:gd name="T27" fmla="*/ 0 h 220"/>
                <a:gd name="T28" fmla="*/ 32 w 244"/>
                <a:gd name="T29" fmla="*/ 176 h 2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4"/>
                <a:gd name="T46" fmla="*/ 0 h 220"/>
                <a:gd name="T47" fmla="*/ 244 w 244"/>
                <a:gd name="T48" fmla="*/ 220 h 2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4" h="220">
                  <a:moveTo>
                    <a:pt x="244" y="32"/>
                  </a:moveTo>
                  <a:lnTo>
                    <a:pt x="212" y="87"/>
                  </a:lnTo>
                  <a:lnTo>
                    <a:pt x="205" y="134"/>
                  </a:lnTo>
                  <a:lnTo>
                    <a:pt x="212" y="134"/>
                  </a:lnTo>
                  <a:lnTo>
                    <a:pt x="205" y="188"/>
                  </a:lnTo>
                  <a:lnTo>
                    <a:pt x="158" y="212"/>
                  </a:lnTo>
                  <a:lnTo>
                    <a:pt x="63" y="188"/>
                  </a:lnTo>
                  <a:lnTo>
                    <a:pt x="32" y="220"/>
                  </a:lnTo>
                  <a:lnTo>
                    <a:pt x="39" y="196"/>
                  </a:lnTo>
                  <a:lnTo>
                    <a:pt x="0" y="149"/>
                  </a:lnTo>
                  <a:lnTo>
                    <a:pt x="8" y="87"/>
                  </a:lnTo>
                  <a:lnTo>
                    <a:pt x="0" y="63"/>
                  </a:lnTo>
                  <a:lnTo>
                    <a:pt x="158" y="39"/>
                  </a:lnTo>
                  <a:lnTo>
                    <a:pt x="205" y="0"/>
                  </a:lnTo>
                  <a:lnTo>
                    <a:pt x="244" y="32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85" name="Freeform 70"/>
            <p:cNvSpPr>
              <a:spLocks noChangeAspect="1"/>
            </p:cNvSpPr>
            <p:nvPr/>
          </p:nvSpPr>
          <p:spPr bwMode="auto">
            <a:xfrm>
              <a:off x="2172" y="1469"/>
              <a:ext cx="497" cy="504"/>
            </a:xfrm>
            <a:custGeom>
              <a:avLst/>
              <a:gdLst>
                <a:gd name="T0" fmla="*/ 7 w 535"/>
                <a:gd name="T1" fmla="*/ 2867 h 476"/>
                <a:gd name="T2" fmla="*/ 7 w 535"/>
                <a:gd name="T3" fmla="*/ 2765 h 476"/>
                <a:gd name="T4" fmla="*/ 7 w 535"/>
                <a:gd name="T5" fmla="*/ 2620 h 476"/>
                <a:gd name="T6" fmla="*/ 7 w 535"/>
                <a:gd name="T7" fmla="*/ 2384 h 476"/>
                <a:gd name="T8" fmla="*/ 8 w 535"/>
                <a:gd name="T9" fmla="*/ 2427 h 476"/>
                <a:gd name="T10" fmla="*/ 15 w 535"/>
                <a:gd name="T11" fmla="*/ 2226 h 476"/>
                <a:gd name="T12" fmla="*/ 15 w 535"/>
                <a:gd name="T13" fmla="*/ 2197 h 476"/>
                <a:gd name="T14" fmla="*/ 19 w 535"/>
                <a:gd name="T15" fmla="*/ 1897 h 476"/>
                <a:gd name="T16" fmla="*/ 27 w 535"/>
                <a:gd name="T17" fmla="*/ 1601 h 476"/>
                <a:gd name="T18" fmla="*/ 28 w 535"/>
                <a:gd name="T19" fmla="*/ 1163 h 476"/>
                <a:gd name="T20" fmla="*/ 32 w 535"/>
                <a:gd name="T21" fmla="*/ 919 h 476"/>
                <a:gd name="T22" fmla="*/ 30 w 535"/>
                <a:gd name="T23" fmla="*/ 484 h 476"/>
                <a:gd name="T24" fmla="*/ 30 w 535"/>
                <a:gd name="T25" fmla="*/ 335 h 476"/>
                <a:gd name="T26" fmla="*/ 32 w 535"/>
                <a:gd name="T27" fmla="*/ 290 h 476"/>
                <a:gd name="T28" fmla="*/ 34 w 535"/>
                <a:gd name="T29" fmla="*/ 0 h 476"/>
                <a:gd name="T30" fmla="*/ 40 w 535"/>
                <a:gd name="T31" fmla="*/ 0 h 476"/>
                <a:gd name="T32" fmla="*/ 40 w 535"/>
                <a:gd name="T33" fmla="*/ 335 h 476"/>
                <a:gd name="T34" fmla="*/ 47 w 535"/>
                <a:gd name="T35" fmla="*/ 536 h 476"/>
                <a:gd name="T36" fmla="*/ 51 w 535"/>
                <a:gd name="T37" fmla="*/ 536 h 476"/>
                <a:gd name="T38" fmla="*/ 46 w 535"/>
                <a:gd name="T39" fmla="*/ 673 h 476"/>
                <a:gd name="T40" fmla="*/ 44 w 535"/>
                <a:gd name="T41" fmla="*/ 774 h 476"/>
                <a:gd name="T42" fmla="*/ 40 w 535"/>
                <a:gd name="T43" fmla="*/ 774 h 476"/>
                <a:gd name="T44" fmla="*/ 38 w 535"/>
                <a:gd name="T45" fmla="*/ 969 h 476"/>
                <a:gd name="T46" fmla="*/ 34 w 535"/>
                <a:gd name="T47" fmla="*/ 919 h 476"/>
                <a:gd name="T48" fmla="*/ 34 w 535"/>
                <a:gd name="T49" fmla="*/ 2384 h 476"/>
                <a:gd name="T50" fmla="*/ 27 w 535"/>
                <a:gd name="T51" fmla="*/ 2384 h 476"/>
                <a:gd name="T52" fmla="*/ 27 w 535"/>
                <a:gd name="T53" fmla="*/ 2765 h 476"/>
                <a:gd name="T54" fmla="*/ 17 w 535"/>
                <a:gd name="T55" fmla="*/ 2963 h 476"/>
                <a:gd name="T56" fmla="*/ 0 w 535"/>
                <a:gd name="T57" fmla="*/ 2867 h 476"/>
                <a:gd name="T58" fmla="*/ 7 w 535"/>
                <a:gd name="T59" fmla="*/ 2867 h 47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35"/>
                <a:gd name="T91" fmla="*/ 0 h 476"/>
                <a:gd name="T92" fmla="*/ 535 w 535"/>
                <a:gd name="T93" fmla="*/ 476 h 47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35" h="476">
                  <a:moveTo>
                    <a:pt x="24" y="460"/>
                  </a:moveTo>
                  <a:lnTo>
                    <a:pt x="16" y="444"/>
                  </a:lnTo>
                  <a:lnTo>
                    <a:pt x="31" y="422"/>
                  </a:lnTo>
                  <a:lnTo>
                    <a:pt x="63" y="382"/>
                  </a:lnTo>
                  <a:lnTo>
                    <a:pt x="87" y="390"/>
                  </a:lnTo>
                  <a:lnTo>
                    <a:pt x="142" y="358"/>
                  </a:lnTo>
                  <a:lnTo>
                    <a:pt x="142" y="351"/>
                  </a:lnTo>
                  <a:lnTo>
                    <a:pt x="197" y="304"/>
                  </a:lnTo>
                  <a:lnTo>
                    <a:pt x="275" y="257"/>
                  </a:lnTo>
                  <a:lnTo>
                    <a:pt x="292" y="187"/>
                  </a:lnTo>
                  <a:lnTo>
                    <a:pt x="338" y="148"/>
                  </a:lnTo>
                  <a:lnTo>
                    <a:pt x="307" y="78"/>
                  </a:lnTo>
                  <a:lnTo>
                    <a:pt x="307" y="54"/>
                  </a:lnTo>
                  <a:lnTo>
                    <a:pt x="338" y="47"/>
                  </a:lnTo>
                  <a:lnTo>
                    <a:pt x="354" y="0"/>
                  </a:lnTo>
                  <a:lnTo>
                    <a:pt x="425" y="0"/>
                  </a:lnTo>
                  <a:lnTo>
                    <a:pt x="425" y="54"/>
                  </a:lnTo>
                  <a:lnTo>
                    <a:pt x="504" y="86"/>
                  </a:lnTo>
                  <a:lnTo>
                    <a:pt x="535" y="86"/>
                  </a:lnTo>
                  <a:lnTo>
                    <a:pt x="487" y="108"/>
                  </a:lnTo>
                  <a:lnTo>
                    <a:pt x="472" y="125"/>
                  </a:lnTo>
                  <a:lnTo>
                    <a:pt x="425" y="125"/>
                  </a:lnTo>
                  <a:lnTo>
                    <a:pt x="401" y="156"/>
                  </a:lnTo>
                  <a:lnTo>
                    <a:pt x="362" y="148"/>
                  </a:lnTo>
                  <a:lnTo>
                    <a:pt x="354" y="382"/>
                  </a:lnTo>
                  <a:lnTo>
                    <a:pt x="275" y="382"/>
                  </a:lnTo>
                  <a:lnTo>
                    <a:pt x="275" y="444"/>
                  </a:lnTo>
                  <a:lnTo>
                    <a:pt x="173" y="476"/>
                  </a:lnTo>
                  <a:lnTo>
                    <a:pt x="0" y="460"/>
                  </a:lnTo>
                  <a:lnTo>
                    <a:pt x="24" y="46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86" name="Freeform 71"/>
            <p:cNvSpPr>
              <a:spLocks noChangeAspect="1"/>
            </p:cNvSpPr>
            <p:nvPr/>
          </p:nvSpPr>
          <p:spPr bwMode="auto">
            <a:xfrm>
              <a:off x="2305" y="960"/>
              <a:ext cx="305" cy="242"/>
            </a:xfrm>
            <a:custGeom>
              <a:avLst/>
              <a:gdLst>
                <a:gd name="T0" fmla="*/ 23 w 330"/>
                <a:gd name="T1" fmla="*/ 1226 h 228"/>
                <a:gd name="T2" fmla="*/ 23 w 330"/>
                <a:gd name="T3" fmla="*/ 1381 h 228"/>
                <a:gd name="T4" fmla="*/ 18 w 330"/>
                <a:gd name="T5" fmla="*/ 1319 h 228"/>
                <a:gd name="T6" fmla="*/ 18 w 330"/>
                <a:gd name="T7" fmla="*/ 1381 h 228"/>
                <a:gd name="T8" fmla="*/ 16 w 330"/>
                <a:gd name="T9" fmla="*/ 1381 h 228"/>
                <a:gd name="T10" fmla="*/ 16 w 330"/>
                <a:gd name="T11" fmla="*/ 1536 h 228"/>
                <a:gd name="T12" fmla="*/ 11 w 330"/>
                <a:gd name="T13" fmla="*/ 1536 h 228"/>
                <a:gd name="T14" fmla="*/ 11 w 330"/>
                <a:gd name="T15" fmla="*/ 1381 h 228"/>
                <a:gd name="T16" fmla="*/ 10 w 330"/>
                <a:gd name="T17" fmla="*/ 1381 h 228"/>
                <a:gd name="T18" fmla="*/ 11 w 330"/>
                <a:gd name="T19" fmla="*/ 1438 h 228"/>
                <a:gd name="T20" fmla="*/ 8 w 330"/>
                <a:gd name="T21" fmla="*/ 1438 h 228"/>
                <a:gd name="T22" fmla="*/ 7 w 330"/>
                <a:gd name="T23" fmla="*/ 1381 h 228"/>
                <a:gd name="T24" fmla="*/ 7 w 330"/>
                <a:gd name="T25" fmla="*/ 1536 h 228"/>
                <a:gd name="T26" fmla="*/ 0 w 330"/>
                <a:gd name="T27" fmla="*/ 1536 h 228"/>
                <a:gd name="T28" fmla="*/ 0 w 330"/>
                <a:gd name="T29" fmla="*/ 1319 h 228"/>
                <a:gd name="T30" fmla="*/ 0 w 330"/>
                <a:gd name="T31" fmla="*/ 587 h 228"/>
                <a:gd name="T32" fmla="*/ 6 w 330"/>
                <a:gd name="T33" fmla="*/ 525 h 228"/>
                <a:gd name="T34" fmla="*/ 6 w 330"/>
                <a:gd name="T35" fmla="*/ 371 h 228"/>
                <a:gd name="T36" fmla="*/ 6 w 330"/>
                <a:gd name="T37" fmla="*/ 163 h 228"/>
                <a:gd name="T38" fmla="*/ 6 w 330"/>
                <a:gd name="T39" fmla="*/ 0 h 228"/>
                <a:gd name="T40" fmla="*/ 16 w 330"/>
                <a:gd name="T41" fmla="*/ 102 h 228"/>
                <a:gd name="T42" fmla="*/ 19 w 330"/>
                <a:gd name="T43" fmla="*/ 314 h 228"/>
                <a:gd name="T44" fmla="*/ 23 w 330"/>
                <a:gd name="T45" fmla="*/ 702 h 228"/>
                <a:gd name="T46" fmla="*/ 23 w 330"/>
                <a:gd name="T47" fmla="*/ 953 h 228"/>
                <a:gd name="T48" fmla="*/ 27 w 330"/>
                <a:gd name="T49" fmla="*/ 1103 h 228"/>
                <a:gd name="T50" fmla="*/ 27 w 330"/>
                <a:gd name="T51" fmla="*/ 1162 h 228"/>
                <a:gd name="T52" fmla="*/ 23 w 330"/>
                <a:gd name="T53" fmla="*/ 1226 h 22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30"/>
                <a:gd name="T82" fmla="*/ 0 h 228"/>
                <a:gd name="T83" fmla="*/ 330 w 330"/>
                <a:gd name="T84" fmla="*/ 228 h 22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30" h="228">
                  <a:moveTo>
                    <a:pt x="282" y="182"/>
                  </a:moveTo>
                  <a:lnTo>
                    <a:pt x="282" y="205"/>
                  </a:lnTo>
                  <a:lnTo>
                    <a:pt x="228" y="197"/>
                  </a:lnTo>
                  <a:lnTo>
                    <a:pt x="220" y="205"/>
                  </a:lnTo>
                  <a:lnTo>
                    <a:pt x="196" y="205"/>
                  </a:lnTo>
                  <a:lnTo>
                    <a:pt x="196" y="228"/>
                  </a:lnTo>
                  <a:lnTo>
                    <a:pt x="133" y="228"/>
                  </a:lnTo>
                  <a:lnTo>
                    <a:pt x="126" y="205"/>
                  </a:lnTo>
                  <a:lnTo>
                    <a:pt x="117" y="205"/>
                  </a:lnTo>
                  <a:lnTo>
                    <a:pt x="126" y="212"/>
                  </a:lnTo>
                  <a:lnTo>
                    <a:pt x="102" y="212"/>
                  </a:lnTo>
                  <a:lnTo>
                    <a:pt x="94" y="205"/>
                  </a:lnTo>
                  <a:lnTo>
                    <a:pt x="94" y="228"/>
                  </a:lnTo>
                  <a:lnTo>
                    <a:pt x="0" y="228"/>
                  </a:lnTo>
                  <a:lnTo>
                    <a:pt x="0" y="197"/>
                  </a:lnTo>
                  <a:lnTo>
                    <a:pt x="0" y="86"/>
                  </a:lnTo>
                  <a:lnTo>
                    <a:pt x="7" y="78"/>
                  </a:lnTo>
                  <a:lnTo>
                    <a:pt x="7" y="55"/>
                  </a:lnTo>
                  <a:lnTo>
                    <a:pt x="55" y="24"/>
                  </a:lnTo>
                  <a:lnTo>
                    <a:pt x="31" y="0"/>
                  </a:lnTo>
                  <a:lnTo>
                    <a:pt x="196" y="16"/>
                  </a:lnTo>
                  <a:lnTo>
                    <a:pt x="243" y="47"/>
                  </a:lnTo>
                  <a:lnTo>
                    <a:pt x="282" y="103"/>
                  </a:lnTo>
                  <a:lnTo>
                    <a:pt x="282" y="142"/>
                  </a:lnTo>
                  <a:lnTo>
                    <a:pt x="330" y="165"/>
                  </a:lnTo>
                  <a:lnTo>
                    <a:pt x="330" y="173"/>
                  </a:lnTo>
                  <a:lnTo>
                    <a:pt x="282" y="18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87" name="Freeform 72"/>
            <p:cNvSpPr>
              <a:spLocks noChangeAspect="1"/>
            </p:cNvSpPr>
            <p:nvPr/>
          </p:nvSpPr>
          <p:spPr bwMode="auto">
            <a:xfrm>
              <a:off x="3553" y="2107"/>
              <a:ext cx="205" cy="157"/>
            </a:xfrm>
            <a:custGeom>
              <a:avLst/>
              <a:gdLst>
                <a:gd name="T0" fmla="*/ 0 w 221"/>
                <a:gd name="T1" fmla="*/ 272 h 150"/>
                <a:gd name="T2" fmla="*/ 6 w 221"/>
                <a:gd name="T3" fmla="*/ 375 h 150"/>
                <a:gd name="T4" fmla="*/ 6 w 221"/>
                <a:gd name="T5" fmla="*/ 440 h 150"/>
                <a:gd name="T6" fmla="*/ 6 w 221"/>
                <a:gd name="T7" fmla="*/ 616 h 150"/>
                <a:gd name="T8" fmla="*/ 11 w 221"/>
                <a:gd name="T9" fmla="*/ 648 h 150"/>
                <a:gd name="T10" fmla="*/ 12 w 221"/>
                <a:gd name="T11" fmla="*/ 514 h 150"/>
                <a:gd name="T12" fmla="*/ 11 w 221"/>
                <a:gd name="T13" fmla="*/ 514 h 150"/>
                <a:gd name="T14" fmla="*/ 12 w 221"/>
                <a:gd name="T15" fmla="*/ 409 h 150"/>
                <a:gd name="T16" fmla="*/ 19 w 221"/>
                <a:gd name="T17" fmla="*/ 132 h 150"/>
                <a:gd name="T18" fmla="*/ 13 w 221"/>
                <a:gd name="T19" fmla="*/ 0 h 150"/>
                <a:gd name="T20" fmla="*/ 0 w 221"/>
                <a:gd name="T21" fmla="*/ 237 h 150"/>
                <a:gd name="T22" fmla="*/ 0 w 221"/>
                <a:gd name="T23" fmla="*/ 272 h 1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21"/>
                <a:gd name="T37" fmla="*/ 0 h 150"/>
                <a:gd name="T38" fmla="*/ 221 w 221"/>
                <a:gd name="T39" fmla="*/ 150 h 1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21" h="150">
                  <a:moveTo>
                    <a:pt x="0" y="63"/>
                  </a:moveTo>
                  <a:lnTo>
                    <a:pt x="8" y="87"/>
                  </a:lnTo>
                  <a:lnTo>
                    <a:pt x="8" y="102"/>
                  </a:lnTo>
                  <a:lnTo>
                    <a:pt x="63" y="142"/>
                  </a:lnTo>
                  <a:lnTo>
                    <a:pt x="118" y="150"/>
                  </a:lnTo>
                  <a:lnTo>
                    <a:pt x="126" y="118"/>
                  </a:lnTo>
                  <a:lnTo>
                    <a:pt x="118" y="118"/>
                  </a:lnTo>
                  <a:lnTo>
                    <a:pt x="126" y="94"/>
                  </a:lnTo>
                  <a:lnTo>
                    <a:pt x="221" y="31"/>
                  </a:lnTo>
                  <a:lnTo>
                    <a:pt x="141" y="0"/>
                  </a:lnTo>
                  <a:lnTo>
                    <a:pt x="0" y="5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88" name="Freeform 73"/>
            <p:cNvSpPr>
              <a:spLocks noChangeAspect="1"/>
            </p:cNvSpPr>
            <p:nvPr/>
          </p:nvSpPr>
          <p:spPr bwMode="auto">
            <a:xfrm>
              <a:off x="4424" y="3750"/>
              <a:ext cx="14" cy="81"/>
            </a:xfrm>
            <a:custGeom>
              <a:avLst/>
              <a:gdLst>
                <a:gd name="T0" fmla="*/ 2 w 17"/>
                <a:gd name="T1" fmla="*/ 0 h 78"/>
                <a:gd name="T2" fmla="*/ 2 w 17"/>
                <a:gd name="T3" fmla="*/ 74 h 78"/>
                <a:gd name="T4" fmla="*/ 0 w 17"/>
                <a:gd name="T5" fmla="*/ 260 h 78"/>
                <a:gd name="T6" fmla="*/ 0 w 17"/>
                <a:gd name="T7" fmla="*/ 74 h 78"/>
                <a:gd name="T8" fmla="*/ 2 w 1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78"/>
                <a:gd name="T17" fmla="*/ 17 w 17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78">
                  <a:moveTo>
                    <a:pt x="8" y="0"/>
                  </a:moveTo>
                  <a:lnTo>
                    <a:pt x="17" y="23"/>
                  </a:lnTo>
                  <a:lnTo>
                    <a:pt x="0" y="78"/>
                  </a:lnTo>
                  <a:lnTo>
                    <a:pt x="0" y="2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89" name="Freeform 74"/>
            <p:cNvSpPr>
              <a:spLocks noChangeAspect="1"/>
            </p:cNvSpPr>
            <p:nvPr/>
          </p:nvSpPr>
          <p:spPr bwMode="auto">
            <a:xfrm>
              <a:off x="4182" y="3506"/>
              <a:ext cx="256" cy="293"/>
            </a:xfrm>
            <a:custGeom>
              <a:avLst/>
              <a:gdLst>
                <a:gd name="T0" fmla="*/ 21 w 277"/>
                <a:gd name="T1" fmla="*/ 703 h 276"/>
                <a:gd name="T2" fmla="*/ 22 w 277"/>
                <a:gd name="T3" fmla="*/ 855 h 276"/>
                <a:gd name="T4" fmla="*/ 21 w 277"/>
                <a:gd name="T5" fmla="*/ 754 h 276"/>
                <a:gd name="T6" fmla="*/ 22 w 277"/>
                <a:gd name="T7" fmla="*/ 912 h 276"/>
                <a:gd name="T8" fmla="*/ 21 w 277"/>
                <a:gd name="T9" fmla="*/ 912 h 276"/>
                <a:gd name="T10" fmla="*/ 19 w 277"/>
                <a:gd name="T11" fmla="*/ 1072 h 276"/>
                <a:gd name="T12" fmla="*/ 19 w 277"/>
                <a:gd name="T13" fmla="*/ 1554 h 276"/>
                <a:gd name="T14" fmla="*/ 16 w 277"/>
                <a:gd name="T15" fmla="*/ 1504 h 276"/>
                <a:gd name="T16" fmla="*/ 16 w 277"/>
                <a:gd name="T17" fmla="*/ 1289 h 276"/>
                <a:gd name="T18" fmla="*/ 15 w 277"/>
                <a:gd name="T19" fmla="*/ 1289 h 276"/>
                <a:gd name="T20" fmla="*/ 15 w 277"/>
                <a:gd name="T21" fmla="*/ 1504 h 276"/>
                <a:gd name="T22" fmla="*/ 14 w 277"/>
                <a:gd name="T23" fmla="*/ 1504 h 276"/>
                <a:gd name="T24" fmla="*/ 16 w 277"/>
                <a:gd name="T25" fmla="*/ 1554 h 276"/>
                <a:gd name="T26" fmla="*/ 15 w 277"/>
                <a:gd name="T27" fmla="*/ 1657 h 276"/>
                <a:gd name="T28" fmla="*/ 16 w 277"/>
                <a:gd name="T29" fmla="*/ 1720 h 276"/>
                <a:gd name="T30" fmla="*/ 18 w 277"/>
                <a:gd name="T31" fmla="*/ 1867 h 276"/>
                <a:gd name="T32" fmla="*/ 17 w 277"/>
                <a:gd name="T33" fmla="*/ 1867 h 276"/>
                <a:gd name="T34" fmla="*/ 12 w 277"/>
                <a:gd name="T35" fmla="*/ 1720 h 276"/>
                <a:gd name="T36" fmla="*/ 13 w 277"/>
                <a:gd name="T37" fmla="*/ 1504 h 276"/>
                <a:gd name="T38" fmla="*/ 9 w 277"/>
                <a:gd name="T39" fmla="*/ 1657 h 276"/>
                <a:gd name="T40" fmla="*/ 6 w 277"/>
                <a:gd name="T41" fmla="*/ 1445 h 276"/>
                <a:gd name="T42" fmla="*/ 6 w 277"/>
                <a:gd name="T43" fmla="*/ 1335 h 276"/>
                <a:gd name="T44" fmla="*/ 0 w 277"/>
                <a:gd name="T45" fmla="*/ 1335 h 276"/>
                <a:gd name="T46" fmla="*/ 6 w 277"/>
                <a:gd name="T47" fmla="*/ 532 h 276"/>
                <a:gd name="T48" fmla="*/ 6 w 277"/>
                <a:gd name="T49" fmla="*/ 490 h 276"/>
                <a:gd name="T50" fmla="*/ 6 w 277"/>
                <a:gd name="T51" fmla="*/ 213 h 276"/>
                <a:gd name="T52" fmla="*/ 6 w 277"/>
                <a:gd name="T53" fmla="*/ 269 h 276"/>
                <a:gd name="T54" fmla="*/ 10 w 277"/>
                <a:gd name="T55" fmla="*/ 0 h 276"/>
                <a:gd name="T56" fmla="*/ 14 w 277"/>
                <a:gd name="T57" fmla="*/ 325 h 276"/>
                <a:gd name="T58" fmla="*/ 22 w 277"/>
                <a:gd name="T59" fmla="*/ 703 h 276"/>
                <a:gd name="T60" fmla="*/ 21 w 277"/>
                <a:gd name="T61" fmla="*/ 703 h 27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77"/>
                <a:gd name="T94" fmla="*/ 0 h 276"/>
                <a:gd name="T95" fmla="*/ 277 w 277"/>
                <a:gd name="T96" fmla="*/ 276 h 27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77" h="276">
                  <a:moveTo>
                    <a:pt x="269" y="103"/>
                  </a:moveTo>
                  <a:lnTo>
                    <a:pt x="277" y="126"/>
                  </a:lnTo>
                  <a:lnTo>
                    <a:pt x="269" y="111"/>
                  </a:lnTo>
                  <a:lnTo>
                    <a:pt x="277" y="135"/>
                  </a:lnTo>
                  <a:lnTo>
                    <a:pt x="261" y="135"/>
                  </a:lnTo>
                  <a:lnTo>
                    <a:pt x="245" y="158"/>
                  </a:lnTo>
                  <a:lnTo>
                    <a:pt x="245" y="229"/>
                  </a:lnTo>
                  <a:lnTo>
                    <a:pt x="198" y="222"/>
                  </a:lnTo>
                  <a:lnTo>
                    <a:pt x="198" y="190"/>
                  </a:lnTo>
                  <a:lnTo>
                    <a:pt x="182" y="190"/>
                  </a:lnTo>
                  <a:lnTo>
                    <a:pt x="182" y="222"/>
                  </a:lnTo>
                  <a:lnTo>
                    <a:pt x="175" y="222"/>
                  </a:lnTo>
                  <a:lnTo>
                    <a:pt x="198" y="229"/>
                  </a:lnTo>
                  <a:lnTo>
                    <a:pt x="182" y="245"/>
                  </a:lnTo>
                  <a:lnTo>
                    <a:pt x="198" y="252"/>
                  </a:lnTo>
                  <a:lnTo>
                    <a:pt x="229" y="276"/>
                  </a:lnTo>
                  <a:lnTo>
                    <a:pt x="214" y="276"/>
                  </a:lnTo>
                  <a:lnTo>
                    <a:pt x="150" y="252"/>
                  </a:lnTo>
                  <a:lnTo>
                    <a:pt x="158" y="222"/>
                  </a:lnTo>
                  <a:lnTo>
                    <a:pt x="111" y="245"/>
                  </a:lnTo>
                  <a:lnTo>
                    <a:pt x="23" y="213"/>
                  </a:lnTo>
                  <a:lnTo>
                    <a:pt x="23" y="197"/>
                  </a:lnTo>
                  <a:lnTo>
                    <a:pt x="0" y="197"/>
                  </a:lnTo>
                  <a:lnTo>
                    <a:pt x="48" y="79"/>
                  </a:lnTo>
                  <a:lnTo>
                    <a:pt x="63" y="71"/>
                  </a:lnTo>
                  <a:lnTo>
                    <a:pt x="63" y="32"/>
                  </a:lnTo>
                  <a:lnTo>
                    <a:pt x="87" y="39"/>
                  </a:lnTo>
                  <a:lnTo>
                    <a:pt x="119" y="0"/>
                  </a:lnTo>
                  <a:lnTo>
                    <a:pt x="175" y="48"/>
                  </a:lnTo>
                  <a:lnTo>
                    <a:pt x="277" y="103"/>
                  </a:lnTo>
                  <a:lnTo>
                    <a:pt x="269" y="10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90" name="Freeform 75"/>
            <p:cNvSpPr>
              <a:spLocks noChangeAspect="1"/>
            </p:cNvSpPr>
            <p:nvPr/>
          </p:nvSpPr>
          <p:spPr bwMode="auto">
            <a:xfrm>
              <a:off x="4424" y="3606"/>
              <a:ext cx="96" cy="133"/>
            </a:xfrm>
            <a:custGeom>
              <a:avLst/>
              <a:gdLst>
                <a:gd name="T0" fmla="*/ 6 w 104"/>
                <a:gd name="T1" fmla="*/ 677 h 125"/>
                <a:gd name="T2" fmla="*/ 0 w 104"/>
                <a:gd name="T3" fmla="*/ 497 h 125"/>
                <a:gd name="T4" fmla="*/ 6 w 104"/>
                <a:gd name="T5" fmla="*/ 497 h 125"/>
                <a:gd name="T6" fmla="*/ 0 w 104"/>
                <a:gd name="T7" fmla="*/ 445 h 125"/>
                <a:gd name="T8" fmla="*/ 6 w 104"/>
                <a:gd name="T9" fmla="*/ 342 h 125"/>
                <a:gd name="T10" fmla="*/ 6 w 104"/>
                <a:gd name="T11" fmla="*/ 284 h 125"/>
                <a:gd name="T12" fmla="*/ 6 w 104"/>
                <a:gd name="T13" fmla="*/ 7 h 125"/>
                <a:gd name="T14" fmla="*/ 6 w 104"/>
                <a:gd name="T15" fmla="*/ 0 h 125"/>
                <a:gd name="T16" fmla="*/ 6 w 104"/>
                <a:gd name="T17" fmla="*/ 7 h 125"/>
                <a:gd name="T18" fmla="*/ 6 w 104"/>
                <a:gd name="T19" fmla="*/ 222 h 125"/>
                <a:gd name="T20" fmla="*/ 8 w 104"/>
                <a:gd name="T21" fmla="*/ 222 h 125"/>
                <a:gd name="T22" fmla="*/ 8 w 104"/>
                <a:gd name="T23" fmla="*/ 342 h 125"/>
                <a:gd name="T24" fmla="*/ 6 w 104"/>
                <a:gd name="T25" fmla="*/ 284 h 125"/>
                <a:gd name="T26" fmla="*/ 6 w 104"/>
                <a:gd name="T27" fmla="*/ 445 h 125"/>
                <a:gd name="T28" fmla="*/ 6 w 104"/>
                <a:gd name="T29" fmla="*/ 342 h 125"/>
                <a:gd name="T30" fmla="*/ 6 w 104"/>
                <a:gd name="T31" fmla="*/ 497 h 125"/>
                <a:gd name="T32" fmla="*/ 6 w 104"/>
                <a:gd name="T33" fmla="*/ 915 h 125"/>
                <a:gd name="T34" fmla="*/ 6 w 104"/>
                <a:gd name="T35" fmla="*/ 852 h 125"/>
                <a:gd name="T36" fmla="*/ 6 w 104"/>
                <a:gd name="T37" fmla="*/ 677 h 1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125"/>
                <a:gd name="T59" fmla="*/ 104 w 104"/>
                <a:gd name="T60" fmla="*/ 125 h 1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125">
                  <a:moveTo>
                    <a:pt x="8" y="93"/>
                  </a:moveTo>
                  <a:lnTo>
                    <a:pt x="0" y="69"/>
                  </a:lnTo>
                  <a:lnTo>
                    <a:pt x="8" y="69"/>
                  </a:lnTo>
                  <a:lnTo>
                    <a:pt x="0" y="62"/>
                  </a:lnTo>
                  <a:lnTo>
                    <a:pt x="8" y="47"/>
                  </a:lnTo>
                  <a:lnTo>
                    <a:pt x="32" y="39"/>
                  </a:lnTo>
                  <a:lnTo>
                    <a:pt x="16" y="7"/>
                  </a:lnTo>
                  <a:lnTo>
                    <a:pt x="64" y="0"/>
                  </a:lnTo>
                  <a:lnTo>
                    <a:pt x="95" y="7"/>
                  </a:lnTo>
                  <a:lnTo>
                    <a:pt x="95" y="31"/>
                  </a:lnTo>
                  <a:lnTo>
                    <a:pt x="104" y="31"/>
                  </a:lnTo>
                  <a:lnTo>
                    <a:pt x="104" y="47"/>
                  </a:lnTo>
                  <a:lnTo>
                    <a:pt x="95" y="39"/>
                  </a:lnTo>
                  <a:lnTo>
                    <a:pt x="95" y="62"/>
                  </a:lnTo>
                  <a:lnTo>
                    <a:pt x="72" y="47"/>
                  </a:lnTo>
                  <a:lnTo>
                    <a:pt x="80" y="69"/>
                  </a:lnTo>
                  <a:lnTo>
                    <a:pt x="16" y="125"/>
                  </a:lnTo>
                  <a:lnTo>
                    <a:pt x="8" y="117"/>
                  </a:lnTo>
                  <a:lnTo>
                    <a:pt x="8" y="9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91" name="Freeform 76"/>
            <p:cNvSpPr>
              <a:spLocks noChangeAspect="1"/>
            </p:cNvSpPr>
            <p:nvPr/>
          </p:nvSpPr>
          <p:spPr bwMode="auto">
            <a:xfrm>
              <a:off x="1994" y="1135"/>
              <a:ext cx="315" cy="177"/>
            </a:xfrm>
            <a:custGeom>
              <a:avLst/>
              <a:gdLst>
                <a:gd name="T0" fmla="*/ 29 w 338"/>
                <a:gd name="T1" fmla="*/ 969 h 167"/>
                <a:gd name="T2" fmla="*/ 29 w 338"/>
                <a:gd name="T3" fmla="*/ 1074 h 167"/>
                <a:gd name="T4" fmla="*/ 13 w 338"/>
                <a:gd name="T5" fmla="*/ 1074 h 167"/>
                <a:gd name="T6" fmla="*/ 11 w 338"/>
                <a:gd name="T7" fmla="*/ 1074 h 167"/>
                <a:gd name="T8" fmla="*/ 10 w 338"/>
                <a:gd name="T9" fmla="*/ 1074 h 167"/>
                <a:gd name="T10" fmla="*/ 9 w 338"/>
                <a:gd name="T11" fmla="*/ 1020 h 167"/>
                <a:gd name="T12" fmla="*/ 7 w 338"/>
                <a:gd name="T13" fmla="*/ 1020 h 167"/>
                <a:gd name="T14" fmla="*/ 7 w 338"/>
                <a:gd name="T15" fmla="*/ 969 h 167"/>
                <a:gd name="T16" fmla="*/ 0 w 338"/>
                <a:gd name="T17" fmla="*/ 767 h 167"/>
                <a:gd name="T18" fmla="*/ 7 w 338"/>
                <a:gd name="T19" fmla="*/ 767 h 167"/>
                <a:gd name="T20" fmla="*/ 7 w 338"/>
                <a:gd name="T21" fmla="*/ 405 h 167"/>
                <a:gd name="T22" fmla="*/ 7 w 338"/>
                <a:gd name="T23" fmla="*/ 405 h 167"/>
                <a:gd name="T24" fmla="*/ 7 w 338"/>
                <a:gd name="T25" fmla="*/ 205 h 167"/>
                <a:gd name="T26" fmla="*/ 7 w 338"/>
                <a:gd name="T27" fmla="*/ 205 h 167"/>
                <a:gd name="T28" fmla="*/ 7 w 338"/>
                <a:gd name="T29" fmla="*/ 0 h 167"/>
                <a:gd name="T30" fmla="*/ 16 w 338"/>
                <a:gd name="T31" fmla="*/ 8 h 167"/>
                <a:gd name="T32" fmla="*/ 17 w 338"/>
                <a:gd name="T33" fmla="*/ 0 h 167"/>
                <a:gd name="T34" fmla="*/ 19 w 338"/>
                <a:gd name="T35" fmla="*/ 96 h 167"/>
                <a:gd name="T36" fmla="*/ 29 w 338"/>
                <a:gd name="T37" fmla="*/ 0 h 167"/>
                <a:gd name="T38" fmla="*/ 30 w 338"/>
                <a:gd name="T39" fmla="*/ 96 h 167"/>
                <a:gd name="T40" fmla="*/ 29 w 338"/>
                <a:gd name="T41" fmla="*/ 8 h 167"/>
                <a:gd name="T42" fmla="*/ 29 w 338"/>
                <a:gd name="T43" fmla="*/ 96 h 167"/>
                <a:gd name="T44" fmla="*/ 34 w 338"/>
                <a:gd name="T45" fmla="*/ 205 h 167"/>
                <a:gd name="T46" fmla="*/ 34 w 338"/>
                <a:gd name="T47" fmla="*/ 405 h 167"/>
                <a:gd name="T48" fmla="*/ 35 w 338"/>
                <a:gd name="T49" fmla="*/ 813 h 167"/>
                <a:gd name="T50" fmla="*/ 34 w 338"/>
                <a:gd name="T51" fmla="*/ 813 h 167"/>
                <a:gd name="T52" fmla="*/ 34 w 338"/>
                <a:gd name="T53" fmla="*/ 969 h 167"/>
                <a:gd name="T54" fmla="*/ 29 w 338"/>
                <a:gd name="T55" fmla="*/ 969 h 16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8"/>
                <a:gd name="T85" fmla="*/ 0 h 167"/>
                <a:gd name="T86" fmla="*/ 338 w 338"/>
                <a:gd name="T87" fmla="*/ 167 h 16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8" h="167">
                  <a:moveTo>
                    <a:pt x="275" y="151"/>
                  </a:moveTo>
                  <a:lnTo>
                    <a:pt x="275" y="167"/>
                  </a:lnTo>
                  <a:lnTo>
                    <a:pt x="118" y="167"/>
                  </a:lnTo>
                  <a:lnTo>
                    <a:pt x="102" y="167"/>
                  </a:lnTo>
                  <a:lnTo>
                    <a:pt x="94" y="167"/>
                  </a:lnTo>
                  <a:lnTo>
                    <a:pt x="86" y="159"/>
                  </a:lnTo>
                  <a:lnTo>
                    <a:pt x="7" y="159"/>
                  </a:lnTo>
                  <a:lnTo>
                    <a:pt x="24" y="151"/>
                  </a:lnTo>
                  <a:lnTo>
                    <a:pt x="0" y="119"/>
                  </a:lnTo>
                  <a:lnTo>
                    <a:pt x="24" y="119"/>
                  </a:lnTo>
                  <a:lnTo>
                    <a:pt x="24" y="63"/>
                  </a:lnTo>
                  <a:lnTo>
                    <a:pt x="39" y="63"/>
                  </a:lnTo>
                  <a:lnTo>
                    <a:pt x="31" y="32"/>
                  </a:lnTo>
                  <a:lnTo>
                    <a:pt x="39" y="32"/>
                  </a:lnTo>
                  <a:lnTo>
                    <a:pt x="39" y="0"/>
                  </a:lnTo>
                  <a:lnTo>
                    <a:pt x="141" y="8"/>
                  </a:lnTo>
                  <a:lnTo>
                    <a:pt x="149" y="0"/>
                  </a:lnTo>
                  <a:lnTo>
                    <a:pt x="180" y="16"/>
                  </a:lnTo>
                  <a:lnTo>
                    <a:pt x="275" y="0"/>
                  </a:lnTo>
                  <a:lnTo>
                    <a:pt x="283" y="16"/>
                  </a:lnTo>
                  <a:lnTo>
                    <a:pt x="275" y="8"/>
                  </a:lnTo>
                  <a:lnTo>
                    <a:pt x="275" y="16"/>
                  </a:lnTo>
                  <a:lnTo>
                    <a:pt x="331" y="32"/>
                  </a:lnTo>
                  <a:lnTo>
                    <a:pt x="331" y="63"/>
                  </a:lnTo>
                  <a:lnTo>
                    <a:pt x="338" y="126"/>
                  </a:lnTo>
                  <a:lnTo>
                    <a:pt x="331" y="126"/>
                  </a:lnTo>
                  <a:lnTo>
                    <a:pt x="331" y="151"/>
                  </a:lnTo>
                  <a:lnTo>
                    <a:pt x="275" y="151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92" name="Freeform 77"/>
            <p:cNvSpPr>
              <a:spLocks noChangeAspect="1"/>
            </p:cNvSpPr>
            <p:nvPr/>
          </p:nvSpPr>
          <p:spPr bwMode="auto">
            <a:xfrm>
              <a:off x="2478" y="3780"/>
              <a:ext cx="207" cy="307"/>
            </a:xfrm>
            <a:custGeom>
              <a:avLst/>
              <a:gdLst>
                <a:gd name="T0" fmla="*/ 0 w 222"/>
                <a:gd name="T1" fmla="*/ 1697 h 290"/>
                <a:gd name="T2" fmla="*/ 7 w 222"/>
                <a:gd name="T3" fmla="*/ 0 h 290"/>
                <a:gd name="T4" fmla="*/ 20 w 222"/>
                <a:gd name="T5" fmla="*/ 0 h 290"/>
                <a:gd name="T6" fmla="*/ 20 w 222"/>
                <a:gd name="T7" fmla="*/ 484 h 290"/>
                <a:gd name="T8" fmla="*/ 24 w 222"/>
                <a:gd name="T9" fmla="*/ 723 h 290"/>
                <a:gd name="T10" fmla="*/ 23 w 222"/>
                <a:gd name="T11" fmla="*/ 1796 h 290"/>
                <a:gd name="T12" fmla="*/ 0 w 222"/>
                <a:gd name="T13" fmla="*/ 1697 h 2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2"/>
                <a:gd name="T22" fmla="*/ 0 h 290"/>
                <a:gd name="T23" fmla="*/ 222 w 222"/>
                <a:gd name="T24" fmla="*/ 290 h 29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2" h="290">
                  <a:moveTo>
                    <a:pt x="0" y="274"/>
                  </a:moveTo>
                  <a:lnTo>
                    <a:pt x="7" y="0"/>
                  </a:lnTo>
                  <a:lnTo>
                    <a:pt x="190" y="0"/>
                  </a:lnTo>
                  <a:lnTo>
                    <a:pt x="190" y="78"/>
                  </a:lnTo>
                  <a:lnTo>
                    <a:pt x="222" y="117"/>
                  </a:lnTo>
                  <a:lnTo>
                    <a:pt x="214" y="290"/>
                  </a:lnTo>
                  <a:lnTo>
                    <a:pt x="0" y="274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93" name="Freeform 78"/>
            <p:cNvSpPr>
              <a:spLocks noChangeAspect="1"/>
            </p:cNvSpPr>
            <p:nvPr/>
          </p:nvSpPr>
          <p:spPr bwMode="auto">
            <a:xfrm>
              <a:off x="3124" y="1784"/>
              <a:ext cx="290" cy="298"/>
            </a:xfrm>
            <a:custGeom>
              <a:avLst/>
              <a:gdLst>
                <a:gd name="T0" fmla="*/ 24 w 313"/>
                <a:gd name="T1" fmla="*/ 1244 h 282"/>
                <a:gd name="T2" fmla="*/ 26 w 313"/>
                <a:gd name="T3" fmla="*/ 1105 h 282"/>
                <a:gd name="T4" fmla="*/ 26 w 313"/>
                <a:gd name="T5" fmla="*/ 961 h 282"/>
                <a:gd name="T6" fmla="*/ 24 w 313"/>
                <a:gd name="T7" fmla="*/ 730 h 282"/>
                <a:gd name="T8" fmla="*/ 26 w 313"/>
                <a:gd name="T9" fmla="*/ 586 h 282"/>
                <a:gd name="T10" fmla="*/ 28 w 313"/>
                <a:gd name="T11" fmla="*/ 369 h 282"/>
                <a:gd name="T12" fmla="*/ 26 w 313"/>
                <a:gd name="T13" fmla="*/ 228 h 282"/>
                <a:gd name="T14" fmla="*/ 22 w 313"/>
                <a:gd name="T15" fmla="*/ 183 h 282"/>
                <a:gd name="T16" fmla="*/ 19 w 313"/>
                <a:gd name="T17" fmla="*/ 228 h 282"/>
                <a:gd name="T18" fmla="*/ 6 w 313"/>
                <a:gd name="T19" fmla="*/ 0 h 282"/>
                <a:gd name="T20" fmla="*/ 6 w 313"/>
                <a:gd name="T21" fmla="*/ 130 h 282"/>
                <a:gd name="T22" fmla="*/ 0 w 313"/>
                <a:gd name="T23" fmla="*/ 228 h 282"/>
                <a:gd name="T24" fmla="*/ 6 w 313"/>
                <a:gd name="T25" fmla="*/ 414 h 282"/>
                <a:gd name="T26" fmla="*/ 6 w 313"/>
                <a:gd name="T27" fmla="*/ 686 h 282"/>
                <a:gd name="T28" fmla="*/ 8 w 313"/>
                <a:gd name="T29" fmla="*/ 910 h 282"/>
                <a:gd name="T30" fmla="*/ 6 w 313"/>
                <a:gd name="T31" fmla="*/ 1060 h 282"/>
                <a:gd name="T32" fmla="*/ 6 w 313"/>
                <a:gd name="T33" fmla="*/ 1105 h 282"/>
                <a:gd name="T34" fmla="*/ 10 w 313"/>
                <a:gd name="T35" fmla="*/ 1378 h 282"/>
                <a:gd name="T36" fmla="*/ 10 w 313"/>
                <a:gd name="T37" fmla="*/ 1470 h 282"/>
                <a:gd name="T38" fmla="*/ 12 w 313"/>
                <a:gd name="T39" fmla="*/ 1470 h 282"/>
                <a:gd name="T40" fmla="*/ 12 w 313"/>
                <a:gd name="T41" fmla="*/ 1597 h 282"/>
                <a:gd name="T42" fmla="*/ 15 w 313"/>
                <a:gd name="T43" fmla="*/ 1470 h 282"/>
                <a:gd name="T44" fmla="*/ 15 w 313"/>
                <a:gd name="T45" fmla="*/ 1651 h 282"/>
                <a:gd name="T46" fmla="*/ 24 w 313"/>
                <a:gd name="T47" fmla="*/ 1244 h 2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13"/>
                <a:gd name="T73" fmla="*/ 0 h 282"/>
                <a:gd name="T74" fmla="*/ 313 w 313"/>
                <a:gd name="T75" fmla="*/ 282 h 2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13" h="282">
                  <a:moveTo>
                    <a:pt x="274" y="212"/>
                  </a:moveTo>
                  <a:lnTo>
                    <a:pt x="290" y="188"/>
                  </a:lnTo>
                  <a:lnTo>
                    <a:pt x="290" y="165"/>
                  </a:lnTo>
                  <a:lnTo>
                    <a:pt x="274" y="126"/>
                  </a:lnTo>
                  <a:lnTo>
                    <a:pt x="290" y="101"/>
                  </a:lnTo>
                  <a:lnTo>
                    <a:pt x="313" y="62"/>
                  </a:lnTo>
                  <a:lnTo>
                    <a:pt x="290" y="40"/>
                  </a:lnTo>
                  <a:lnTo>
                    <a:pt x="251" y="32"/>
                  </a:lnTo>
                  <a:lnTo>
                    <a:pt x="211" y="40"/>
                  </a:lnTo>
                  <a:lnTo>
                    <a:pt x="78" y="0"/>
                  </a:lnTo>
                  <a:lnTo>
                    <a:pt x="78" y="23"/>
                  </a:lnTo>
                  <a:lnTo>
                    <a:pt x="0" y="40"/>
                  </a:lnTo>
                  <a:lnTo>
                    <a:pt x="31" y="71"/>
                  </a:lnTo>
                  <a:lnTo>
                    <a:pt x="39" y="118"/>
                  </a:lnTo>
                  <a:lnTo>
                    <a:pt x="94" y="157"/>
                  </a:lnTo>
                  <a:lnTo>
                    <a:pt x="78" y="181"/>
                  </a:lnTo>
                  <a:lnTo>
                    <a:pt x="78" y="188"/>
                  </a:lnTo>
                  <a:lnTo>
                    <a:pt x="109" y="235"/>
                  </a:lnTo>
                  <a:lnTo>
                    <a:pt x="109" y="251"/>
                  </a:lnTo>
                  <a:lnTo>
                    <a:pt x="133" y="251"/>
                  </a:lnTo>
                  <a:lnTo>
                    <a:pt x="133" y="274"/>
                  </a:lnTo>
                  <a:lnTo>
                    <a:pt x="156" y="251"/>
                  </a:lnTo>
                  <a:lnTo>
                    <a:pt x="165" y="282"/>
                  </a:lnTo>
                  <a:lnTo>
                    <a:pt x="274" y="212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94" name="Freeform 79"/>
            <p:cNvSpPr>
              <a:spLocks noChangeAspect="1"/>
            </p:cNvSpPr>
            <p:nvPr/>
          </p:nvSpPr>
          <p:spPr bwMode="auto">
            <a:xfrm>
              <a:off x="2543" y="1486"/>
              <a:ext cx="322" cy="298"/>
            </a:xfrm>
            <a:custGeom>
              <a:avLst/>
              <a:gdLst>
                <a:gd name="T0" fmla="*/ 28 w 347"/>
                <a:gd name="T1" fmla="*/ 718 h 281"/>
                <a:gd name="T2" fmla="*/ 32 w 347"/>
                <a:gd name="T3" fmla="*/ 1076 h 281"/>
                <a:gd name="T4" fmla="*/ 19 w 347"/>
                <a:gd name="T5" fmla="*/ 1699 h 281"/>
                <a:gd name="T6" fmla="*/ 17 w 347"/>
                <a:gd name="T7" fmla="*/ 1839 h 281"/>
                <a:gd name="T8" fmla="*/ 6 w 347"/>
                <a:gd name="T9" fmla="*/ 1129 h 281"/>
                <a:gd name="T10" fmla="*/ 0 w 347"/>
                <a:gd name="T11" fmla="*/ 908 h 281"/>
                <a:gd name="T12" fmla="*/ 6 w 347"/>
                <a:gd name="T13" fmla="*/ 718 h 281"/>
                <a:gd name="T14" fmla="*/ 6 w 347"/>
                <a:gd name="T15" fmla="*/ 718 h 281"/>
                <a:gd name="T16" fmla="*/ 7 w 347"/>
                <a:gd name="T17" fmla="*/ 613 h 281"/>
                <a:gd name="T18" fmla="*/ 13 w 347"/>
                <a:gd name="T19" fmla="*/ 467 h 281"/>
                <a:gd name="T20" fmla="*/ 11 w 347"/>
                <a:gd name="T21" fmla="*/ 467 h 281"/>
                <a:gd name="T22" fmla="*/ 11 w 347"/>
                <a:gd name="T23" fmla="*/ 309 h 281"/>
                <a:gd name="T24" fmla="*/ 14 w 347"/>
                <a:gd name="T25" fmla="*/ 0 h 281"/>
                <a:gd name="T26" fmla="*/ 28 w 347"/>
                <a:gd name="T27" fmla="*/ 309 h 281"/>
                <a:gd name="T28" fmla="*/ 31 w 347"/>
                <a:gd name="T29" fmla="*/ 201 h 281"/>
                <a:gd name="T30" fmla="*/ 28 w 347"/>
                <a:gd name="T31" fmla="*/ 718 h 28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47"/>
                <a:gd name="T49" fmla="*/ 0 h 281"/>
                <a:gd name="T50" fmla="*/ 347 w 347"/>
                <a:gd name="T51" fmla="*/ 281 h 28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47" h="281">
                  <a:moveTo>
                    <a:pt x="300" y="110"/>
                  </a:moveTo>
                  <a:lnTo>
                    <a:pt x="347" y="164"/>
                  </a:lnTo>
                  <a:lnTo>
                    <a:pt x="213" y="257"/>
                  </a:lnTo>
                  <a:lnTo>
                    <a:pt x="181" y="281"/>
                  </a:lnTo>
                  <a:lnTo>
                    <a:pt x="24" y="172"/>
                  </a:lnTo>
                  <a:lnTo>
                    <a:pt x="0" y="140"/>
                  </a:lnTo>
                  <a:lnTo>
                    <a:pt x="24" y="110"/>
                  </a:lnTo>
                  <a:lnTo>
                    <a:pt x="71" y="110"/>
                  </a:lnTo>
                  <a:lnTo>
                    <a:pt x="86" y="93"/>
                  </a:lnTo>
                  <a:lnTo>
                    <a:pt x="134" y="71"/>
                  </a:lnTo>
                  <a:lnTo>
                    <a:pt x="118" y="71"/>
                  </a:lnTo>
                  <a:lnTo>
                    <a:pt x="118" y="47"/>
                  </a:lnTo>
                  <a:lnTo>
                    <a:pt x="150" y="0"/>
                  </a:lnTo>
                  <a:lnTo>
                    <a:pt x="300" y="47"/>
                  </a:lnTo>
                  <a:lnTo>
                    <a:pt x="332" y="31"/>
                  </a:lnTo>
                  <a:lnTo>
                    <a:pt x="300" y="11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95" name="Freeform 80"/>
            <p:cNvSpPr>
              <a:spLocks noChangeAspect="1"/>
            </p:cNvSpPr>
            <p:nvPr/>
          </p:nvSpPr>
          <p:spPr bwMode="auto">
            <a:xfrm>
              <a:off x="2939" y="988"/>
              <a:ext cx="224" cy="289"/>
            </a:xfrm>
            <a:custGeom>
              <a:avLst/>
              <a:gdLst>
                <a:gd name="T0" fmla="*/ 18 w 243"/>
                <a:gd name="T1" fmla="*/ 582 h 273"/>
                <a:gd name="T2" fmla="*/ 17 w 243"/>
                <a:gd name="T3" fmla="*/ 672 h 273"/>
                <a:gd name="T4" fmla="*/ 12 w 243"/>
                <a:gd name="T5" fmla="*/ 1492 h 273"/>
                <a:gd name="T6" fmla="*/ 8 w 243"/>
                <a:gd name="T7" fmla="*/ 1445 h 273"/>
                <a:gd name="T8" fmla="*/ 6 w 243"/>
                <a:gd name="T9" fmla="*/ 1695 h 273"/>
                <a:gd name="T10" fmla="*/ 6 w 243"/>
                <a:gd name="T11" fmla="*/ 1352 h 273"/>
                <a:gd name="T12" fmla="*/ 6 w 243"/>
                <a:gd name="T13" fmla="*/ 1257 h 273"/>
                <a:gd name="T14" fmla="*/ 6 w 243"/>
                <a:gd name="T15" fmla="*/ 960 h 273"/>
                <a:gd name="T16" fmla="*/ 6 w 243"/>
                <a:gd name="T17" fmla="*/ 916 h 273"/>
                <a:gd name="T18" fmla="*/ 6 w 243"/>
                <a:gd name="T19" fmla="*/ 729 h 273"/>
                <a:gd name="T20" fmla="*/ 6 w 243"/>
                <a:gd name="T21" fmla="*/ 672 h 273"/>
                <a:gd name="T22" fmla="*/ 6 w 243"/>
                <a:gd name="T23" fmla="*/ 332 h 273"/>
                <a:gd name="T24" fmla="*/ 6 w 243"/>
                <a:gd name="T25" fmla="*/ 290 h 273"/>
                <a:gd name="T26" fmla="*/ 0 w 243"/>
                <a:gd name="T27" fmla="*/ 93 h 273"/>
                <a:gd name="T28" fmla="*/ 6 w 243"/>
                <a:gd name="T29" fmla="*/ 0 h 273"/>
                <a:gd name="T30" fmla="*/ 6 w 243"/>
                <a:gd name="T31" fmla="*/ 0 h 273"/>
                <a:gd name="T32" fmla="*/ 6 w 243"/>
                <a:gd name="T33" fmla="*/ 195 h 273"/>
                <a:gd name="T34" fmla="*/ 6 w 243"/>
                <a:gd name="T35" fmla="*/ 332 h 273"/>
                <a:gd name="T36" fmla="*/ 9 w 243"/>
                <a:gd name="T37" fmla="*/ 385 h 273"/>
                <a:gd name="T38" fmla="*/ 12 w 243"/>
                <a:gd name="T39" fmla="*/ 484 h 273"/>
                <a:gd name="T40" fmla="*/ 14 w 243"/>
                <a:gd name="T41" fmla="*/ 332 h 273"/>
                <a:gd name="T42" fmla="*/ 18 w 243"/>
                <a:gd name="T43" fmla="*/ 484 h 273"/>
                <a:gd name="T44" fmla="*/ 18 w 243"/>
                <a:gd name="T45" fmla="*/ 582 h 27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3"/>
                <a:gd name="T70" fmla="*/ 0 h 273"/>
                <a:gd name="T71" fmla="*/ 243 w 243"/>
                <a:gd name="T72" fmla="*/ 273 h 27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3" h="273">
                  <a:moveTo>
                    <a:pt x="243" y="94"/>
                  </a:moveTo>
                  <a:lnTo>
                    <a:pt x="227" y="109"/>
                  </a:lnTo>
                  <a:lnTo>
                    <a:pt x="149" y="241"/>
                  </a:lnTo>
                  <a:lnTo>
                    <a:pt x="110" y="234"/>
                  </a:lnTo>
                  <a:lnTo>
                    <a:pt x="46" y="273"/>
                  </a:lnTo>
                  <a:lnTo>
                    <a:pt x="15" y="219"/>
                  </a:lnTo>
                  <a:lnTo>
                    <a:pt x="46" y="203"/>
                  </a:lnTo>
                  <a:lnTo>
                    <a:pt x="23" y="156"/>
                  </a:lnTo>
                  <a:lnTo>
                    <a:pt x="31" y="148"/>
                  </a:lnTo>
                  <a:lnTo>
                    <a:pt x="15" y="118"/>
                  </a:lnTo>
                  <a:lnTo>
                    <a:pt x="23" y="109"/>
                  </a:lnTo>
                  <a:lnTo>
                    <a:pt x="46" y="54"/>
                  </a:lnTo>
                  <a:lnTo>
                    <a:pt x="46" y="47"/>
                  </a:lnTo>
                  <a:lnTo>
                    <a:pt x="0" y="16"/>
                  </a:lnTo>
                  <a:lnTo>
                    <a:pt x="23" y="0"/>
                  </a:lnTo>
                  <a:lnTo>
                    <a:pt x="63" y="0"/>
                  </a:lnTo>
                  <a:lnTo>
                    <a:pt x="86" y="32"/>
                  </a:lnTo>
                  <a:lnTo>
                    <a:pt x="86" y="54"/>
                  </a:lnTo>
                  <a:lnTo>
                    <a:pt x="117" y="62"/>
                  </a:lnTo>
                  <a:lnTo>
                    <a:pt x="149" y="78"/>
                  </a:lnTo>
                  <a:lnTo>
                    <a:pt x="180" y="54"/>
                  </a:lnTo>
                  <a:lnTo>
                    <a:pt x="236" y="78"/>
                  </a:lnTo>
                  <a:lnTo>
                    <a:pt x="243" y="9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96" name="Freeform 81"/>
            <p:cNvSpPr>
              <a:spLocks noChangeAspect="1"/>
            </p:cNvSpPr>
            <p:nvPr/>
          </p:nvSpPr>
          <p:spPr bwMode="auto">
            <a:xfrm>
              <a:off x="2685" y="1219"/>
              <a:ext cx="297" cy="315"/>
            </a:xfrm>
            <a:custGeom>
              <a:avLst/>
              <a:gdLst>
                <a:gd name="T0" fmla="*/ 25 w 321"/>
                <a:gd name="T1" fmla="*/ 628 h 295"/>
                <a:gd name="T2" fmla="*/ 24 w 321"/>
                <a:gd name="T3" fmla="*/ 876 h 295"/>
                <a:gd name="T4" fmla="*/ 27 w 321"/>
                <a:gd name="T5" fmla="*/ 1206 h 295"/>
                <a:gd name="T6" fmla="*/ 16 w 321"/>
                <a:gd name="T7" fmla="*/ 2287 h 295"/>
                <a:gd name="T8" fmla="*/ 13 w 321"/>
                <a:gd name="T9" fmla="*/ 2410 h 295"/>
                <a:gd name="T10" fmla="*/ 0 w 321"/>
                <a:gd name="T11" fmla="*/ 2037 h 295"/>
                <a:gd name="T12" fmla="*/ 6 w 321"/>
                <a:gd name="T13" fmla="*/ 1839 h 295"/>
                <a:gd name="T14" fmla="*/ 6 w 321"/>
                <a:gd name="T15" fmla="*/ 1839 h 295"/>
                <a:gd name="T16" fmla="*/ 6 w 321"/>
                <a:gd name="T17" fmla="*/ 1579 h 295"/>
                <a:gd name="T18" fmla="*/ 6 w 321"/>
                <a:gd name="T19" fmla="*/ 1385 h 295"/>
                <a:gd name="T20" fmla="*/ 9 w 321"/>
                <a:gd name="T21" fmla="*/ 1327 h 295"/>
                <a:gd name="T22" fmla="*/ 6 w 321"/>
                <a:gd name="T23" fmla="*/ 1206 h 295"/>
                <a:gd name="T24" fmla="*/ 6 w 321"/>
                <a:gd name="T25" fmla="*/ 1066 h 295"/>
                <a:gd name="T26" fmla="*/ 6 w 321"/>
                <a:gd name="T27" fmla="*/ 876 h 295"/>
                <a:gd name="T28" fmla="*/ 6 w 321"/>
                <a:gd name="T29" fmla="*/ 579 h 295"/>
                <a:gd name="T30" fmla="*/ 9 w 321"/>
                <a:gd name="T31" fmla="*/ 373 h 295"/>
                <a:gd name="T32" fmla="*/ 9 w 321"/>
                <a:gd name="T33" fmla="*/ 321 h 295"/>
                <a:gd name="T34" fmla="*/ 12 w 321"/>
                <a:gd name="T35" fmla="*/ 373 h 295"/>
                <a:gd name="T36" fmla="*/ 15 w 321"/>
                <a:gd name="T37" fmla="*/ 0 h 295"/>
                <a:gd name="T38" fmla="*/ 24 w 321"/>
                <a:gd name="T39" fmla="*/ 0 h 295"/>
                <a:gd name="T40" fmla="*/ 27 w 321"/>
                <a:gd name="T41" fmla="*/ 446 h 295"/>
                <a:gd name="T42" fmla="*/ 25 w 321"/>
                <a:gd name="T43" fmla="*/ 628 h 29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21"/>
                <a:gd name="T67" fmla="*/ 0 h 295"/>
                <a:gd name="T68" fmla="*/ 321 w 321"/>
                <a:gd name="T69" fmla="*/ 295 h 29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21" h="295">
                  <a:moveTo>
                    <a:pt x="298" y="77"/>
                  </a:moveTo>
                  <a:lnTo>
                    <a:pt x="290" y="108"/>
                  </a:lnTo>
                  <a:lnTo>
                    <a:pt x="321" y="147"/>
                  </a:lnTo>
                  <a:lnTo>
                    <a:pt x="180" y="280"/>
                  </a:lnTo>
                  <a:lnTo>
                    <a:pt x="149" y="295"/>
                  </a:lnTo>
                  <a:lnTo>
                    <a:pt x="0" y="249"/>
                  </a:lnTo>
                  <a:lnTo>
                    <a:pt x="23" y="225"/>
                  </a:lnTo>
                  <a:lnTo>
                    <a:pt x="62" y="225"/>
                  </a:lnTo>
                  <a:lnTo>
                    <a:pt x="87" y="194"/>
                  </a:lnTo>
                  <a:lnTo>
                    <a:pt x="87" y="170"/>
                  </a:lnTo>
                  <a:lnTo>
                    <a:pt x="109" y="163"/>
                  </a:lnTo>
                  <a:lnTo>
                    <a:pt x="87" y="147"/>
                  </a:lnTo>
                  <a:lnTo>
                    <a:pt x="87" y="131"/>
                  </a:lnTo>
                  <a:lnTo>
                    <a:pt x="62" y="108"/>
                  </a:lnTo>
                  <a:lnTo>
                    <a:pt x="62" y="70"/>
                  </a:lnTo>
                  <a:lnTo>
                    <a:pt x="109" y="46"/>
                  </a:lnTo>
                  <a:lnTo>
                    <a:pt x="109" y="39"/>
                  </a:lnTo>
                  <a:lnTo>
                    <a:pt x="141" y="46"/>
                  </a:lnTo>
                  <a:lnTo>
                    <a:pt x="165" y="0"/>
                  </a:lnTo>
                  <a:lnTo>
                    <a:pt x="290" y="0"/>
                  </a:lnTo>
                  <a:lnTo>
                    <a:pt x="321" y="54"/>
                  </a:lnTo>
                  <a:lnTo>
                    <a:pt x="298" y="7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97" name="Freeform 82"/>
            <p:cNvSpPr>
              <a:spLocks noChangeAspect="1"/>
            </p:cNvSpPr>
            <p:nvPr/>
          </p:nvSpPr>
          <p:spPr bwMode="auto">
            <a:xfrm>
              <a:off x="3210" y="2010"/>
              <a:ext cx="343" cy="295"/>
            </a:xfrm>
            <a:custGeom>
              <a:avLst/>
              <a:gdLst>
                <a:gd name="T0" fmla="*/ 11 w 370"/>
                <a:gd name="T1" fmla="*/ 1334 h 281"/>
                <a:gd name="T2" fmla="*/ 11 w 370"/>
                <a:gd name="T3" fmla="*/ 1264 h 281"/>
                <a:gd name="T4" fmla="*/ 12 w 370"/>
                <a:gd name="T5" fmla="*/ 997 h 281"/>
                <a:gd name="T6" fmla="*/ 0 w 370"/>
                <a:gd name="T7" fmla="*/ 879 h 281"/>
                <a:gd name="T8" fmla="*/ 6 w 370"/>
                <a:gd name="T9" fmla="*/ 690 h 281"/>
                <a:gd name="T10" fmla="*/ 8 w 370"/>
                <a:gd name="T11" fmla="*/ 479 h 281"/>
                <a:gd name="T12" fmla="*/ 8 w 370"/>
                <a:gd name="T13" fmla="*/ 403 h 281"/>
                <a:gd name="T14" fmla="*/ 6 w 370"/>
                <a:gd name="T15" fmla="*/ 332 h 281"/>
                <a:gd name="T16" fmla="*/ 17 w 370"/>
                <a:gd name="T17" fmla="*/ 0 h 281"/>
                <a:gd name="T18" fmla="*/ 18 w 370"/>
                <a:gd name="T19" fmla="*/ 7 h 281"/>
                <a:gd name="T20" fmla="*/ 27 w 370"/>
                <a:gd name="T21" fmla="*/ 7 h 281"/>
                <a:gd name="T22" fmla="*/ 28 w 370"/>
                <a:gd name="T23" fmla="*/ 97 h 281"/>
                <a:gd name="T24" fmla="*/ 28 w 370"/>
                <a:gd name="T25" fmla="*/ 293 h 281"/>
                <a:gd name="T26" fmla="*/ 30 w 370"/>
                <a:gd name="T27" fmla="*/ 293 h 281"/>
                <a:gd name="T28" fmla="*/ 30 w 370"/>
                <a:gd name="T29" fmla="*/ 479 h 281"/>
                <a:gd name="T30" fmla="*/ 30 w 370"/>
                <a:gd name="T31" fmla="*/ 479 h 281"/>
                <a:gd name="T32" fmla="*/ 30 w 370"/>
                <a:gd name="T33" fmla="*/ 625 h 281"/>
                <a:gd name="T34" fmla="*/ 32 w 370"/>
                <a:gd name="T35" fmla="*/ 690 h 281"/>
                <a:gd name="T36" fmla="*/ 32 w 370"/>
                <a:gd name="T37" fmla="*/ 742 h 281"/>
                <a:gd name="T38" fmla="*/ 27 w 370"/>
                <a:gd name="T39" fmla="*/ 879 h 281"/>
                <a:gd name="T40" fmla="*/ 24 w 370"/>
                <a:gd name="T41" fmla="*/ 1108 h 281"/>
                <a:gd name="T42" fmla="*/ 17 w 370"/>
                <a:gd name="T43" fmla="*/ 1264 h 281"/>
                <a:gd name="T44" fmla="*/ 15 w 370"/>
                <a:gd name="T45" fmla="*/ 1264 h 281"/>
                <a:gd name="T46" fmla="*/ 11 w 370"/>
                <a:gd name="T47" fmla="*/ 1334 h 2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70"/>
                <a:gd name="T73" fmla="*/ 0 h 281"/>
                <a:gd name="T74" fmla="*/ 370 w 370"/>
                <a:gd name="T75" fmla="*/ 281 h 28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70" h="281">
                  <a:moveTo>
                    <a:pt x="118" y="281"/>
                  </a:moveTo>
                  <a:lnTo>
                    <a:pt x="118" y="265"/>
                  </a:lnTo>
                  <a:lnTo>
                    <a:pt x="125" y="210"/>
                  </a:lnTo>
                  <a:lnTo>
                    <a:pt x="0" y="186"/>
                  </a:lnTo>
                  <a:lnTo>
                    <a:pt x="8" y="147"/>
                  </a:lnTo>
                  <a:lnTo>
                    <a:pt x="94" y="101"/>
                  </a:lnTo>
                  <a:lnTo>
                    <a:pt x="94" y="85"/>
                  </a:lnTo>
                  <a:lnTo>
                    <a:pt x="71" y="70"/>
                  </a:lnTo>
                  <a:lnTo>
                    <a:pt x="181" y="0"/>
                  </a:lnTo>
                  <a:lnTo>
                    <a:pt x="196" y="7"/>
                  </a:lnTo>
                  <a:lnTo>
                    <a:pt x="299" y="7"/>
                  </a:lnTo>
                  <a:lnTo>
                    <a:pt x="314" y="22"/>
                  </a:lnTo>
                  <a:lnTo>
                    <a:pt x="314" y="62"/>
                  </a:lnTo>
                  <a:lnTo>
                    <a:pt x="331" y="62"/>
                  </a:lnTo>
                  <a:lnTo>
                    <a:pt x="339" y="101"/>
                  </a:lnTo>
                  <a:lnTo>
                    <a:pt x="346" y="101"/>
                  </a:lnTo>
                  <a:lnTo>
                    <a:pt x="346" y="132"/>
                  </a:lnTo>
                  <a:lnTo>
                    <a:pt x="370" y="147"/>
                  </a:lnTo>
                  <a:lnTo>
                    <a:pt x="370" y="156"/>
                  </a:lnTo>
                  <a:lnTo>
                    <a:pt x="299" y="186"/>
                  </a:lnTo>
                  <a:lnTo>
                    <a:pt x="268" y="234"/>
                  </a:lnTo>
                  <a:lnTo>
                    <a:pt x="189" y="265"/>
                  </a:lnTo>
                  <a:lnTo>
                    <a:pt x="157" y="265"/>
                  </a:lnTo>
                  <a:lnTo>
                    <a:pt x="118" y="28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98" name="Freeform 83"/>
            <p:cNvSpPr>
              <a:spLocks noChangeAspect="1"/>
            </p:cNvSpPr>
            <p:nvPr/>
          </p:nvSpPr>
          <p:spPr bwMode="auto">
            <a:xfrm>
              <a:off x="1818" y="1664"/>
              <a:ext cx="237" cy="195"/>
            </a:xfrm>
            <a:custGeom>
              <a:avLst/>
              <a:gdLst>
                <a:gd name="T0" fmla="*/ 0 w 252"/>
                <a:gd name="T1" fmla="*/ 0 h 181"/>
                <a:gd name="T2" fmla="*/ 32 w 252"/>
                <a:gd name="T3" fmla="*/ 0 h 181"/>
                <a:gd name="T4" fmla="*/ 36 w 252"/>
                <a:gd name="T5" fmla="*/ 0 h 181"/>
                <a:gd name="T6" fmla="*/ 36 w 252"/>
                <a:gd name="T7" fmla="*/ 763 h 181"/>
                <a:gd name="T8" fmla="*/ 34 w 252"/>
                <a:gd name="T9" fmla="*/ 763 h 181"/>
                <a:gd name="T10" fmla="*/ 32 w 252"/>
                <a:gd name="T11" fmla="*/ 1546 h 181"/>
                <a:gd name="T12" fmla="*/ 8 w 252"/>
                <a:gd name="T13" fmla="*/ 1963 h 181"/>
                <a:gd name="T14" fmla="*/ 0 w 252"/>
                <a:gd name="T15" fmla="*/ 0 h 1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2"/>
                <a:gd name="T25" fmla="*/ 0 h 181"/>
                <a:gd name="T26" fmla="*/ 252 w 252"/>
                <a:gd name="T27" fmla="*/ 181 h 1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2" h="181">
                  <a:moveTo>
                    <a:pt x="0" y="0"/>
                  </a:moveTo>
                  <a:lnTo>
                    <a:pt x="228" y="0"/>
                  </a:lnTo>
                  <a:lnTo>
                    <a:pt x="252" y="0"/>
                  </a:lnTo>
                  <a:lnTo>
                    <a:pt x="252" y="71"/>
                  </a:lnTo>
                  <a:lnTo>
                    <a:pt x="244" y="71"/>
                  </a:lnTo>
                  <a:lnTo>
                    <a:pt x="228" y="142"/>
                  </a:lnTo>
                  <a:lnTo>
                    <a:pt x="39" y="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0999" name="Freeform 84"/>
            <p:cNvSpPr>
              <a:spLocks noChangeAspect="1"/>
            </p:cNvSpPr>
            <p:nvPr/>
          </p:nvSpPr>
          <p:spPr bwMode="auto">
            <a:xfrm>
              <a:off x="1960" y="2440"/>
              <a:ext cx="313" cy="215"/>
            </a:xfrm>
            <a:custGeom>
              <a:avLst/>
              <a:gdLst>
                <a:gd name="T0" fmla="*/ 6 w 338"/>
                <a:gd name="T1" fmla="*/ 1078 h 203"/>
                <a:gd name="T2" fmla="*/ 6 w 338"/>
                <a:gd name="T3" fmla="*/ 1028 h 203"/>
                <a:gd name="T4" fmla="*/ 6 w 338"/>
                <a:gd name="T5" fmla="*/ 937 h 203"/>
                <a:gd name="T6" fmla="*/ 6 w 338"/>
                <a:gd name="T7" fmla="*/ 836 h 203"/>
                <a:gd name="T8" fmla="*/ 6 w 338"/>
                <a:gd name="T9" fmla="*/ 642 h 203"/>
                <a:gd name="T10" fmla="*/ 6 w 338"/>
                <a:gd name="T11" fmla="*/ 540 h 203"/>
                <a:gd name="T12" fmla="*/ 6 w 338"/>
                <a:gd name="T13" fmla="*/ 490 h 203"/>
                <a:gd name="T14" fmla="*/ 6 w 338"/>
                <a:gd name="T15" fmla="*/ 347 h 203"/>
                <a:gd name="T16" fmla="*/ 6 w 338"/>
                <a:gd name="T17" fmla="*/ 244 h 203"/>
                <a:gd name="T18" fmla="*/ 6 w 338"/>
                <a:gd name="T19" fmla="*/ 147 h 203"/>
                <a:gd name="T20" fmla="*/ 0 w 338"/>
                <a:gd name="T21" fmla="*/ 0 h 203"/>
                <a:gd name="T22" fmla="*/ 19 w 338"/>
                <a:gd name="T23" fmla="*/ 0 h 203"/>
                <a:gd name="T24" fmla="*/ 25 w 338"/>
                <a:gd name="T25" fmla="*/ 98 h 203"/>
                <a:gd name="T26" fmla="*/ 29 w 338"/>
                <a:gd name="T27" fmla="*/ 147 h 203"/>
                <a:gd name="T28" fmla="*/ 29 w 338"/>
                <a:gd name="T29" fmla="*/ 244 h 203"/>
                <a:gd name="T30" fmla="*/ 29 w 338"/>
                <a:gd name="T31" fmla="*/ 740 h 203"/>
                <a:gd name="T32" fmla="*/ 29 w 338"/>
                <a:gd name="T33" fmla="*/ 885 h 203"/>
                <a:gd name="T34" fmla="*/ 29 w 338"/>
                <a:gd name="T35" fmla="*/ 1274 h 203"/>
                <a:gd name="T36" fmla="*/ 17 w 338"/>
                <a:gd name="T37" fmla="*/ 1274 h 203"/>
                <a:gd name="T38" fmla="*/ 17 w 338"/>
                <a:gd name="T39" fmla="*/ 1230 h 203"/>
                <a:gd name="T40" fmla="*/ 6 w 338"/>
                <a:gd name="T41" fmla="*/ 1230 h 203"/>
                <a:gd name="T42" fmla="*/ 6 w 338"/>
                <a:gd name="T43" fmla="*/ 1078 h 20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38"/>
                <a:gd name="T67" fmla="*/ 0 h 203"/>
                <a:gd name="T68" fmla="*/ 338 w 338"/>
                <a:gd name="T69" fmla="*/ 203 h 20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38" h="203">
                  <a:moveTo>
                    <a:pt x="63" y="172"/>
                  </a:moveTo>
                  <a:lnTo>
                    <a:pt x="46" y="164"/>
                  </a:lnTo>
                  <a:lnTo>
                    <a:pt x="63" y="149"/>
                  </a:lnTo>
                  <a:lnTo>
                    <a:pt x="39" y="133"/>
                  </a:lnTo>
                  <a:lnTo>
                    <a:pt x="39" y="102"/>
                  </a:lnTo>
                  <a:lnTo>
                    <a:pt x="16" y="86"/>
                  </a:lnTo>
                  <a:lnTo>
                    <a:pt x="39" y="78"/>
                  </a:lnTo>
                  <a:lnTo>
                    <a:pt x="7" y="56"/>
                  </a:lnTo>
                  <a:lnTo>
                    <a:pt x="7" y="39"/>
                  </a:lnTo>
                  <a:lnTo>
                    <a:pt x="16" y="24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90" y="17"/>
                  </a:lnTo>
                  <a:lnTo>
                    <a:pt x="338" y="24"/>
                  </a:lnTo>
                  <a:lnTo>
                    <a:pt x="338" y="39"/>
                  </a:lnTo>
                  <a:lnTo>
                    <a:pt x="338" y="118"/>
                  </a:lnTo>
                  <a:lnTo>
                    <a:pt x="338" y="141"/>
                  </a:lnTo>
                  <a:lnTo>
                    <a:pt x="338" y="203"/>
                  </a:lnTo>
                  <a:lnTo>
                    <a:pt x="189" y="203"/>
                  </a:lnTo>
                  <a:lnTo>
                    <a:pt x="189" y="196"/>
                  </a:lnTo>
                  <a:lnTo>
                    <a:pt x="63" y="196"/>
                  </a:lnTo>
                  <a:lnTo>
                    <a:pt x="63" y="17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00" name="Freeform 85"/>
            <p:cNvSpPr>
              <a:spLocks noChangeAspect="1"/>
            </p:cNvSpPr>
            <p:nvPr/>
          </p:nvSpPr>
          <p:spPr bwMode="auto">
            <a:xfrm>
              <a:off x="3319" y="1235"/>
              <a:ext cx="212" cy="208"/>
            </a:xfrm>
            <a:custGeom>
              <a:avLst/>
              <a:gdLst>
                <a:gd name="T0" fmla="*/ 6 w 229"/>
                <a:gd name="T1" fmla="*/ 7 h 195"/>
                <a:gd name="T2" fmla="*/ 12 w 229"/>
                <a:gd name="T3" fmla="*/ 7 h 195"/>
                <a:gd name="T4" fmla="*/ 15 w 229"/>
                <a:gd name="T5" fmla="*/ 7 h 195"/>
                <a:gd name="T6" fmla="*/ 15 w 229"/>
                <a:gd name="T7" fmla="*/ 237 h 195"/>
                <a:gd name="T8" fmla="*/ 17 w 229"/>
                <a:gd name="T9" fmla="*/ 734 h 195"/>
                <a:gd name="T10" fmla="*/ 19 w 229"/>
                <a:gd name="T11" fmla="*/ 915 h 195"/>
                <a:gd name="T12" fmla="*/ 19 w 229"/>
                <a:gd name="T13" fmla="*/ 1180 h 195"/>
                <a:gd name="T14" fmla="*/ 6 w 229"/>
                <a:gd name="T15" fmla="*/ 1533 h 195"/>
                <a:gd name="T16" fmla="*/ 6 w 229"/>
                <a:gd name="T17" fmla="*/ 1431 h 195"/>
                <a:gd name="T18" fmla="*/ 6 w 229"/>
                <a:gd name="T19" fmla="*/ 1468 h 195"/>
                <a:gd name="T20" fmla="*/ 0 w 229"/>
                <a:gd name="T21" fmla="*/ 1218 h 195"/>
                <a:gd name="T22" fmla="*/ 6 w 229"/>
                <a:gd name="T23" fmla="*/ 803 h 195"/>
                <a:gd name="T24" fmla="*/ 0 w 229"/>
                <a:gd name="T25" fmla="*/ 803 h 195"/>
                <a:gd name="T26" fmla="*/ 6 w 229"/>
                <a:gd name="T27" fmla="*/ 423 h 195"/>
                <a:gd name="T28" fmla="*/ 6 w 229"/>
                <a:gd name="T29" fmla="*/ 0 h 195"/>
                <a:gd name="T30" fmla="*/ 6 w 229"/>
                <a:gd name="T31" fmla="*/ 7 h 19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9"/>
                <a:gd name="T49" fmla="*/ 0 h 195"/>
                <a:gd name="T50" fmla="*/ 229 w 229"/>
                <a:gd name="T51" fmla="*/ 195 h 19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9" h="195">
                  <a:moveTo>
                    <a:pt x="71" y="7"/>
                  </a:moveTo>
                  <a:lnTo>
                    <a:pt x="127" y="7"/>
                  </a:lnTo>
                  <a:lnTo>
                    <a:pt x="166" y="7"/>
                  </a:lnTo>
                  <a:lnTo>
                    <a:pt x="166" y="31"/>
                  </a:lnTo>
                  <a:lnTo>
                    <a:pt x="190" y="93"/>
                  </a:lnTo>
                  <a:lnTo>
                    <a:pt x="222" y="117"/>
                  </a:lnTo>
                  <a:lnTo>
                    <a:pt x="229" y="148"/>
                  </a:lnTo>
                  <a:lnTo>
                    <a:pt x="79" y="195"/>
                  </a:lnTo>
                  <a:lnTo>
                    <a:pt x="63" y="179"/>
                  </a:lnTo>
                  <a:lnTo>
                    <a:pt x="16" y="187"/>
                  </a:lnTo>
                  <a:lnTo>
                    <a:pt x="0" y="156"/>
                  </a:lnTo>
                  <a:lnTo>
                    <a:pt x="7" y="102"/>
                  </a:lnTo>
                  <a:lnTo>
                    <a:pt x="0" y="102"/>
                  </a:lnTo>
                  <a:lnTo>
                    <a:pt x="7" y="54"/>
                  </a:lnTo>
                  <a:lnTo>
                    <a:pt x="39" y="0"/>
                  </a:lnTo>
                  <a:lnTo>
                    <a:pt x="71" y="7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01" name="Freeform 86"/>
            <p:cNvSpPr>
              <a:spLocks noChangeAspect="1"/>
            </p:cNvSpPr>
            <p:nvPr/>
          </p:nvSpPr>
          <p:spPr bwMode="auto">
            <a:xfrm>
              <a:off x="1877" y="2031"/>
              <a:ext cx="233" cy="224"/>
            </a:xfrm>
            <a:custGeom>
              <a:avLst/>
              <a:gdLst>
                <a:gd name="T0" fmla="*/ 0 w 252"/>
                <a:gd name="T1" fmla="*/ 0 h 212"/>
                <a:gd name="T2" fmla="*/ 16 w 252"/>
                <a:gd name="T3" fmla="*/ 0 h 212"/>
                <a:gd name="T4" fmla="*/ 19 w 252"/>
                <a:gd name="T5" fmla="*/ 591 h 212"/>
                <a:gd name="T6" fmla="*/ 21 w 252"/>
                <a:gd name="T7" fmla="*/ 591 h 212"/>
                <a:gd name="T8" fmla="*/ 21 w 252"/>
                <a:gd name="T9" fmla="*/ 821 h 212"/>
                <a:gd name="T10" fmla="*/ 13 w 252"/>
                <a:gd name="T11" fmla="*/ 1007 h 212"/>
                <a:gd name="T12" fmla="*/ 13 w 252"/>
                <a:gd name="T13" fmla="*/ 954 h 212"/>
                <a:gd name="T14" fmla="*/ 11 w 252"/>
                <a:gd name="T15" fmla="*/ 954 h 212"/>
                <a:gd name="T16" fmla="*/ 11 w 252"/>
                <a:gd name="T17" fmla="*/ 1106 h 212"/>
                <a:gd name="T18" fmla="*/ 6 w 252"/>
                <a:gd name="T19" fmla="*/ 1237 h 212"/>
                <a:gd name="T20" fmla="*/ 0 w 252"/>
                <a:gd name="T21" fmla="*/ 0 h 2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2"/>
                <a:gd name="T34" fmla="*/ 0 h 212"/>
                <a:gd name="T35" fmla="*/ 252 w 252"/>
                <a:gd name="T36" fmla="*/ 212 h 2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2" h="212">
                  <a:moveTo>
                    <a:pt x="0" y="0"/>
                  </a:moveTo>
                  <a:lnTo>
                    <a:pt x="197" y="0"/>
                  </a:lnTo>
                  <a:lnTo>
                    <a:pt x="244" y="102"/>
                  </a:lnTo>
                  <a:lnTo>
                    <a:pt x="252" y="102"/>
                  </a:lnTo>
                  <a:lnTo>
                    <a:pt x="252" y="142"/>
                  </a:lnTo>
                  <a:lnTo>
                    <a:pt x="150" y="173"/>
                  </a:lnTo>
                  <a:lnTo>
                    <a:pt x="150" y="165"/>
                  </a:lnTo>
                  <a:lnTo>
                    <a:pt x="133" y="165"/>
                  </a:lnTo>
                  <a:lnTo>
                    <a:pt x="126" y="189"/>
                  </a:lnTo>
                  <a:lnTo>
                    <a:pt x="39" y="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02" name="Freeform 87"/>
            <p:cNvSpPr>
              <a:spLocks noChangeAspect="1"/>
            </p:cNvSpPr>
            <p:nvPr/>
          </p:nvSpPr>
          <p:spPr bwMode="auto">
            <a:xfrm>
              <a:off x="2501" y="1877"/>
              <a:ext cx="284" cy="256"/>
            </a:xfrm>
            <a:custGeom>
              <a:avLst/>
              <a:gdLst>
                <a:gd name="T0" fmla="*/ 18 w 308"/>
                <a:gd name="T1" fmla="*/ 1183 h 242"/>
                <a:gd name="T2" fmla="*/ 17 w 308"/>
                <a:gd name="T3" fmla="*/ 1183 h 242"/>
                <a:gd name="T4" fmla="*/ 16 w 308"/>
                <a:gd name="T5" fmla="*/ 1366 h 242"/>
                <a:gd name="T6" fmla="*/ 14 w 308"/>
                <a:gd name="T7" fmla="*/ 1474 h 242"/>
                <a:gd name="T8" fmla="*/ 11 w 308"/>
                <a:gd name="T9" fmla="*/ 1366 h 242"/>
                <a:gd name="T10" fmla="*/ 11 w 308"/>
                <a:gd name="T11" fmla="*/ 1269 h 242"/>
                <a:gd name="T12" fmla="*/ 0 w 308"/>
                <a:gd name="T13" fmla="*/ 1183 h 242"/>
                <a:gd name="T14" fmla="*/ 0 w 308"/>
                <a:gd name="T15" fmla="*/ 896 h 242"/>
                <a:gd name="T16" fmla="*/ 6 w 308"/>
                <a:gd name="T17" fmla="*/ 896 h 242"/>
                <a:gd name="T18" fmla="*/ 6 w 308"/>
                <a:gd name="T19" fmla="*/ 381 h 242"/>
                <a:gd name="T20" fmla="*/ 6 w 308"/>
                <a:gd name="T21" fmla="*/ 381 h 242"/>
                <a:gd name="T22" fmla="*/ 6 w 308"/>
                <a:gd name="T23" fmla="*/ 232 h 242"/>
                <a:gd name="T24" fmla="*/ 6 w 308"/>
                <a:gd name="T25" fmla="*/ 185 h 242"/>
                <a:gd name="T26" fmla="*/ 6 w 308"/>
                <a:gd name="T27" fmla="*/ 0 h 242"/>
                <a:gd name="T28" fmla="*/ 9 w 308"/>
                <a:gd name="T29" fmla="*/ 0 h 242"/>
                <a:gd name="T30" fmla="*/ 13 w 308"/>
                <a:gd name="T31" fmla="*/ 286 h 242"/>
                <a:gd name="T32" fmla="*/ 16 w 308"/>
                <a:gd name="T33" fmla="*/ 381 h 242"/>
                <a:gd name="T34" fmla="*/ 17 w 308"/>
                <a:gd name="T35" fmla="*/ 477 h 242"/>
                <a:gd name="T36" fmla="*/ 17 w 308"/>
                <a:gd name="T37" fmla="*/ 612 h 242"/>
                <a:gd name="T38" fmla="*/ 21 w 308"/>
                <a:gd name="T39" fmla="*/ 612 h 242"/>
                <a:gd name="T40" fmla="*/ 23 w 308"/>
                <a:gd name="T41" fmla="*/ 805 h 242"/>
                <a:gd name="T42" fmla="*/ 18 w 308"/>
                <a:gd name="T43" fmla="*/ 1183 h 2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8"/>
                <a:gd name="T67" fmla="*/ 0 h 242"/>
                <a:gd name="T68" fmla="*/ 308 w 308"/>
                <a:gd name="T69" fmla="*/ 242 h 24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8" h="242">
                  <a:moveTo>
                    <a:pt x="245" y="195"/>
                  </a:moveTo>
                  <a:lnTo>
                    <a:pt x="221" y="195"/>
                  </a:lnTo>
                  <a:lnTo>
                    <a:pt x="214" y="226"/>
                  </a:lnTo>
                  <a:lnTo>
                    <a:pt x="182" y="242"/>
                  </a:lnTo>
                  <a:lnTo>
                    <a:pt x="134" y="226"/>
                  </a:lnTo>
                  <a:lnTo>
                    <a:pt x="134" y="210"/>
                  </a:lnTo>
                  <a:lnTo>
                    <a:pt x="0" y="195"/>
                  </a:lnTo>
                  <a:lnTo>
                    <a:pt x="0" y="148"/>
                  </a:lnTo>
                  <a:lnTo>
                    <a:pt x="47" y="148"/>
                  </a:lnTo>
                  <a:lnTo>
                    <a:pt x="47" y="62"/>
                  </a:lnTo>
                  <a:lnTo>
                    <a:pt x="63" y="62"/>
                  </a:lnTo>
                  <a:lnTo>
                    <a:pt x="63" y="39"/>
                  </a:lnTo>
                  <a:lnTo>
                    <a:pt x="71" y="31"/>
                  </a:lnTo>
                  <a:lnTo>
                    <a:pt x="47" y="0"/>
                  </a:lnTo>
                  <a:lnTo>
                    <a:pt x="119" y="0"/>
                  </a:lnTo>
                  <a:lnTo>
                    <a:pt x="158" y="47"/>
                  </a:lnTo>
                  <a:lnTo>
                    <a:pt x="214" y="62"/>
                  </a:lnTo>
                  <a:lnTo>
                    <a:pt x="221" y="78"/>
                  </a:lnTo>
                  <a:lnTo>
                    <a:pt x="221" y="101"/>
                  </a:lnTo>
                  <a:lnTo>
                    <a:pt x="285" y="101"/>
                  </a:lnTo>
                  <a:lnTo>
                    <a:pt x="308" y="133"/>
                  </a:lnTo>
                  <a:lnTo>
                    <a:pt x="245" y="195"/>
                  </a:lnTo>
                  <a:close/>
                </a:path>
              </a:pathLst>
            </a:custGeom>
            <a:solidFill>
              <a:srgbClr val="FFFFFF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03" name="Freeform 88"/>
            <p:cNvSpPr>
              <a:spLocks noChangeAspect="1"/>
            </p:cNvSpPr>
            <p:nvPr/>
          </p:nvSpPr>
          <p:spPr bwMode="auto">
            <a:xfrm>
              <a:off x="2822" y="2580"/>
              <a:ext cx="248" cy="299"/>
            </a:xfrm>
            <a:custGeom>
              <a:avLst/>
              <a:gdLst>
                <a:gd name="T0" fmla="*/ 15 w 269"/>
                <a:gd name="T1" fmla="*/ 98 h 282"/>
                <a:gd name="T2" fmla="*/ 17 w 269"/>
                <a:gd name="T3" fmla="*/ 249 h 282"/>
                <a:gd name="T4" fmla="*/ 18 w 269"/>
                <a:gd name="T5" fmla="*/ 708 h 282"/>
                <a:gd name="T6" fmla="*/ 20 w 269"/>
                <a:gd name="T7" fmla="*/ 971 h 282"/>
                <a:gd name="T8" fmla="*/ 19 w 269"/>
                <a:gd name="T9" fmla="*/ 1075 h 282"/>
                <a:gd name="T10" fmla="*/ 20 w 269"/>
                <a:gd name="T11" fmla="*/ 1220 h 282"/>
                <a:gd name="T12" fmla="*/ 19 w 269"/>
                <a:gd name="T13" fmla="*/ 1271 h 282"/>
                <a:gd name="T14" fmla="*/ 18 w 269"/>
                <a:gd name="T15" fmla="*/ 1380 h 282"/>
                <a:gd name="T16" fmla="*/ 14 w 269"/>
                <a:gd name="T17" fmla="*/ 1835 h 282"/>
                <a:gd name="T18" fmla="*/ 6 w 269"/>
                <a:gd name="T19" fmla="*/ 1835 h 282"/>
                <a:gd name="T20" fmla="*/ 0 w 269"/>
                <a:gd name="T21" fmla="*/ 1429 h 282"/>
                <a:gd name="T22" fmla="*/ 6 w 269"/>
                <a:gd name="T23" fmla="*/ 1429 h 282"/>
                <a:gd name="T24" fmla="*/ 6 w 269"/>
                <a:gd name="T25" fmla="*/ 1014 h 282"/>
                <a:gd name="T26" fmla="*/ 6 w 269"/>
                <a:gd name="T27" fmla="*/ 1172 h 282"/>
                <a:gd name="T28" fmla="*/ 6 w 269"/>
                <a:gd name="T29" fmla="*/ 1172 h 282"/>
                <a:gd name="T30" fmla="*/ 6 w 269"/>
                <a:gd name="T31" fmla="*/ 824 h 282"/>
                <a:gd name="T32" fmla="*/ 6 w 269"/>
                <a:gd name="T33" fmla="*/ 865 h 282"/>
                <a:gd name="T34" fmla="*/ 6 w 269"/>
                <a:gd name="T35" fmla="*/ 708 h 282"/>
                <a:gd name="T36" fmla="*/ 6 w 269"/>
                <a:gd name="T37" fmla="*/ 708 h 282"/>
                <a:gd name="T38" fmla="*/ 8 w 269"/>
                <a:gd name="T39" fmla="*/ 309 h 282"/>
                <a:gd name="T40" fmla="*/ 6 w 269"/>
                <a:gd name="T41" fmla="*/ 197 h 282"/>
                <a:gd name="T42" fmla="*/ 8 w 269"/>
                <a:gd name="T43" fmla="*/ 197 h 282"/>
                <a:gd name="T44" fmla="*/ 8 w 269"/>
                <a:gd name="T45" fmla="*/ 0 h 282"/>
                <a:gd name="T46" fmla="*/ 15 w 269"/>
                <a:gd name="T47" fmla="*/ 98 h 2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9"/>
                <a:gd name="T73" fmla="*/ 0 h 282"/>
                <a:gd name="T74" fmla="*/ 269 w 269"/>
                <a:gd name="T75" fmla="*/ 282 h 2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9" h="282">
                  <a:moveTo>
                    <a:pt x="190" y="16"/>
                  </a:moveTo>
                  <a:lnTo>
                    <a:pt x="230" y="39"/>
                  </a:lnTo>
                  <a:lnTo>
                    <a:pt x="238" y="109"/>
                  </a:lnTo>
                  <a:lnTo>
                    <a:pt x="269" y="149"/>
                  </a:lnTo>
                  <a:lnTo>
                    <a:pt x="261" y="165"/>
                  </a:lnTo>
                  <a:lnTo>
                    <a:pt x="269" y="188"/>
                  </a:lnTo>
                  <a:lnTo>
                    <a:pt x="261" y="195"/>
                  </a:lnTo>
                  <a:lnTo>
                    <a:pt x="238" y="212"/>
                  </a:lnTo>
                  <a:lnTo>
                    <a:pt x="174" y="282"/>
                  </a:lnTo>
                  <a:lnTo>
                    <a:pt x="16" y="282"/>
                  </a:lnTo>
                  <a:lnTo>
                    <a:pt x="0" y="219"/>
                  </a:lnTo>
                  <a:lnTo>
                    <a:pt x="23" y="219"/>
                  </a:lnTo>
                  <a:lnTo>
                    <a:pt x="16" y="156"/>
                  </a:lnTo>
                  <a:lnTo>
                    <a:pt x="23" y="180"/>
                  </a:lnTo>
                  <a:lnTo>
                    <a:pt x="47" y="180"/>
                  </a:lnTo>
                  <a:lnTo>
                    <a:pt x="55" y="126"/>
                  </a:lnTo>
                  <a:lnTo>
                    <a:pt x="87" y="133"/>
                  </a:lnTo>
                  <a:lnTo>
                    <a:pt x="87" y="109"/>
                  </a:lnTo>
                  <a:lnTo>
                    <a:pt x="95" y="109"/>
                  </a:lnTo>
                  <a:lnTo>
                    <a:pt x="111" y="47"/>
                  </a:lnTo>
                  <a:lnTo>
                    <a:pt x="95" y="31"/>
                  </a:lnTo>
                  <a:lnTo>
                    <a:pt x="111" y="31"/>
                  </a:lnTo>
                  <a:lnTo>
                    <a:pt x="111" y="0"/>
                  </a:lnTo>
                  <a:lnTo>
                    <a:pt x="190" y="16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04" name="Freeform 89"/>
            <p:cNvSpPr>
              <a:spLocks noChangeAspect="1"/>
            </p:cNvSpPr>
            <p:nvPr/>
          </p:nvSpPr>
          <p:spPr bwMode="auto">
            <a:xfrm>
              <a:off x="3065" y="3267"/>
              <a:ext cx="325" cy="217"/>
            </a:xfrm>
            <a:custGeom>
              <a:avLst/>
              <a:gdLst>
                <a:gd name="T0" fmla="*/ 7 w 353"/>
                <a:gd name="T1" fmla="*/ 0 h 204"/>
                <a:gd name="T2" fmla="*/ 9 w 353"/>
                <a:gd name="T3" fmla="*/ 110 h 204"/>
                <a:gd name="T4" fmla="*/ 9 w 353"/>
                <a:gd name="T5" fmla="*/ 402 h 204"/>
                <a:gd name="T6" fmla="*/ 12 w 353"/>
                <a:gd name="T7" fmla="*/ 455 h 204"/>
                <a:gd name="T8" fmla="*/ 12 w 353"/>
                <a:gd name="T9" fmla="*/ 563 h 204"/>
                <a:gd name="T10" fmla="*/ 16 w 353"/>
                <a:gd name="T11" fmla="*/ 563 h 204"/>
                <a:gd name="T12" fmla="*/ 16 w 353"/>
                <a:gd name="T13" fmla="*/ 455 h 204"/>
                <a:gd name="T14" fmla="*/ 25 w 353"/>
                <a:gd name="T15" fmla="*/ 455 h 204"/>
                <a:gd name="T16" fmla="*/ 24 w 353"/>
                <a:gd name="T17" fmla="*/ 563 h 204"/>
                <a:gd name="T18" fmla="*/ 24 w 353"/>
                <a:gd name="T19" fmla="*/ 678 h 204"/>
                <a:gd name="T20" fmla="*/ 23 w 353"/>
                <a:gd name="T21" fmla="*/ 795 h 204"/>
                <a:gd name="T22" fmla="*/ 21 w 353"/>
                <a:gd name="T23" fmla="*/ 1152 h 204"/>
                <a:gd name="T24" fmla="*/ 19 w 353"/>
                <a:gd name="T25" fmla="*/ 1478 h 204"/>
                <a:gd name="T26" fmla="*/ 17 w 353"/>
                <a:gd name="T27" fmla="*/ 1478 h 204"/>
                <a:gd name="T28" fmla="*/ 7 w 353"/>
                <a:gd name="T29" fmla="*/ 1478 h 204"/>
                <a:gd name="T30" fmla="*/ 6 w 353"/>
                <a:gd name="T31" fmla="*/ 1478 h 204"/>
                <a:gd name="T32" fmla="*/ 6 w 353"/>
                <a:gd name="T33" fmla="*/ 1083 h 204"/>
                <a:gd name="T34" fmla="*/ 0 w 353"/>
                <a:gd name="T35" fmla="*/ 1022 h 204"/>
                <a:gd name="T36" fmla="*/ 0 w 353"/>
                <a:gd name="T37" fmla="*/ 855 h 204"/>
                <a:gd name="T38" fmla="*/ 0 w 353"/>
                <a:gd name="T39" fmla="*/ 402 h 204"/>
                <a:gd name="T40" fmla="*/ 6 w 353"/>
                <a:gd name="T41" fmla="*/ 340 h 204"/>
                <a:gd name="T42" fmla="*/ 6 w 353"/>
                <a:gd name="T43" fmla="*/ 179 h 204"/>
                <a:gd name="T44" fmla="*/ 6 w 353"/>
                <a:gd name="T45" fmla="*/ 110 h 204"/>
                <a:gd name="T46" fmla="*/ 7 w 353"/>
                <a:gd name="T47" fmla="*/ 0 h 20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53"/>
                <a:gd name="T73" fmla="*/ 0 h 204"/>
                <a:gd name="T74" fmla="*/ 353 w 353"/>
                <a:gd name="T75" fmla="*/ 204 h 20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53" h="204">
                  <a:moveTo>
                    <a:pt x="110" y="0"/>
                  </a:moveTo>
                  <a:lnTo>
                    <a:pt x="126" y="16"/>
                  </a:lnTo>
                  <a:lnTo>
                    <a:pt x="126" y="55"/>
                  </a:lnTo>
                  <a:lnTo>
                    <a:pt x="165" y="63"/>
                  </a:lnTo>
                  <a:lnTo>
                    <a:pt x="165" y="78"/>
                  </a:lnTo>
                  <a:lnTo>
                    <a:pt x="228" y="78"/>
                  </a:lnTo>
                  <a:lnTo>
                    <a:pt x="228" y="63"/>
                  </a:lnTo>
                  <a:lnTo>
                    <a:pt x="353" y="63"/>
                  </a:lnTo>
                  <a:lnTo>
                    <a:pt x="337" y="78"/>
                  </a:lnTo>
                  <a:lnTo>
                    <a:pt x="337" y="94"/>
                  </a:lnTo>
                  <a:lnTo>
                    <a:pt x="314" y="110"/>
                  </a:lnTo>
                  <a:lnTo>
                    <a:pt x="306" y="158"/>
                  </a:lnTo>
                  <a:lnTo>
                    <a:pt x="275" y="204"/>
                  </a:lnTo>
                  <a:lnTo>
                    <a:pt x="251" y="204"/>
                  </a:lnTo>
                  <a:lnTo>
                    <a:pt x="110" y="204"/>
                  </a:lnTo>
                  <a:lnTo>
                    <a:pt x="79" y="204"/>
                  </a:lnTo>
                  <a:lnTo>
                    <a:pt x="47" y="149"/>
                  </a:lnTo>
                  <a:lnTo>
                    <a:pt x="0" y="141"/>
                  </a:lnTo>
                  <a:lnTo>
                    <a:pt x="0" y="118"/>
                  </a:lnTo>
                  <a:lnTo>
                    <a:pt x="0" y="55"/>
                  </a:lnTo>
                  <a:lnTo>
                    <a:pt x="32" y="47"/>
                  </a:lnTo>
                  <a:lnTo>
                    <a:pt x="16" y="24"/>
                  </a:lnTo>
                  <a:lnTo>
                    <a:pt x="32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05" name="Freeform 90"/>
            <p:cNvSpPr>
              <a:spLocks noChangeAspect="1"/>
            </p:cNvSpPr>
            <p:nvPr/>
          </p:nvSpPr>
          <p:spPr bwMode="auto">
            <a:xfrm>
              <a:off x="2850" y="1378"/>
              <a:ext cx="311" cy="248"/>
            </a:xfrm>
            <a:custGeom>
              <a:avLst/>
              <a:gdLst>
                <a:gd name="T0" fmla="*/ 20 w 333"/>
                <a:gd name="T1" fmla="*/ 193 h 234"/>
                <a:gd name="T2" fmla="*/ 27 w 333"/>
                <a:gd name="T3" fmla="*/ 144 h 234"/>
                <a:gd name="T4" fmla="*/ 33 w 333"/>
                <a:gd name="T5" fmla="*/ 502 h 234"/>
                <a:gd name="T6" fmla="*/ 37 w 333"/>
                <a:gd name="T7" fmla="*/ 708 h 234"/>
                <a:gd name="T8" fmla="*/ 37 w 333"/>
                <a:gd name="T9" fmla="*/ 850 h 234"/>
                <a:gd name="T10" fmla="*/ 35 w 333"/>
                <a:gd name="T11" fmla="*/ 1102 h 234"/>
                <a:gd name="T12" fmla="*/ 37 w 333"/>
                <a:gd name="T13" fmla="*/ 1146 h 234"/>
                <a:gd name="T14" fmla="*/ 23 w 333"/>
                <a:gd name="T15" fmla="*/ 1513 h 234"/>
                <a:gd name="T16" fmla="*/ 20 w 333"/>
                <a:gd name="T17" fmla="*/ 1256 h 234"/>
                <a:gd name="T18" fmla="*/ 8 w 333"/>
                <a:gd name="T19" fmla="*/ 1146 h 234"/>
                <a:gd name="T20" fmla="*/ 7 w 333"/>
                <a:gd name="T21" fmla="*/ 1102 h 234"/>
                <a:gd name="T22" fmla="*/ 0 w 333"/>
                <a:gd name="T23" fmla="*/ 850 h 234"/>
                <a:gd name="T24" fmla="*/ 17 w 333"/>
                <a:gd name="T25" fmla="*/ 0 h 234"/>
                <a:gd name="T26" fmla="*/ 20 w 333"/>
                <a:gd name="T27" fmla="*/ 193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3"/>
                <a:gd name="T43" fmla="*/ 0 h 234"/>
                <a:gd name="T44" fmla="*/ 333 w 333"/>
                <a:gd name="T45" fmla="*/ 234 h 23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3" h="234">
                  <a:moveTo>
                    <a:pt x="182" y="30"/>
                  </a:moveTo>
                  <a:lnTo>
                    <a:pt x="237" y="23"/>
                  </a:lnTo>
                  <a:lnTo>
                    <a:pt x="294" y="78"/>
                  </a:lnTo>
                  <a:lnTo>
                    <a:pt x="325" y="109"/>
                  </a:lnTo>
                  <a:lnTo>
                    <a:pt x="333" y="133"/>
                  </a:lnTo>
                  <a:lnTo>
                    <a:pt x="309" y="172"/>
                  </a:lnTo>
                  <a:lnTo>
                    <a:pt x="325" y="179"/>
                  </a:lnTo>
                  <a:lnTo>
                    <a:pt x="206" y="234"/>
                  </a:lnTo>
                  <a:lnTo>
                    <a:pt x="174" y="194"/>
                  </a:lnTo>
                  <a:lnTo>
                    <a:pt x="79" y="179"/>
                  </a:lnTo>
                  <a:lnTo>
                    <a:pt x="32" y="172"/>
                  </a:lnTo>
                  <a:lnTo>
                    <a:pt x="0" y="133"/>
                  </a:lnTo>
                  <a:lnTo>
                    <a:pt x="142" y="0"/>
                  </a:lnTo>
                  <a:lnTo>
                    <a:pt x="182" y="30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06" name="Freeform 91"/>
            <p:cNvSpPr>
              <a:spLocks noChangeAspect="1"/>
            </p:cNvSpPr>
            <p:nvPr/>
          </p:nvSpPr>
          <p:spPr bwMode="auto">
            <a:xfrm>
              <a:off x="2822" y="1959"/>
              <a:ext cx="222" cy="296"/>
            </a:xfrm>
            <a:custGeom>
              <a:avLst/>
              <a:gdLst>
                <a:gd name="T0" fmla="*/ 7 w 238"/>
                <a:gd name="T1" fmla="*/ 1232 h 281"/>
                <a:gd name="T2" fmla="*/ 7 w 238"/>
                <a:gd name="T3" fmla="*/ 1111 h 281"/>
                <a:gd name="T4" fmla="*/ 7 w 238"/>
                <a:gd name="T5" fmla="*/ 1041 h 281"/>
                <a:gd name="T6" fmla="*/ 0 w 238"/>
                <a:gd name="T7" fmla="*/ 573 h 281"/>
                <a:gd name="T8" fmla="*/ 7 w 238"/>
                <a:gd name="T9" fmla="*/ 458 h 281"/>
                <a:gd name="T10" fmla="*/ 7 w 238"/>
                <a:gd name="T11" fmla="*/ 413 h 281"/>
                <a:gd name="T12" fmla="*/ 7 w 238"/>
                <a:gd name="T13" fmla="*/ 413 h 281"/>
                <a:gd name="T14" fmla="*/ 7 w 238"/>
                <a:gd name="T15" fmla="*/ 372 h 281"/>
                <a:gd name="T16" fmla="*/ 13 w 238"/>
                <a:gd name="T17" fmla="*/ 80 h 281"/>
                <a:gd name="T18" fmla="*/ 15 w 238"/>
                <a:gd name="T19" fmla="*/ 114 h 281"/>
                <a:gd name="T20" fmla="*/ 15 w 238"/>
                <a:gd name="T21" fmla="*/ 0 h 281"/>
                <a:gd name="T22" fmla="*/ 26 w 238"/>
                <a:gd name="T23" fmla="*/ 372 h 281"/>
                <a:gd name="T24" fmla="*/ 25 w 238"/>
                <a:gd name="T25" fmla="*/ 1286 h 281"/>
                <a:gd name="T26" fmla="*/ 7 w 238"/>
                <a:gd name="T27" fmla="*/ 1499 h 281"/>
                <a:gd name="T28" fmla="*/ 7 w 238"/>
                <a:gd name="T29" fmla="*/ 1232 h 281"/>
                <a:gd name="T30" fmla="*/ 7 w 238"/>
                <a:gd name="T31" fmla="*/ 1232 h 28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8"/>
                <a:gd name="T49" fmla="*/ 0 h 281"/>
                <a:gd name="T50" fmla="*/ 238 w 238"/>
                <a:gd name="T51" fmla="*/ 281 h 28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8" h="281">
                  <a:moveTo>
                    <a:pt x="32" y="234"/>
                  </a:moveTo>
                  <a:lnTo>
                    <a:pt x="23" y="211"/>
                  </a:lnTo>
                  <a:lnTo>
                    <a:pt x="32" y="195"/>
                  </a:lnTo>
                  <a:lnTo>
                    <a:pt x="0" y="109"/>
                  </a:lnTo>
                  <a:lnTo>
                    <a:pt x="23" y="86"/>
                  </a:lnTo>
                  <a:lnTo>
                    <a:pt x="16" y="78"/>
                  </a:lnTo>
                  <a:lnTo>
                    <a:pt x="23" y="78"/>
                  </a:lnTo>
                  <a:lnTo>
                    <a:pt x="23" y="70"/>
                  </a:lnTo>
                  <a:lnTo>
                    <a:pt x="111" y="16"/>
                  </a:lnTo>
                  <a:lnTo>
                    <a:pt x="127" y="23"/>
                  </a:lnTo>
                  <a:lnTo>
                    <a:pt x="127" y="0"/>
                  </a:lnTo>
                  <a:lnTo>
                    <a:pt x="238" y="70"/>
                  </a:lnTo>
                  <a:lnTo>
                    <a:pt x="230" y="242"/>
                  </a:lnTo>
                  <a:lnTo>
                    <a:pt x="32" y="281"/>
                  </a:lnTo>
                  <a:lnTo>
                    <a:pt x="23" y="234"/>
                  </a:lnTo>
                  <a:lnTo>
                    <a:pt x="32" y="23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07" name="Freeform 92"/>
            <p:cNvSpPr>
              <a:spLocks noChangeAspect="1"/>
            </p:cNvSpPr>
            <p:nvPr/>
          </p:nvSpPr>
          <p:spPr bwMode="auto">
            <a:xfrm>
              <a:off x="3495" y="3126"/>
              <a:ext cx="263" cy="207"/>
            </a:xfrm>
            <a:custGeom>
              <a:avLst/>
              <a:gdLst>
                <a:gd name="T0" fmla="*/ 27 w 283"/>
                <a:gd name="T1" fmla="*/ 525 h 195"/>
                <a:gd name="T2" fmla="*/ 21 w 283"/>
                <a:gd name="T3" fmla="*/ 525 h 195"/>
                <a:gd name="T4" fmla="*/ 21 w 283"/>
                <a:gd name="T5" fmla="*/ 1005 h 195"/>
                <a:gd name="T6" fmla="*/ 20 w 283"/>
                <a:gd name="T7" fmla="*/ 1005 h 195"/>
                <a:gd name="T8" fmla="*/ 20 w 283"/>
                <a:gd name="T9" fmla="*/ 1066 h 195"/>
                <a:gd name="T10" fmla="*/ 21 w 283"/>
                <a:gd name="T11" fmla="*/ 1066 h 195"/>
                <a:gd name="T12" fmla="*/ 21 w 283"/>
                <a:gd name="T13" fmla="*/ 1102 h 195"/>
                <a:gd name="T14" fmla="*/ 21 w 283"/>
                <a:gd name="T15" fmla="*/ 1311 h 195"/>
                <a:gd name="T16" fmla="*/ 15 w 283"/>
                <a:gd name="T17" fmla="*/ 1311 h 195"/>
                <a:gd name="T18" fmla="*/ 0 w 283"/>
                <a:gd name="T19" fmla="*/ 1311 h 195"/>
                <a:gd name="T20" fmla="*/ 0 w 283"/>
                <a:gd name="T21" fmla="*/ 677 h 195"/>
                <a:gd name="T22" fmla="*/ 10 w 283"/>
                <a:gd name="T23" fmla="*/ 266 h 195"/>
                <a:gd name="T24" fmla="*/ 10 w 283"/>
                <a:gd name="T25" fmla="*/ 96 h 195"/>
                <a:gd name="T26" fmla="*/ 14 w 283"/>
                <a:gd name="T27" fmla="*/ 213 h 195"/>
                <a:gd name="T28" fmla="*/ 20 w 283"/>
                <a:gd name="T29" fmla="*/ 0 h 195"/>
                <a:gd name="T30" fmla="*/ 24 w 283"/>
                <a:gd name="T31" fmla="*/ 8 h 195"/>
                <a:gd name="T32" fmla="*/ 24 w 283"/>
                <a:gd name="T33" fmla="*/ 0 h 195"/>
                <a:gd name="T34" fmla="*/ 27 w 283"/>
                <a:gd name="T35" fmla="*/ 0 h 195"/>
                <a:gd name="T36" fmla="*/ 27 w 283"/>
                <a:gd name="T37" fmla="*/ 525 h 1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3"/>
                <a:gd name="T58" fmla="*/ 0 h 195"/>
                <a:gd name="T59" fmla="*/ 283 w 283"/>
                <a:gd name="T60" fmla="*/ 195 h 1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3" h="195">
                  <a:moveTo>
                    <a:pt x="283" y="78"/>
                  </a:moveTo>
                  <a:lnTo>
                    <a:pt x="220" y="78"/>
                  </a:lnTo>
                  <a:lnTo>
                    <a:pt x="220" y="148"/>
                  </a:lnTo>
                  <a:lnTo>
                    <a:pt x="204" y="148"/>
                  </a:lnTo>
                  <a:lnTo>
                    <a:pt x="204" y="156"/>
                  </a:lnTo>
                  <a:lnTo>
                    <a:pt x="220" y="156"/>
                  </a:lnTo>
                  <a:lnTo>
                    <a:pt x="220" y="164"/>
                  </a:lnTo>
                  <a:lnTo>
                    <a:pt x="220" y="195"/>
                  </a:lnTo>
                  <a:lnTo>
                    <a:pt x="150" y="195"/>
                  </a:lnTo>
                  <a:lnTo>
                    <a:pt x="0" y="195"/>
                  </a:lnTo>
                  <a:lnTo>
                    <a:pt x="0" y="101"/>
                  </a:lnTo>
                  <a:lnTo>
                    <a:pt x="102" y="39"/>
                  </a:lnTo>
                  <a:lnTo>
                    <a:pt x="102" y="15"/>
                  </a:lnTo>
                  <a:lnTo>
                    <a:pt x="133" y="32"/>
                  </a:lnTo>
                  <a:lnTo>
                    <a:pt x="212" y="0"/>
                  </a:lnTo>
                  <a:lnTo>
                    <a:pt x="251" y="8"/>
                  </a:lnTo>
                  <a:lnTo>
                    <a:pt x="251" y="0"/>
                  </a:lnTo>
                  <a:lnTo>
                    <a:pt x="283" y="0"/>
                  </a:lnTo>
                  <a:lnTo>
                    <a:pt x="283" y="7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08" name="Freeform 93"/>
            <p:cNvSpPr>
              <a:spLocks noChangeAspect="1"/>
            </p:cNvSpPr>
            <p:nvPr/>
          </p:nvSpPr>
          <p:spPr bwMode="auto">
            <a:xfrm>
              <a:off x="3612" y="2115"/>
              <a:ext cx="277" cy="406"/>
            </a:xfrm>
            <a:custGeom>
              <a:avLst/>
              <a:gdLst>
                <a:gd name="T0" fmla="*/ 26 w 299"/>
                <a:gd name="T1" fmla="*/ 343 h 385"/>
                <a:gd name="T2" fmla="*/ 23 w 299"/>
                <a:gd name="T3" fmla="*/ 778 h 385"/>
                <a:gd name="T4" fmla="*/ 21 w 299"/>
                <a:gd name="T5" fmla="*/ 944 h 385"/>
                <a:gd name="T6" fmla="*/ 24 w 299"/>
                <a:gd name="T7" fmla="*/ 1458 h 385"/>
                <a:gd name="T8" fmla="*/ 21 w 299"/>
                <a:gd name="T9" fmla="*/ 1896 h 385"/>
                <a:gd name="T10" fmla="*/ 16 w 299"/>
                <a:gd name="T11" fmla="*/ 1940 h 385"/>
                <a:gd name="T12" fmla="*/ 17 w 299"/>
                <a:gd name="T13" fmla="*/ 2108 h 385"/>
                <a:gd name="T14" fmla="*/ 14 w 299"/>
                <a:gd name="T15" fmla="*/ 2108 h 385"/>
                <a:gd name="T16" fmla="*/ 8 w 299"/>
                <a:gd name="T17" fmla="*/ 1896 h 385"/>
                <a:gd name="T18" fmla="*/ 10 w 299"/>
                <a:gd name="T19" fmla="*/ 1514 h 385"/>
                <a:gd name="T20" fmla="*/ 7 w 299"/>
                <a:gd name="T21" fmla="*/ 1420 h 385"/>
                <a:gd name="T22" fmla="*/ 6 w 299"/>
                <a:gd name="T23" fmla="*/ 1164 h 385"/>
                <a:gd name="T24" fmla="*/ 6 w 299"/>
                <a:gd name="T25" fmla="*/ 1074 h 385"/>
                <a:gd name="T26" fmla="*/ 0 w 299"/>
                <a:gd name="T27" fmla="*/ 729 h 385"/>
                <a:gd name="T28" fmla="*/ 6 w 299"/>
                <a:gd name="T29" fmla="*/ 778 h 385"/>
                <a:gd name="T30" fmla="*/ 6 w 299"/>
                <a:gd name="T31" fmla="*/ 599 h 385"/>
                <a:gd name="T32" fmla="*/ 6 w 299"/>
                <a:gd name="T33" fmla="*/ 599 h 385"/>
                <a:gd name="T34" fmla="*/ 6 w 299"/>
                <a:gd name="T35" fmla="*/ 472 h 385"/>
                <a:gd name="T36" fmla="*/ 14 w 299"/>
                <a:gd name="T37" fmla="*/ 121 h 385"/>
                <a:gd name="T38" fmla="*/ 17 w 299"/>
                <a:gd name="T39" fmla="*/ 0 h 385"/>
                <a:gd name="T40" fmla="*/ 18 w 299"/>
                <a:gd name="T41" fmla="*/ 0 h 385"/>
                <a:gd name="T42" fmla="*/ 24 w 299"/>
                <a:gd name="T43" fmla="*/ 169 h 385"/>
                <a:gd name="T44" fmla="*/ 26 w 299"/>
                <a:gd name="T45" fmla="*/ 343 h 3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99"/>
                <a:gd name="T70" fmla="*/ 0 h 385"/>
                <a:gd name="T71" fmla="*/ 299 w 299"/>
                <a:gd name="T72" fmla="*/ 385 h 3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99" h="385">
                  <a:moveTo>
                    <a:pt x="299" y="63"/>
                  </a:moveTo>
                  <a:lnTo>
                    <a:pt x="268" y="142"/>
                  </a:lnTo>
                  <a:lnTo>
                    <a:pt x="251" y="173"/>
                  </a:lnTo>
                  <a:lnTo>
                    <a:pt x="275" y="267"/>
                  </a:lnTo>
                  <a:lnTo>
                    <a:pt x="244" y="346"/>
                  </a:lnTo>
                  <a:lnTo>
                    <a:pt x="173" y="354"/>
                  </a:lnTo>
                  <a:lnTo>
                    <a:pt x="189" y="385"/>
                  </a:lnTo>
                  <a:lnTo>
                    <a:pt x="158" y="385"/>
                  </a:lnTo>
                  <a:lnTo>
                    <a:pt x="95" y="346"/>
                  </a:lnTo>
                  <a:lnTo>
                    <a:pt x="110" y="276"/>
                  </a:lnTo>
                  <a:lnTo>
                    <a:pt x="86" y="259"/>
                  </a:lnTo>
                  <a:lnTo>
                    <a:pt x="78" y="212"/>
                  </a:lnTo>
                  <a:lnTo>
                    <a:pt x="39" y="197"/>
                  </a:lnTo>
                  <a:lnTo>
                    <a:pt x="0" y="133"/>
                  </a:lnTo>
                  <a:lnTo>
                    <a:pt x="55" y="142"/>
                  </a:lnTo>
                  <a:lnTo>
                    <a:pt x="63" y="110"/>
                  </a:lnTo>
                  <a:lnTo>
                    <a:pt x="55" y="110"/>
                  </a:lnTo>
                  <a:lnTo>
                    <a:pt x="63" y="86"/>
                  </a:lnTo>
                  <a:lnTo>
                    <a:pt x="158" y="23"/>
                  </a:lnTo>
                  <a:lnTo>
                    <a:pt x="189" y="0"/>
                  </a:lnTo>
                  <a:lnTo>
                    <a:pt x="212" y="0"/>
                  </a:lnTo>
                  <a:lnTo>
                    <a:pt x="275" y="31"/>
                  </a:lnTo>
                  <a:lnTo>
                    <a:pt x="299" y="63"/>
                  </a:lnTo>
                  <a:close/>
                </a:path>
              </a:pathLst>
            </a:custGeom>
            <a:solidFill>
              <a:srgbClr val="C000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09" name="Freeform 94"/>
            <p:cNvSpPr>
              <a:spLocks noChangeAspect="1"/>
            </p:cNvSpPr>
            <p:nvPr/>
          </p:nvSpPr>
          <p:spPr bwMode="auto">
            <a:xfrm>
              <a:off x="3949" y="2388"/>
              <a:ext cx="252" cy="257"/>
            </a:xfrm>
            <a:custGeom>
              <a:avLst/>
              <a:gdLst>
                <a:gd name="T0" fmla="*/ 6 w 274"/>
                <a:gd name="T1" fmla="*/ 1472 h 243"/>
                <a:gd name="T2" fmla="*/ 6 w 274"/>
                <a:gd name="T3" fmla="*/ 1179 h 243"/>
                <a:gd name="T4" fmla="*/ 0 w 274"/>
                <a:gd name="T5" fmla="*/ 567 h 243"/>
                <a:gd name="T6" fmla="*/ 6 w 274"/>
                <a:gd name="T7" fmla="*/ 230 h 243"/>
                <a:gd name="T8" fmla="*/ 6 w 274"/>
                <a:gd name="T9" fmla="*/ 89 h 243"/>
                <a:gd name="T10" fmla="*/ 9 w 274"/>
                <a:gd name="T11" fmla="*/ 89 h 243"/>
                <a:gd name="T12" fmla="*/ 15 w 274"/>
                <a:gd name="T13" fmla="*/ 0 h 243"/>
                <a:gd name="T14" fmla="*/ 19 w 274"/>
                <a:gd name="T15" fmla="*/ 190 h 243"/>
                <a:gd name="T16" fmla="*/ 14 w 274"/>
                <a:gd name="T17" fmla="*/ 1126 h 243"/>
                <a:gd name="T18" fmla="*/ 15 w 274"/>
                <a:gd name="T19" fmla="*/ 1262 h 243"/>
                <a:gd name="T20" fmla="*/ 6 w 274"/>
                <a:gd name="T21" fmla="*/ 1472 h 2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4"/>
                <a:gd name="T34" fmla="*/ 0 h 243"/>
                <a:gd name="T35" fmla="*/ 274 w 274"/>
                <a:gd name="T36" fmla="*/ 243 h 2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4" h="243">
                  <a:moveTo>
                    <a:pt x="102" y="243"/>
                  </a:moveTo>
                  <a:lnTo>
                    <a:pt x="40" y="196"/>
                  </a:lnTo>
                  <a:lnTo>
                    <a:pt x="0" y="94"/>
                  </a:lnTo>
                  <a:lnTo>
                    <a:pt x="23" y="39"/>
                  </a:lnTo>
                  <a:lnTo>
                    <a:pt x="40" y="16"/>
                  </a:lnTo>
                  <a:lnTo>
                    <a:pt x="133" y="16"/>
                  </a:lnTo>
                  <a:lnTo>
                    <a:pt x="211" y="0"/>
                  </a:lnTo>
                  <a:lnTo>
                    <a:pt x="274" y="32"/>
                  </a:lnTo>
                  <a:lnTo>
                    <a:pt x="204" y="188"/>
                  </a:lnTo>
                  <a:lnTo>
                    <a:pt x="211" y="211"/>
                  </a:lnTo>
                  <a:lnTo>
                    <a:pt x="102" y="243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10" name="Freeform 95"/>
            <p:cNvSpPr>
              <a:spLocks noChangeAspect="1"/>
            </p:cNvSpPr>
            <p:nvPr/>
          </p:nvSpPr>
          <p:spPr bwMode="auto">
            <a:xfrm>
              <a:off x="3414" y="2480"/>
              <a:ext cx="344" cy="234"/>
            </a:xfrm>
            <a:custGeom>
              <a:avLst/>
              <a:gdLst>
                <a:gd name="T0" fmla="*/ 35 w 370"/>
                <a:gd name="T1" fmla="*/ 515 h 220"/>
                <a:gd name="T2" fmla="*/ 32 w 370"/>
                <a:gd name="T3" fmla="*/ 730 h 220"/>
                <a:gd name="T4" fmla="*/ 34 w 370"/>
                <a:gd name="T5" fmla="*/ 903 h 220"/>
                <a:gd name="T6" fmla="*/ 31 w 370"/>
                <a:gd name="T7" fmla="*/ 967 h 220"/>
                <a:gd name="T8" fmla="*/ 25 w 370"/>
                <a:gd name="T9" fmla="*/ 1246 h 220"/>
                <a:gd name="T10" fmla="*/ 27 w 370"/>
                <a:gd name="T11" fmla="*/ 1475 h 220"/>
                <a:gd name="T12" fmla="*/ 25 w 370"/>
                <a:gd name="T13" fmla="*/ 1475 h 220"/>
                <a:gd name="T14" fmla="*/ 21 w 370"/>
                <a:gd name="T15" fmla="*/ 1585 h 220"/>
                <a:gd name="T16" fmla="*/ 20 w 370"/>
                <a:gd name="T17" fmla="*/ 1475 h 220"/>
                <a:gd name="T18" fmla="*/ 20 w 370"/>
                <a:gd name="T19" fmla="*/ 1025 h 220"/>
                <a:gd name="T20" fmla="*/ 13 w 370"/>
                <a:gd name="T21" fmla="*/ 903 h 220"/>
                <a:gd name="T22" fmla="*/ 12 w 370"/>
                <a:gd name="T23" fmla="*/ 793 h 220"/>
                <a:gd name="T24" fmla="*/ 13 w 370"/>
                <a:gd name="T25" fmla="*/ 730 h 220"/>
                <a:gd name="T26" fmla="*/ 7 w 370"/>
                <a:gd name="T27" fmla="*/ 565 h 220"/>
                <a:gd name="T28" fmla="*/ 0 w 370"/>
                <a:gd name="T29" fmla="*/ 565 h 220"/>
                <a:gd name="T30" fmla="*/ 7 w 370"/>
                <a:gd name="T31" fmla="*/ 340 h 220"/>
                <a:gd name="T32" fmla="*/ 11 w 370"/>
                <a:gd name="T33" fmla="*/ 117 h 220"/>
                <a:gd name="T34" fmla="*/ 13 w 370"/>
                <a:gd name="T35" fmla="*/ 117 h 220"/>
                <a:gd name="T36" fmla="*/ 15 w 370"/>
                <a:gd name="T37" fmla="*/ 283 h 220"/>
                <a:gd name="T38" fmla="*/ 30 w 370"/>
                <a:gd name="T39" fmla="*/ 0 h 220"/>
                <a:gd name="T40" fmla="*/ 36 w 370"/>
                <a:gd name="T41" fmla="*/ 283 h 220"/>
                <a:gd name="T42" fmla="*/ 35 w 370"/>
                <a:gd name="T43" fmla="*/ 515 h 22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70"/>
                <a:gd name="T67" fmla="*/ 0 h 220"/>
                <a:gd name="T68" fmla="*/ 370 w 370"/>
                <a:gd name="T69" fmla="*/ 220 h 22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70" h="220">
                  <a:moveTo>
                    <a:pt x="362" y="71"/>
                  </a:moveTo>
                  <a:lnTo>
                    <a:pt x="330" y="102"/>
                  </a:lnTo>
                  <a:lnTo>
                    <a:pt x="354" y="125"/>
                  </a:lnTo>
                  <a:lnTo>
                    <a:pt x="322" y="134"/>
                  </a:lnTo>
                  <a:lnTo>
                    <a:pt x="252" y="173"/>
                  </a:lnTo>
                  <a:lnTo>
                    <a:pt x="276" y="203"/>
                  </a:lnTo>
                  <a:lnTo>
                    <a:pt x="252" y="203"/>
                  </a:lnTo>
                  <a:lnTo>
                    <a:pt x="220" y="220"/>
                  </a:lnTo>
                  <a:lnTo>
                    <a:pt x="205" y="203"/>
                  </a:lnTo>
                  <a:lnTo>
                    <a:pt x="212" y="142"/>
                  </a:lnTo>
                  <a:lnTo>
                    <a:pt x="126" y="125"/>
                  </a:lnTo>
                  <a:lnTo>
                    <a:pt x="118" y="110"/>
                  </a:lnTo>
                  <a:lnTo>
                    <a:pt x="126" y="102"/>
                  </a:lnTo>
                  <a:lnTo>
                    <a:pt x="63" y="79"/>
                  </a:lnTo>
                  <a:lnTo>
                    <a:pt x="0" y="79"/>
                  </a:lnTo>
                  <a:lnTo>
                    <a:pt x="8" y="47"/>
                  </a:lnTo>
                  <a:lnTo>
                    <a:pt x="111" y="17"/>
                  </a:lnTo>
                  <a:lnTo>
                    <a:pt x="126" y="17"/>
                  </a:lnTo>
                  <a:lnTo>
                    <a:pt x="141" y="39"/>
                  </a:lnTo>
                  <a:lnTo>
                    <a:pt x="307" y="0"/>
                  </a:lnTo>
                  <a:lnTo>
                    <a:pt x="370" y="39"/>
                  </a:lnTo>
                  <a:lnTo>
                    <a:pt x="362" y="71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11" name="Freeform 96"/>
            <p:cNvSpPr>
              <a:spLocks noChangeAspect="1"/>
            </p:cNvSpPr>
            <p:nvPr/>
          </p:nvSpPr>
          <p:spPr bwMode="auto">
            <a:xfrm>
              <a:off x="2850" y="2206"/>
              <a:ext cx="311" cy="257"/>
            </a:xfrm>
            <a:custGeom>
              <a:avLst/>
              <a:gdLst>
                <a:gd name="T0" fmla="*/ 37 w 333"/>
                <a:gd name="T1" fmla="*/ 1297 h 242"/>
                <a:gd name="T2" fmla="*/ 33 w 333"/>
                <a:gd name="T3" fmla="*/ 1444 h 242"/>
                <a:gd name="T4" fmla="*/ 24 w 333"/>
                <a:gd name="T5" fmla="*/ 1660 h 242"/>
                <a:gd name="T6" fmla="*/ 20 w 333"/>
                <a:gd name="T7" fmla="*/ 1494 h 242"/>
                <a:gd name="T8" fmla="*/ 20 w 333"/>
                <a:gd name="T9" fmla="*/ 1600 h 242"/>
                <a:gd name="T10" fmla="*/ 18 w 333"/>
                <a:gd name="T11" fmla="*/ 1444 h 242"/>
                <a:gd name="T12" fmla="*/ 13 w 333"/>
                <a:gd name="T13" fmla="*/ 1444 h 242"/>
                <a:gd name="T14" fmla="*/ 9 w 333"/>
                <a:gd name="T15" fmla="*/ 1297 h 242"/>
                <a:gd name="T16" fmla="*/ 8 w 333"/>
                <a:gd name="T17" fmla="*/ 1176 h 242"/>
                <a:gd name="T18" fmla="*/ 7 w 333"/>
                <a:gd name="T19" fmla="*/ 756 h 242"/>
                <a:gd name="T20" fmla="*/ 0 w 333"/>
                <a:gd name="T21" fmla="*/ 323 h 242"/>
                <a:gd name="T22" fmla="*/ 21 w 333"/>
                <a:gd name="T23" fmla="*/ 8 h 242"/>
                <a:gd name="T24" fmla="*/ 31 w 333"/>
                <a:gd name="T25" fmla="*/ 0 h 242"/>
                <a:gd name="T26" fmla="*/ 37 w 333"/>
                <a:gd name="T27" fmla="*/ 1297 h 2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3"/>
                <a:gd name="T43" fmla="*/ 0 h 242"/>
                <a:gd name="T44" fmla="*/ 333 w 333"/>
                <a:gd name="T45" fmla="*/ 242 h 2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3" h="242">
                  <a:moveTo>
                    <a:pt x="333" y="188"/>
                  </a:moveTo>
                  <a:lnTo>
                    <a:pt x="294" y="210"/>
                  </a:lnTo>
                  <a:lnTo>
                    <a:pt x="214" y="242"/>
                  </a:lnTo>
                  <a:lnTo>
                    <a:pt x="182" y="218"/>
                  </a:lnTo>
                  <a:lnTo>
                    <a:pt x="174" y="235"/>
                  </a:lnTo>
                  <a:lnTo>
                    <a:pt x="158" y="210"/>
                  </a:lnTo>
                  <a:lnTo>
                    <a:pt x="110" y="210"/>
                  </a:lnTo>
                  <a:lnTo>
                    <a:pt x="87" y="188"/>
                  </a:lnTo>
                  <a:lnTo>
                    <a:pt x="79" y="172"/>
                  </a:lnTo>
                  <a:lnTo>
                    <a:pt x="63" y="110"/>
                  </a:lnTo>
                  <a:lnTo>
                    <a:pt x="0" y="47"/>
                  </a:lnTo>
                  <a:lnTo>
                    <a:pt x="198" y="8"/>
                  </a:lnTo>
                  <a:lnTo>
                    <a:pt x="269" y="0"/>
                  </a:lnTo>
                  <a:lnTo>
                    <a:pt x="333" y="18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12" name="Freeform 97"/>
            <p:cNvSpPr>
              <a:spLocks noChangeAspect="1"/>
            </p:cNvSpPr>
            <p:nvPr/>
          </p:nvSpPr>
          <p:spPr bwMode="auto">
            <a:xfrm>
              <a:off x="2543" y="2197"/>
              <a:ext cx="162" cy="201"/>
            </a:xfrm>
            <a:custGeom>
              <a:avLst/>
              <a:gdLst>
                <a:gd name="T0" fmla="*/ 18 w 174"/>
                <a:gd name="T1" fmla="*/ 0 h 190"/>
                <a:gd name="T2" fmla="*/ 18 w 174"/>
                <a:gd name="T3" fmla="*/ 1113 h 190"/>
                <a:gd name="T4" fmla="*/ 17 w 174"/>
                <a:gd name="T5" fmla="*/ 1148 h 190"/>
                <a:gd name="T6" fmla="*/ 12 w 174"/>
                <a:gd name="T7" fmla="*/ 1148 h 190"/>
                <a:gd name="T8" fmla="*/ 12 w 174"/>
                <a:gd name="T9" fmla="*/ 962 h 190"/>
                <a:gd name="T10" fmla="*/ 0 w 174"/>
                <a:gd name="T11" fmla="*/ 913 h 190"/>
                <a:gd name="T12" fmla="*/ 7 w 174"/>
                <a:gd name="T13" fmla="*/ 719 h 190"/>
                <a:gd name="T14" fmla="*/ 7 w 174"/>
                <a:gd name="T15" fmla="*/ 719 h 190"/>
                <a:gd name="T16" fmla="*/ 7 w 174"/>
                <a:gd name="T17" fmla="*/ 7 h 190"/>
                <a:gd name="T18" fmla="*/ 12 w 174"/>
                <a:gd name="T19" fmla="*/ 93 h 190"/>
                <a:gd name="T20" fmla="*/ 12 w 174"/>
                <a:gd name="T21" fmla="*/ 0 h 190"/>
                <a:gd name="T22" fmla="*/ 18 w 174"/>
                <a:gd name="T23" fmla="*/ 0 h 1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4"/>
                <a:gd name="T37" fmla="*/ 0 h 190"/>
                <a:gd name="T38" fmla="*/ 174 w 174"/>
                <a:gd name="T39" fmla="*/ 190 h 19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4" h="190">
                  <a:moveTo>
                    <a:pt x="174" y="0"/>
                  </a:moveTo>
                  <a:lnTo>
                    <a:pt x="174" y="182"/>
                  </a:lnTo>
                  <a:lnTo>
                    <a:pt x="167" y="190"/>
                  </a:lnTo>
                  <a:lnTo>
                    <a:pt x="111" y="190"/>
                  </a:lnTo>
                  <a:lnTo>
                    <a:pt x="111" y="159"/>
                  </a:lnTo>
                  <a:lnTo>
                    <a:pt x="0" y="151"/>
                  </a:lnTo>
                  <a:lnTo>
                    <a:pt x="16" y="119"/>
                  </a:lnTo>
                  <a:lnTo>
                    <a:pt x="24" y="119"/>
                  </a:lnTo>
                  <a:lnTo>
                    <a:pt x="24" y="7"/>
                  </a:lnTo>
                  <a:lnTo>
                    <a:pt x="111" y="16"/>
                  </a:lnTo>
                  <a:lnTo>
                    <a:pt x="111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13" name="Freeform 98"/>
            <p:cNvSpPr>
              <a:spLocks noChangeAspect="1"/>
            </p:cNvSpPr>
            <p:nvPr/>
          </p:nvSpPr>
          <p:spPr bwMode="auto">
            <a:xfrm>
              <a:off x="3261" y="3708"/>
              <a:ext cx="146" cy="238"/>
            </a:xfrm>
            <a:custGeom>
              <a:avLst/>
              <a:gdLst>
                <a:gd name="T0" fmla="*/ 16 w 157"/>
                <a:gd name="T1" fmla="*/ 0 h 225"/>
                <a:gd name="T2" fmla="*/ 16 w 157"/>
                <a:gd name="T3" fmla="*/ 1317 h 225"/>
                <a:gd name="T4" fmla="*/ 13 w 157"/>
                <a:gd name="T5" fmla="*/ 1355 h 225"/>
                <a:gd name="T6" fmla="*/ 13 w 157"/>
                <a:gd name="T7" fmla="*/ 1122 h 225"/>
                <a:gd name="T8" fmla="*/ 10 w 157"/>
                <a:gd name="T9" fmla="*/ 992 h 225"/>
                <a:gd name="T10" fmla="*/ 7 w 157"/>
                <a:gd name="T11" fmla="*/ 992 h 225"/>
                <a:gd name="T12" fmla="*/ 7 w 157"/>
                <a:gd name="T13" fmla="*/ 605 h 225"/>
                <a:gd name="T14" fmla="*/ 0 w 157"/>
                <a:gd name="T15" fmla="*/ 605 h 225"/>
                <a:gd name="T16" fmla="*/ 0 w 157"/>
                <a:gd name="T17" fmla="*/ 511 h 225"/>
                <a:gd name="T18" fmla="*/ 7 w 157"/>
                <a:gd name="T19" fmla="*/ 511 h 225"/>
                <a:gd name="T20" fmla="*/ 7 w 157"/>
                <a:gd name="T21" fmla="*/ 138 h 225"/>
                <a:gd name="T22" fmla="*/ 11 w 157"/>
                <a:gd name="T23" fmla="*/ 138 h 225"/>
                <a:gd name="T24" fmla="*/ 10 w 157"/>
                <a:gd name="T25" fmla="*/ 0 h 225"/>
                <a:gd name="T26" fmla="*/ 16 w 157"/>
                <a:gd name="T27" fmla="*/ 0 h 2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7"/>
                <a:gd name="T43" fmla="*/ 0 h 225"/>
                <a:gd name="T44" fmla="*/ 157 w 157"/>
                <a:gd name="T45" fmla="*/ 225 h 2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7" h="225">
                  <a:moveTo>
                    <a:pt x="157" y="0"/>
                  </a:moveTo>
                  <a:lnTo>
                    <a:pt x="157" y="217"/>
                  </a:lnTo>
                  <a:lnTo>
                    <a:pt x="126" y="225"/>
                  </a:lnTo>
                  <a:lnTo>
                    <a:pt x="126" y="186"/>
                  </a:lnTo>
                  <a:lnTo>
                    <a:pt x="102" y="163"/>
                  </a:lnTo>
                  <a:lnTo>
                    <a:pt x="16" y="163"/>
                  </a:lnTo>
                  <a:lnTo>
                    <a:pt x="8" y="100"/>
                  </a:lnTo>
                  <a:lnTo>
                    <a:pt x="0" y="100"/>
                  </a:lnTo>
                  <a:lnTo>
                    <a:pt x="0" y="85"/>
                  </a:lnTo>
                  <a:lnTo>
                    <a:pt x="16" y="85"/>
                  </a:lnTo>
                  <a:lnTo>
                    <a:pt x="16" y="23"/>
                  </a:lnTo>
                  <a:lnTo>
                    <a:pt x="111" y="23"/>
                  </a:lnTo>
                  <a:lnTo>
                    <a:pt x="102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14" name="Freeform 99"/>
            <p:cNvSpPr>
              <a:spLocks noChangeAspect="1"/>
            </p:cNvSpPr>
            <p:nvPr/>
          </p:nvSpPr>
          <p:spPr bwMode="auto">
            <a:xfrm>
              <a:off x="3240" y="2563"/>
              <a:ext cx="393" cy="430"/>
            </a:xfrm>
            <a:custGeom>
              <a:avLst/>
              <a:gdLst>
                <a:gd name="T0" fmla="*/ 0 w 422"/>
                <a:gd name="T1" fmla="*/ 535 h 406"/>
                <a:gd name="T2" fmla="*/ 19 w 422"/>
                <a:gd name="T3" fmla="*/ 0 h 406"/>
                <a:gd name="T4" fmla="*/ 26 w 422"/>
                <a:gd name="T5" fmla="*/ 0 h 406"/>
                <a:gd name="T6" fmla="*/ 32 w 422"/>
                <a:gd name="T7" fmla="*/ 139 h 406"/>
                <a:gd name="T8" fmla="*/ 31 w 422"/>
                <a:gd name="T9" fmla="*/ 194 h 406"/>
                <a:gd name="T10" fmla="*/ 32 w 422"/>
                <a:gd name="T11" fmla="*/ 289 h 406"/>
                <a:gd name="T12" fmla="*/ 41 w 422"/>
                <a:gd name="T13" fmla="*/ 397 h 406"/>
                <a:gd name="T14" fmla="*/ 40 w 422"/>
                <a:gd name="T15" fmla="*/ 776 h 406"/>
                <a:gd name="T16" fmla="*/ 41 w 422"/>
                <a:gd name="T17" fmla="*/ 885 h 406"/>
                <a:gd name="T18" fmla="*/ 41 w 422"/>
                <a:gd name="T19" fmla="*/ 931 h 406"/>
                <a:gd name="T20" fmla="*/ 43 w 422"/>
                <a:gd name="T21" fmla="*/ 1028 h 406"/>
                <a:gd name="T22" fmla="*/ 41 w 422"/>
                <a:gd name="T23" fmla="*/ 1073 h 406"/>
                <a:gd name="T24" fmla="*/ 38 w 422"/>
                <a:gd name="T25" fmla="*/ 1132 h 406"/>
                <a:gd name="T26" fmla="*/ 38 w 422"/>
                <a:gd name="T27" fmla="*/ 1323 h 406"/>
                <a:gd name="T28" fmla="*/ 34 w 422"/>
                <a:gd name="T29" fmla="*/ 1672 h 406"/>
                <a:gd name="T30" fmla="*/ 37 w 422"/>
                <a:gd name="T31" fmla="*/ 1811 h 406"/>
                <a:gd name="T32" fmla="*/ 27 w 422"/>
                <a:gd name="T33" fmla="*/ 2260 h 406"/>
                <a:gd name="T34" fmla="*/ 24 w 422"/>
                <a:gd name="T35" fmla="*/ 2260 h 406"/>
                <a:gd name="T36" fmla="*/ 17 w 422"/>
                <a:gd name="T37" fmla="*/ 2554 h 406"/>
                <a:gd name="T38" fmla="*/ 7 w 422"/>
                <a:gd name="T39" fmla="*/ 1274 h 406"/>
                <a:gd name="T40" fmla="*/ 0 w 422"/>
                <a:gd name="T41" fmla="*/ 535 h 4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2"/>
                <a:gd name="T64" fmla="*/ 0 h 406"/>
                <a:gd name="T65" fmla="*/ 422 w 422"/>
                <a:gd name="T66" fmla="*/ 406 h 4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2" h="406">
                  <a:moveTo>
                    <a:pt x="0" y="85"/>
                  </a:moveTo>
                  <a:lnTo>
                    <a:pt x="187" y="0"/>
                  </a:lnTo>
                  <a:lnTo>
                    <a:pt x="250" y="0"/>
                  </a:lnTo>
                  <a:lnTo>
                    <a:pt x="312" y="23"/>
                  </a:lnTo>
                  <a:lnTo>
                    <a:pt x="305" y="31"/>
                  </a:lnTo>
                  <a:lnTo>
                    <a:pt x="312" y="46"/>
                  </a:lnTo>
                  <a:lnTo>
                    <a:pt x="398" y="63"/>
                  </a:lnTo>
                  <a:lnTo>
                    <a:pt x="391" y="124"/>
                  </a:lnTo>
                  <a:lnTo>
                    <a:pt x="406" y="141"/>
                  </a:lnTo>
                  <a:lnTo>
                    <a:pt x="398" y="148"/>
                  </a:lnTo>
                  <a:lnTo>
                    <a:pt x="422" y="164"/>
                  </a:lnTo>
                  <a:lnTo>
                    <a:pt x="406" y="171"/>
                  </a:lnTo>
                  <a:lnTo>
                    <a:pt x="375" y="180"/>
                  </a:lnTo>
                  <a:lnTo>
                    <a:pt x="375" y="210"/>
                  </a:lnTo>
                  <a:lnTo>
                    <a:pt x="336" y="265"/>
                  </a:lnTo>
                  <a:lnTo>
                    <a:pt x="359" y="289"/>
                  </a:lnTo>
                  <a:lnTo>
                    <a:pt x="265" y="360"/>
                  </a:lnTo>
                  <a:lnTo>
                    <a:pt x="241" y="360"/>
                  </a:lnTo>
                  <a:lnTo>
                    <a:pt x="163" y="406"/>
                  </a:lnTo>
                  <a:lnTo>
                    <a:pt x="62" y="203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15" name="Freeform 100"/>
            <p:cNvSpPr>
              <a:spLocks noChangeAspect="1"/>
            </p:cNvSpPr>
            <p:nvPr/>
          </p:nvSpPr>
          <p:spPr bwMode="auto">
            <a:xfrm>
              <a:off x="2506" y="3159"/>
              <a:ext cx="279" cy="205"/>
            </a:xfrm>
            <a:custGeom>
              <a:avLst/>
              <a:gdLst>
                <a:gd name="T0" fmla="*/ 29 w 300"/>
                <a:gd name="T1" fmla="*/ 7 h 195"/>
                <a:gd name="T2" fmla="*/ 29 w 300"/>
                <a:gd name="T3" fmla="*/ 157 h 195"/>
                <a:gd name="T4" fmla="*/ 29 w 300"/>
                <a:gd name="T5" fmla="*/ 233 h 195"/>
                <a:gd name="T6" fmla="*/ 27 w 300"/>
                <a:gd name="T7" fmla="*/ 233 h 195"/>
                <a:gd name="T8" fmla="*/ 25 w 300"/>
                <a:gd name="T9" fmla="*/ 348 h 195"/>
                <a:gd name="T10" fmla="*/ 23 w 300"/>
                <a:gd name="T11" fmla="*/ 426 h 195"/>
                <a:gd name="T12" fmla="*/ 25 w 300"/>
                <a:gd name="T13" fmla="*/ 497 h 195"/>
                <a:gd name="T14" fmla="*/ 21 w 300"/>
                <a:gd name="T15" fmla="*/ 662 h 195"/>
                <a:gd name="T16" fmla="*/ 23 w 300"/>
                <a:gd name="T17" fmla="*/ 932 h 195"/>
                <a:gd name="T18" fmla="*/ 21 w 300"/>
                <a:gd name="T19" fmla="*/ 969 h 195"/>
                <a:gd name="T20" fmla="*/ 7 w 300"/>
                <a:gd name="T21" fmla="*/ 969 h 195"/>
                <a:gd name="T22" fmla="*/ 7 w 300"/>
                <a:gd name="T23" fmla="*/ 815 h 195"/>
                <a:gd name="T24" fmla="*/ 7 w 300"/>
                <a:gd name="T25" fmla="*/ 775 h 195"/>
                <a:gd name="T26" fmla="*/ 7 w 300"/>
                <a:gd name="T27" fmla="*/ 775 h 195"/>
                <a:gd name="T28" fmla="*/ 7 w 300"/>
                <a:gd name="T29" fmla="*/ 426 h 195"/>
                <a:gd name="T30" fmla="*/ 7 w 300"/>
                <a:gd name="T31" fmla="*/ 426 h 195"/>
                <a:gd name="T32" fmla="*/ 7 w 300"/>
                <a:gd name="T33" fmla="*/ 302 h 195"/>
                <a:gd name="T34" fmla="*/ 7 w 300"/>
                <a:gd name="T35" fmla="*/ 157 h 195"/>
                <a:gd name="T36" fmla="*/ 0 w 300"/>
                <a:gd name="T37" fmla="*/ 157 h 195"/>
                <a:gd name="T38" fmla="*/ 0 w 300"/>
                <a:gd name="T39" fmla="*/ 0 h 195"/>
                <a:gd name="T40" fmla="*/ 29 w 300"/>
                <a:gd name="T41" fmla="*/ 0 h 195"/>
                <a:gd name="T42" fmla="*/ 29 w 300"/>
                <a:gd name="T43" fmla="*/ 7 h 19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0"/>
                <a:gd name="T67" fmla="*/ 0 h 195"/>
                <a:gd name="T68" fmla="*/ 300 w 300"/>
                <a:gd name="T69" fmla="*/ 195 h 19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0" h="195">
                  <a:moveTo>
                    <a:pt x="284" y="7"/>
                  </a:moveTo>
                  <a:lnTo>
                    <a:pt x="300" y="31"/>
                  </a:lnTo>
                  <a:lnTo>
                    <a:pt x="284" y="47"/>
                  </a:lnTo>
                  <a:lnTo>
                    <a:pt x="269" y="47"/>
                  </a:lnTo>
                  <a:lnTo>
                    <a:pt x="252" y="70"/>
                  </a:lnTo>
                  <a:lnTo>
                    <a:pt x="237" y="86"/>
                  </a:lnTo>
                  <a:lnTo>
                    <a:pt x="252" y="101"/>
                  </a:lnTo>
                  <a:lnTo>
                    <a:pt x="213" y="133"/>
                  </a:lnTo>
                  <a:lnTo>
                    <a:pt x="237" y="188"/>
                  </a:lnTo>
                  <a:lnTo>
                    <a:pt x="213" y="195"/>
                  </a:lnTo>
                  <a:lnTo>
                    <a:pt x="32" y="195"/>
                  </a:lnTo>
                  <a:lnTo>
                    <a:pt x="32" y="164"/>
                  </a:lnTo>
                  <a:lnTo>
                    <a:pt x="24" y="156"/>
                  </a:lnTo>
                  <a:lnTo>
                    <a:pt x="32" y="156"/>
                  </a:lnTo>
                  <a:lnTo>
                    <a:pt x="39" y="86"/>
                  </a:lnTo>
                  <a:lnTo>
                    <a:pt x="55" y="86"/>
                  </a:lnTo>
                  <a:lnTo>
                    <a:pt x="63" y="62"/>
                  </a:lnTo>
                  <a:lnTo>
                    <a:pt x="32" y="31"/>
                  </a:lnTo>
                  <a:lnTo>
                    <a:pt x="0" y="31"/>
                  </a:lnTo>
                  <a:lnTo>
                    <a:pt x="0" y="0"/>
                  </a:lnTo>
                  <a:lnTo>
                    <a:pt x="300" y="0"/>
                  </a:lnTo>
                  <a:lnTo>
                    <a:pt x="284" y="7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16" name="Freeform 101"/>
            <p:cNvSpPr>
              <a:spLocks noChangeAspect="1"/>
            </p:cNvSpPr>
            <p:nvPr/>
          </p:nvSpPr>
          <p:spPr bwMode="auto">
            <a:xfrm>
              <a:off x="4577" y="3318"/>
              <a:ext cx="45" cy="105"/>
            </a:xfrm>
            <a:custGeom>
              <a:avLst/>
              <a:gdLst>
                <a:gd name="T0" fmla="*/ 8 w 48"/>
                <a:gd name="T1" fmla="*/ 338 h 100"/>
                <a:gd name="T2" fmla="*/ 0 w 48"/>
                <a:gd name="T3" fmla="*/ 184 h 100"/>
                <a:gd name="T4" fmla="*/ 8 w 48"/>
                <a:gd name="T5" fmla="*/ 0 h 100"/>
                <a:gd name="T6" fmla="*/ 8 w 48"/>
                <a:gd name="T7" fmla="*/ 0 h 100"/>
                <a:gd name="T8" fmla="*/ 8 w 48"/>
                <a:gd name="T9" fmla="*/ 184 h 100"/>
                <a:gd name="T10" fmla="*/ 8 w 48"/>
                <a:gd name="T11" fmla="*/ 221 h 100"/>
                <a:gd name="T12" fmla="*/ 8 w 48"/>
                <a:gd name="T13" fmla="*/ 221 h 100"/>
                <a:gd name="T14" fmla="*/ 8 w 48"/>
                <a:gd name="T15" fmla="*/ 477 h 100"/>
                <a:gd name="T16" fmla="*/ 0 w 48"/>
                <a:gd name="T17" fmla="*/ 443 h 100"/>
                <a:gd name="T18" fmla="*/ 8 w 48"/>
                <a:gd name="T19" fmla="*/ 338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100"/>
                <a:gd name="T32" fmla="*/ 48 w 48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100">
                  <a:moveTo>
                    <a:pt x="16" y="70"/>
                  </a:moveTo>
                  <a:lnTo>
                    <a:pt x="0" y="39"/>
                  </a:lnTo>
                  <a:lnTo>
                    <a:pt x="32" y="0"/>
                  </a:lnTo>
                  <a:lnTo>
                    <a:pt x="48" y="0"/>
                  </a:lnTo>
                  <a:lnTo>
                    <a:pt x="48" y="39"/>
                  </a:lnTo>
                  <a:lnTo>
                    <a:pt x="32" y="46"/>
                  </a:lnTo>
                  <a:lnTo>
                    <a:pt x="48" y="46"/>
                  </a:lnTo>
                  <a:lnTo>
                    <a:pt x="16" y="100"/>
                  </a:lnTo>
                  <a:lnTo>
                    <a:pt x="0" y="92"/>
                  </a:lnTo>
                  <a:lnTo>
                    <a:pt x="16" y="7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17" name="Freeform 102"/>
            <p:cNvSpPr>
              <a:spLocks noChangeAspect="1"/>
            </p:cNvSpPr>
            <p:nvPr/>
          </p:nvSpPr>
          <p:spPr bwMode="auto">
            <a:xfrm>
              <a:off x="4166" y="3033"/>
              <a:ext cx="411" cy="349"/>
            </a:xfrm>
            <a:custGeom>
              <a:avLst/>
              <a:gdLst>
                <a:gd name="T0" fmla="*/ 43 w 442"/>
                <a:gd name="T1" fmla="*/ 1651 h 329"/>
                <a:gd name="T2" fmla="*/ 42 w 442"/>
                <a:gd name="T3" fmla="*/ 1966 h 329"/>
                <a:gd name="T4" fmla="*/ 40 w 442"/>
                <a:gd name="T5" fmla="*/ 1966 h 329"/>
                <a:gd name="T6" fmla="*/ 42 w 442"/>
                <a:gd name="T7" fmla="*/ 2067 h 329"/>
                <a:gd name="T8" fmla="*/ 41 w 442"/>
                <a:gd name="T9" fmla="*/ 2165 h 329"/>
                <a:gd name="T10" fmla="*/ 38 w 442"/>
                <a:gd name="T11" fmla="*/ 1966 h 329"/>
                <a:gd name="T12" fmla="*/ 35 w 442"/>
                <a:gd name="T13" fmla="*/ 1966 h 329"/>
                <a:gd name="T14" fmla="*/ 27 w 442"/>
                <a:gd name="T15" fmla="*/ 2031 h 329"/>
                <a:gd name="T16" fmla="*/ 25 w 442"/>
                <a:gd name="T17" fmla="*/ 1857 h 329"/>
                <a:gd name="T18" fmla="*/ 25 w 442"/>
                <a:gd name="T19" fmla="*/ 1812 h 329"/>
                <a:gd name="T20" fmla="*/ 22 w 442"/>
                <a:gd name="T21" fmla="*/ 1812 h 329"/>
                <a:gd name="T22" fmla="*/ 13 w 442"/>
                <a:gd name="T23" fmla="*/ 1445 h 329"/>
                <a:gd name="T24" fmla="*/ 10 w 442"/>
                <a:gd name="T25" fmla="*/ 1235 h 329"/>
                <a:gd name="T26" fmla="*/ 7 w 442"/>
                <a:gd name="T27" fmla="*/ 980 h 329"/>
                <a:gd name="T28" fmla="*/ 7 w 442"/>
                <a:gd name="T29" fmla="*/ 890 h 329"/>
                <a:gd name="T30" fmla="*/ 7 w 442"/>
                <a:gd name="T31" fmla="*/ 566 h 329"/>
                <a:gd name="T32" fmla="*/ 7 w 442"/>
                <a:gd name="T33" fmla="*/ 413 h 329"/>
                <a:gd name="T34" fmla="*/ 0 w 442"/>
                <a:gd name="T35" fmla="*/ 256 h 329"/>
                <a:gd name="T36" fmla="*/ 7 w 442"/>
                <a:gd name="T37" fmla="*/ 150 h 329"/>
                <a:gd name="T38" fmla="*/ 7 w 442"/>
                <a:gd name="T39" fmla="*/ 0 h 329"/>
                <a:gd name="T40" fmla="*/ 7 w 442"/>
                <a:gd name="T41" fmla="*/ 0 h 329"/>
                <a:gd name="T42" fmla="*/ 15 w 442"/>
                <a:gd name="T43" fmla="*/ 208 h 329"/>
                <a:gd name="T44" fmla="*/ 17 w 442"/>
                <a:gd name="T45" fmla="*/ 566 h 329"/>
                <a:gd name="T46" fmla="*/ 19 w 442"/>
                <a:gd name="T47" fmla="*/ 566 h 329"/>
                <a:gd name="T48" fmla="*/ 24 w 442"/>
                <a:gd name="T49" fmla="*/ 468 h 329"/>
                <a:gd name="T50" fmla="*/ 25 w 442"/>
                <a:gd name="T51" fmla="*/ 626 h 329"/>
                <a:gd name="T52" fmla="*/ 29 w 442"/>
                <a:gd name="T53" fmla="*/ 626 h 329"/>
                <a:gd name="T54" fmla="*/ 31 w 442"/>
                <a:gd name="T55" fmla="*/ 1034 h 329"/>
                <a:gd name="T56" fmla="*/ 33 w 442"/>
                <a:gd name="T57" fmla="*/ 1197 h 329"/>
                <a:gd name="T58" fmla="*/ 31 w 442"/>
                <a:gd name="T59" fmla="*/ 1235 h 329"/>
                <a:gd name="T60" fmla="*/ 33 w 442"/>
                <a:gd name="T61" fmla="*/ 1090 h 329"/>
                <a:gd name="T62" fmla="*/ 35 w 442"/>
                <a:gd name="T63" fmla="*/ 1396 h 329"/>
                <a:gd name="T64" fmla="*/ 37 w 442"/>
                <a:gd name="T65" fmla="*/ 1349 h 329"/>
                <a:gd name="T66" fmla="*/ 38 w 442"/>
                <a:gd name="T67" fmla="*/ 1553 h 329"/>
                <a:gd name="T68" fmla="*/ 43 w 442"/>
                <a:gd name="T69" fmla="*/ 1651 h 3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42"/>
                <a:gd name="T106" fmla="*/ 0 h 329"/>
                <a:gd name="T107" fmla="*/ 442 w 442"/>
                <a:gd name="T108" fmla="*/ 329 h 3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42" h="329">
                  <a:moveTo>
                    <a:pt x="442" y="251"/>
                  </a:moveTo>
                  <a:lnTo>
                    <a:pt x="434" y="297"/>
                  </a:lnTo>
                  <a:lnTo>
                    <a:pt x="411" y="297"/>
                  </a:lnTo>
                  <a:lnTo>
                    <a:pt x="434" y="313"/>
                  </a:lnTo>
                  <a:lnTo>
                    <a:pt x="418" y="329"/>
                  </a:lnTo>
                  <a:lnTo>
                    <a:pt x="386" y="297"/>
                  </a:lnTo>
                  <a:lnTo>
                    <a:pt x="356" y="297"/>
                  </a:lnTo>
                  <a:lnTo>
                    <a:pt x="277" y="306"/>
                  </a:lnTo>
                  <a:lnTo>
                    <a:pt x="253" y="282"/>
                  </a:lnTo>
                  <a:lnTo>
                    <a:pt x="253" y="274"/>
                  </a:lnTo>
                  <a:lnTo>
                    <a:pt x="229" y="274"/>
                  </a:lnTo>
                  <a:lnTo>
                    <a:pt x="127" y="219"/>
                  </a:lnTo>
                  <a:lnTo>
                    <a:pt x="103" y="188"/>
                  </a:lnTo>
                  <a:lnTo>
                    <a:pt x="39" y="149"/>
                  </a:lnTo>
                  <a:lnTo>
                    <a:pt x="39" y="133"/>
                  </a:lnTo>
                  <a:lnTo>
                    <a:pt x="48" y="86"/>
                  </a:lnTo>
                  <a:lnTo>
                    <a:pt x="16" y="62"/>
                  </a:lnTo>
                  <a:lnTo>
                    <a:pt x="0" y="39"/>
                  </a:lnTo>
                  <a:lnTo>
                    <a:pt x="39" y="23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142" y="32"/>
                  </a:lnTo>
                  <a:lnTo>
                    <a:pt x="166" y="86"/>
                  </a:lnTo>
                  <a:lnTo>
                    <a:pt x="190" y="86"/>
                  </a:lnTo>
                  <a:lnTo>
                    <a:pt x="245" y="71"/>
                  </a:lnTo>
                  <a:lnTo>
                    <a:pt x="253" y="94"/>
                  </a:lnTo>
                  <a:lnTo>
                    <a:pt x="292" y="94"/>
                  </a:lnTo>
                  <a:lnTo>
                    <a:pt x="308" y="157"/>
                  </a:lnTo>
                  <a:lnTo>
                    <a:pt x="339" y="180"/>
                  </a:lnTo>
                  <a:lnTo>
                    <a:pt x="324" y="188"/>
                  </a:lnTo>
                  <a:lnTo>
                    <a:pt x="339" y="165"/>
                  </a:lnTo>
                  <a:lnTo>
                    <a:pt x="356" y="212"/>
                  </a:lnTo>
                  <a:lnTo>
                    <a:pt x="379" y="204"/>
                  </a:lnTo>
                  <a:lnTo>
                    <a:pt x="386" y="235"/>
                  </a:lnTo>
                  <a:lnTo>
                    <a:pt x="442" y="25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18" name="Freeform 103"/>
            <p:cNvSpPr>
              <a:spLocks noChangeAspect="1"/>
            </p:cNvSpPr>
            <p:nvPr/>
          </p:nvSpPr>
          <p:spPr bwMode="auto">
            <a:xfrm>
              <a:off x="3619" y="1615"/>
              <a:ext cx="293" cy="262"/>
            </a:xfrm>
            <a:custGeom>
              <a:avLst/>
              <a:gdLst>
                <a:gd name="T0" fmla="*/ 12 w 314"/>
                <a:gd name="T1" fmla="*/ 238 h 246"/>
                <a:gd name="T2" fmla="*/ 17 w 314"/>
                <a:gd name="T3" fmla="*/ 601 h 246"/>
                <a:gd name="T4" fmla="*/ 25 w 314"/>
                <a:gd name="T5" fmla="*/ 902 h 246"/>
                <a:gd name="T6" fmla="*/ 31 w 314"/>
                <a:gd name="T7" fmla="*/ 1188 h 246"/>
                <a:gd name="T8" fmla="*/ 35 w 314"/>
                <a:gd name="T9" fmla="*/ 1609 h 246"/>
                <a:gd name="T10" fmla="*/ 22 w 314"/>
                <a:gd name="T11" fmla="*/ 1502 h 246"/>
                <a:gd name="T12" fmla="*/ 19 w 314"/>
                <a:gd name="T13" fmla="*/ 1725 h 246"/>
                <a:gd name="T14" fmla="*/ 14 w 314"/>
                <a:gd name="T15" fmla="*/ 1846 h 246"/>
                <a:gd name="T16" fmla="*/ 7 w 314"/>
                <a:gd name="T17" fmla="*/ 1011 h 246"/>
                <a:gd name="T18" fmla="*/ 7 w 314"/>
                <a:gd name="T19" fmla="*/ 773 h 246"/>
                <a:gd name="T20" fmla="*/ 7 w 314"/>
                <a:gd name="T21" fmla="*/ 601 h 246"/>
                <a:gd name="T22" fmla="*/ 7 w 314"/>
                <a:gd name="T23" fmla="*/ 601 h 246"/>
                <a:gd name="T24" fmla="*/ 0 w 314"/>
                <a:gd name="T25" fmla="*/ 0 h 246"/>
                <a:gd name="T26" fmla="*/ 7 w 314"/>
                <a:gd name="T27" fmla="*/ 111 h 246"/>
                <a:gd name="T28" fmla="*/ 12 w 314"/>
                <a:gd name="T29" fmla="*/ 238 h 2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4"/>
                <a:gd name="T46" fmla="*/ 0 h 246"/>
                <a:gd name="T47" fmla="*/ 314 w 314"/>
                <a:gd name="T48" fmla="*/ 246 h 24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4" h="246">
                  <a:moveTo>
                    <a:pt x="102" y="32"/>
                  </a:moveTo>
                  <a:lnTo>
                    <a:pt x="149" y="80"/>
                  </a:lnTo>
                  <a:lnTo>
                    <a:pt x="228" y="119"/>
                  </a:lnTo>
                  <a:lnTo>
                    <a:pt x="274" y="159"/>
                  </a:lnTo>
                  <a:lnTo>
                    <a:pt x="314" y="214"/>
                  </a:lnTo>
                  <a:lnTo>
                    <a:pt x="204" y="199"/>
                  </a:lnTo>
                  <a:lnTo>
                    <a:pt x="165" y="230"/>
                  </a:lnTo>
                  <a:lnTo>
                    <a:pt x="118" y="246"/>
                  </a:lnTo>
                  <a:lnTo>
                    <a:pt x="55" y="134"/>
                  </a:lnTo>
                  <a:lnTo>
                    <a:pt x="31" y="103"/>
                  </a:lnTo>
                  <a:lnTo>
                    <a:pt x="55" y="80"/>
                  </a:lnTo>
                  <a:lnTo>
                    <a:pt x="31" y="80"/>
                  </a:lnTo>
                  <a:lnTo>
                    <a:pt x="0" y="0"/>
                  </a:lnTo>
                  <a:lnTo>
                    <a:pt x="55" y="16"/>
                  </a:lnTo>
                  <a:lnTo>
                    <a:pt x="102" y="3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19" name="Freeform 104"/>
            <p:cNvSpPr>
              <a:spLocks noChangeAspect="1"/>
            </p:cNvSpPr>
            <p:nvPr/>
          </p:nvSpPr>
          <p:spPr bwMode="auto">
            <a:xfrm>
              <a:off x="4057" y="3075"/>
              <a:ext cx="321" cy="357"/>
            </a:xfrm>
            <a:custGeom>
              <a:avLst/>
              <a:gdLst>
                <a:gd name="T0" fmla="*/ 12 w 347"/>
                <a:gd name="T1" fmla="*/ 141 h 337"/>
                <a:gd name="T2" fmla="*/ 15 w 347"/>
                <a:gd name="T3" fmla="*/ 299 h 337"/>
                <a:gd name="T4" fmla="*/ 14 w 347"/>
                <a:gd name="T5" fmla="*/ 599 h 337"/>
                <a:gd name="T6" fmla="*/ 14 w 347"/>
                <a:gd name="T7" fmla="*/ 698 h 337"/>
                <a:gd name="T8" fmla="*/ 18 w 347"/>
                <a:gd name="T9" fmla="*/ 940 h 337"/>
                <a:gd name="T10" fmla="*/ 20 w 347"/>
                <a:gd name="T11" fmla="*/ 1139 h 337"/>
                <a:gd name="T12" fmla="*/ 29 w 347"/>
                <a:gd name="T13" fmla="*/ 1494 h 337"/>
                <a:gd name="T14" fmla="*/ 24 w 347"/>
                <a:gd name="T15" fmla="*/ 2029 h 337"/>
                <a:gd name="T16" fmla="*/ 18 w 347"/>
                <a:gd name="T17" fmla="*/ 2135 h 337"/>
                <a:gd name="T18" fmla="*/ 17 w 347"/>
                <a:gd name="T19" fmla="*/ 2085 h 337"/>
                <a:gd name="T20" fmla="*/ 17 w 347"/>
                <a:gd name="T21" fmla="*/ 1925 h 337"/>
                <a:gd name="T22" fmla="*/ 13 w 347"/>
                <a:gd name="T23" fmla="*/ 1827 h 337"/>
                <a:gd name="T24" fmla="*/ 12 w 347"/>
                <a:gd name="T25" fmla="*/ 1625 h 337"/>
                <a:gd name="T26" fmla="*/ 7 w 347"/>
                <a:gd name="T27" fmla="*/ 1625 h 337"/>
                <a:gd name="T28" fmla="*/ 6 w 347"/>
                <a:gd name="T29" fmla="*/ 1344 h 337"/>
                <a:gd name="T30" fmla="*/ 6 w 347"/>
                <a:gd name="T31" fmla="*/ 1344 h 337"/>
                <a:gd name="T32" fmla="*/ 6 w 347"/>
                <a:gd name="T33" fmla="*/ 1240 h 337"/>
                <a:gd name="T34" fmla="*/ 6 w 347"/>
                <a:gd name="T35" fmla="*/ 1139 h 337"/>
                <a:gd name="T36" fmla="*/ 6 w 347"/>
                <a:gd name="T37" fmla="*/ 1081 h 337"/>
                <a:gd name="T38" fmla="*/ 6 w 347"/>
                <a:gd name="T39" fmla="*/ 1081 h 337"/>
                <a:gd name="T40" fmla="*/ 0 w 347"/>
                <a:gd name="T41" fmla="*/ 940 h 337"/>
                <a:gd name="T42" fmla="*/ 6 w 347"/>
                <a:gd name="T43" fmla="*/ 940 h 337"/>
                <a:gd name="T44" fmla="*/ 6 w 347"/>
                <a:gd name="T45" fmla="*/ 599 h 337"/>
                <a:gd name="T46" fmla="*/ 6 w 347"/>
                <a:gd name="T47" fmla="*/ 542 h 337"/>
                <a:gd name="T48" fmla="*/ 6 w 347"/>
                <a:gd name="T49" fmla="*/ 299 h 337"/>
                <a:gd name="T50" fmla="*/ 10 w 347"/>
                <a:gd name="T51" fmla="*/ 0 h 337"/>
                <a:gd name="T52" fmla="*/ 12 w 347"/>
                <a:gd name="T53" fmla="*/ 141 h 33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47"/>
                <a:gd name="T82" fmla="*/ 0 h 337"/>
                <a:gd name="T83" fmla="*/ 347 w 347"/>
                <a:gd name="T84" fmla="*/ 337 h 33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47" h="337">
                  <a:moveTo>
                    <a:pt x="134" y="23"/>
                  </a:moveTo>
                  <a:lnTo>
                    <a:pt x="165" y="47"/>
                  </a:lnTo>
                  <a:lnTo>
                    <a:pt x="157" y="94"/>
                  </a:lnTo>
                  <a:lnTo>
                    <a:pt x="157" y="110"/>
                  </a:lnTo>
                  <a:lnTo>
                    <a:pt x="221" y="148"/>
                  </a:lnTo>
                  <a:lnTo>
                    <a:pt x="244" y="180"/>
                  </a:lnTo>
                  <a:lnTo>
                    <a:pt x="347" y="235"/>
                  </a:lnTo>
                  <a:lnTo>
                    <a:pt x="292" y="321"/>
                  </a:lnTo>
                  <a:lnTo>
                    <a:pt x="221" y="337"/>
                  </a:lnTo>
                  <a:lnTo>
                    <a:pt x="197" y="329"/>
                  </a:lnTo>
                  <a:lnTo>
                    <a:pt x="197" y="305"/>
                  </a:lnTo>
                  <a:lnTo>
                    <a:pt x="150" y="290"/>
                  </a:lnTo>
                  <a:lnTo>
                    <a:pt x="134" y="258"/>
                  </a:lnTo>
                  <a:lnTo>
                    <a:pt x="94" y="258"/>
                  </a:lnTo>
                  <a:lnTo>
                    <a:pt x="71" y="212"/>
                  </a:lnTo>
                  <a:lnTo>
                    <a:pt x="48" y="212"/>
                  </a:lnTo>
                  <a:lnTo>
                    <a:pt x="48" y="196"/>
                  </a:lnTo>
                  <a:lnTo>
                    <a:pt x="31" y="180"/>
                  </a:lnTo>
                  <a:lnTo>
                    <a:pt x="16" y="172"/>
                  </a:lnTo>
                  <a:lnTo>
                    <a:pt x="8" y="172"/>
                  </a:lnTo>
                  <a:lnTo>
                    <a:pt x="0" y="148"/>
                  </a:lnTo>
                  <a:lnTo>
                    <a:pt x="16" y="148"/>
                  </a:lnTo>
                  <a:lnTo>
                    <a:pt x="48" y="94"/>
                  </a:lnTo>
                  <a:lnTo>
                    <a:pt x="63" y="86"/>
                  </a:lnTo>
                  <a:lnTo>
                    <a:pt x="71" y="47"/>
                  </a:lnTo>
                  <a:lnTo>
                    <a:pt x="118" y="0"/>
                  </a:lnTo>
                  <a:lnTo>
                    <a:pt x="134" y="2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20" name="Freeform 105"/>
            <p:cNvSpPr>
              <a:spLocks noChangeAspect="1"/>
            </p:cNvSpPr>
            <p:nvPr/>
          </p:nvSpPr>
          <p:spPr bwMode="auto">
            <a:xfrm>
              <a:off x="3070" y="3813"/>
              <a:ext cx="308" cy="308"/>
            </a:xfrm>
            <a:custGeom>
              <a:avLst/>
              <a:gdLst>
                <a:gd name="T0" fmla="*/ 15 w 330"/>
                <a:gd name="T1" fmla="*/ 1873 h 290"/>
                <a:gd name="T2" fmla="*/ 11 w 330"/>
                <a:gd name="T3" fmla="*/ 1873 h 290"/>
                <a:gd name="T4" fmla="*/ 9 w 330"/>
                <a:gd name="T5" fmla="*/ 1835 h 290"/>
                <a:gd name="T6" fmla="*/ 7 w 330"/>
                <a:gd name="T7" fmla="*/ 1621 h 290"/>
                <a:gd name="T8" fmla="*/ 0 w 330"/>
                <a:gd name="T9" fmla="*/ 1353 h 290"/>
                <a:gd name="T10" fmla="*/ 7 w 330"/>
                <a:gd name="T11" fmla="*/ 1353 h 290"/>
                <a:gd name="T12" fmla="*/ 7 w 330"/>
                <a:gd name="T13" fmla="*/ 1022 h 290"/>
                <a:gd name="T14" fmla="*/ 11 w 330"/>
                <a:gd name="T15" fmla="*/ 861 h 290"/>
                <a:gd name="T16" fmla="*/ 9 w 330"/>
                <a:gd name="T17" fmla="*/ 756 h 290"/>
                <a:gd name="T18" fmla="*/ 7 w 330"/>
                <a:gd name="T19" fmla="*/ 593 h 290"/>
                <a:gd name="T20" fmla="*/ 7 w 330"/>
                <a:gd name="T21" fmla="*/ 386 h 290"/>
                <a:gd name="T22" fmla="*/ 7 w 330"/>
                <a:gd name="T23" fmla="*/ 0 h 290"/>
                <a:gd name="T24" fmla="*/ 16 w 330"/>
                <a:gd name="T25" fmla="*/ 0 h 290"/>
                <a:gd name="T26" fmla="*/ 22 w 330"/>
                <a:gd name="T27" fmla="*/ 0 h 290"/>
                <a:gd name="T28" fmla="*/ 23 w 330"/>
                <a:gd name="T29" fmla="*/ 0 h 290"/>
                <a:gd name="T30" fmla="*/ 25 w 330"/>
                <a:gd name="T31" fmla="*/ 437 h 290"/>
                <a:gd name="T32" fmla="*/ 34 w 330"/>
                <a:gd name="T33" fmla="*/ 437 h 290"/>
                <a:gd name="T34" fmla="*/ 36 w 330"/>
                <a:gd name="T35" fmla="*/ 593 h 290"/>
                <a:gd name="T36" fmla="*/ 36 w 330"/>
                <a:gd name="T37" fmla="*/ 861 h 290"/>
                <a:gd name="T38" fmla="*/ 32 w 330"/>
                <a:gd name="T39" fmla="*/ 861 h 290"/>
                <a:gd name="T40" fmla="*/ 30 w 330"/>
                <a:gd name="T41" fmla="*/ 1137 h 290"/>
                <a:gd name="T42" fmla="*/ 27 w 330"/>
                <a:gd name="T43" fmla="*/ 1176 h 290"/>
                <a:gd name="T44" fmla="*/ 27 w 330"/>
                <a:gd name="T45" fmla="*/ 1835 h 290"/>
                <a:gd name="T46" fmla="*/ 30 w 330"/>
                <a:gd name="T47" fmla="*/ 1873 h 290"/>
                <a:gd name="T48" fmla="*/ 27 w 330"/>
                <a:gd name="T49" fmla="*/ 1873 h 290"/>
                <a:gd name="T50" fmla="*/ 27 w 330"/>
                <a:gd name="T51" fmla="*/ 1988 h 290"/>
                <a:gd name="T52" fmla="*/ 15 w 330"/>
                <a:gd name="T53" fmla="*/ 1873 h 29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30"/>
                <a:gd name="T82" fmla="*/ 0 h 290"/>
                <a:gd name="T83" fmla="*/ 330 w 330"/>
                <a:gd name="T84" fmla="*/ 290 h 29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30" h="290">
                  <a:moveTo>
                    <a:pt x="126" y="274"/>
                  </a:moveTo>
                  <a:lnTo>
                    <a:pt x="95" y="274"/>
                  </a:lnTo>
                  <a:lnTo>
                    <a:pt x="87" y="267"/>
                  </a:lnTo>
                  <a:lnTo>
                    <a:pt x="32" y="235"/>
                  </a:lnTo>
                  <a:lnTo>
                    <a:pt x="0" y="196"/>
                  </a:lnTo>
                  <a:lnTo>
                    <a:pt x="24" y="196"/>
                  </a:lnTo>
                  <a:lnTo>
                    <a:pt x="32" y="149"/>
                  </a:lnTo>
                  <a:lnTo>
                    <a:pt x="95" y="126"/>
                  </a:lnTo>
                  <a:lnTo>
                    <a:pt x="87" y="110"/>
                  </a:lnTo>
                  <a:lnTo>
                    <a:pt x="32" y="86"/>
                  </a:lnTo>
                  <a:lnTo>
                    <a:pt x="32" y="55"/>
                  </a:lnTo>
                  <a:lnTo>
                    <a:pt x="8" y="0"/>
                  </a:lnTo>
                  <a:lnTo>
                    <a:pt x="134" y="0"/>
                  </a:lnTo>
                  <a:lnTo>
                    <a:pt x="204" y="0"/>
                  </a:lnTo>
                  <a:lnTo>
                    <a:pt x="212" y="0"/>
                  </a:lnTo>
                  <a:lnTo>
                    <a:pt x="221" y="63"/>
                  </a:lnTo>
                  <a:lnTo>
                    <a:pt x="307" y="63"/>
                  </a:lnTo>
                  <a:lnTo>
                    <a:pt x="330" y="86"/>
                  </a:lnTo>
                  <a:lnTo>
                    <a:pt x="330" y="126"/>
                  </a:lnTo>
                  <a:lnTo>
                    <a:pt x="283" y="126"/>
                  </a:lnTo>
                  <a:lnTo>
                    <a:pt x="267" y="165"/>
                  </a:lnTo>
                  <a:lnTo>
                    <a:pt x="243" y="172"/>
                  </a:lnTo>
                  <a:lnTo>
                    <a:pt x="243" y="267"/>
                  </a:lnTo>
                  <a:lnTo>
                    <a:pt x="267" y="274"/>
                  </a:lnTo>
                  <a:lnTo>
                    <a:pt x="243" y="274"/>
                  </a:lnTo>
                  <a:lnTo>
                    <a:pt x="243" y="290"/>
                  </a:lnTo>
                  <a:lnTo>
                    <a:pt x="126" y="27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21" name="Freeform 106"/>
            <p:cNvSpPr>
              <a:spLocks noChangeAspect="1"/>
            </p:cNvSpPr>
            <p:nvPr/>
          </p:nvSpPr>
          <p:spPr bwMode="auto">
            <a:xfrm>
              <a:off x="2610" y="1052"/>
              <a:ext cx="234" cy="243"/>
            </a:xfrm>
            <a:custGeom>
              <a:avLst/>
              <a:gdLst>
                <a:gd name="T0" fmla="*/ 8 w 249"/>
                <a:gd name="T1" fmla="*/ 1314 h 229"/>
                <a:gd name="T2" fmla="*/ 0 w 249"/>
                <a:gd name="T3" fmla="*/ 950 h 229"/>
                <a:gd name="T4" fmla="*/ 0 w 249"/>
                <a:gd name="T5" fmla="*/ 588 h 229"/>
                <a:gd name="T6" fmla="*/ 0 w 249"/>
                <a:gd name="T7" fmla="*/ 524 h 229"/>
                <a:gd name="T8" fmla="*/ 8 w 249"/>
                <a:gd name="T9" fmla="*/ 421 h 229"/>
                <a:gd name="T10" fmla="*/ 8 w 249"/>
                <a:gd name="T11" fmla="*/ 374 h 229"/>
                <a:gd name="T12" fmla="*/ 15 w 249"/>
                <a:gd name="T13" fmla="*/ 421 h 229"/>
                <a:gd name="T14" fmla="*/ 19 w 249"/>
                <a:gd name="T15" fmla="*/ 210 h 229"/>
                <a:gd name="T16" fmla="*/ 20 w 249"/>
                <a:gd name="T17" fmla="*/ 102 h 229"/>
                <a:gd name="T18" fmla="*/ 22 w 249"/>
                <a:gd name="T19" fmla="*/ 0 h 229"/>
                <a:gd name="T20" fmla="*/ 32 w 249"/>
                <a:gd name="T21" fmla="*/ 102 h 229"/>
                <a:gd name="T22" fmla="*/ 30 w 249"/>
                <a:gd name="T23" fmla="*/ 317 h 229"/>
                <a:gd name="T24" fmla="*/ 30 w 249"/>
                <a:gd name="T25" fmla="*/ 588 h 229"/>
                <a:gd name="T26" fmla="*/ 32 w 249"/>
                <a:gd name="T27" fmla="*/ 588 h 229"/>
                <a:gd name="T28" fmla="*/ 32 w 249"/>
                <a:gd name="T29" fmla="*/ 843 h 229"/>
                <a:gd name="T30" fmla="*/ 34 w 249"/>
                <a:gd name="T31" fmla="*/ 950 h 229"/>
                <a:gd name="T32" fmla="*/ 34 w 249"/>
                <a:gd name="T33" fmla="*/ 1063 h 229"/>
                <a:gd name="T34" fmla="*/ 30 w 249"/>
                <a:gd name="T35" fmla="*/ 1369 h 229"/>
                <a:gd name="T36" fmla="*/ 26 w 249"/>
                <a:gd name="T37" fmla="*/ 1314 h 229"/>
                <a:gd name="T38" fmla="*/ 26 w 249"/>
                <a:gd name="T39" fmla="*/ 1369 h 229"/>
                <a:gd name="T40" fmla="*/ 20 w 249"/>
                <a:gd name="T41" fmla="*/ 1532 h 229"/>
                <a:gd name="T42" fmla="*/ 8 w 249"/>
                <a:gd name="T43" fmla="*/ 1314 h 22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49"/>
                <a:gd name="T67" fmla="*/ 0 h 229"/>
                <a:gd name="T68" fmla="*/ 249 w 249"/>
                <a:gd name="T69" fmla="*/ 229 h 22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49" h="229">
                  <a:moveTo>
                    <a:pt x="62" y="198"/>
                  </a:moveTo>
                  <a:lnTo>
                    <a:pt x="0" y="142"/>
                  </a:lnTo>
                  <a:lnTo>
                    <a:pt x="0" y="87"/>
                  </a:lnTo>
                  <a:lnTo>
                    <a:pt x="0" y="79"/>
                  </a:lnTo>
                  <a:lnTo>
                    <a:pt x="15" y="63"/>
                  </a:lnTo>
                  <a:lnTo>
                    <a:pt x="39" y="56"/>
                  </a:lnTo>
                  <a:lnTo>
                    <a:pt x="101" y="63"/>
                  </a:lnTo>
                  <a:lnTo>
                    <a:pt x="133" y="32"/>
                  </a:lnTo>
                  <a:lnTo>
                    <a:pt x="140" y="16"/>
                  </a:lnTo>
                  <a:lnTo>
                    <a:pt x="164" y="0"/>
                  </a:lnTo>
                  <a:lnTo>
                    <a:pt x="226" y="16"/>
                  </a:lnTo>
                  <a:lnTo>
                    <a:pt x="218" y="48"/>
                  </a:lnTo>
                  <a:lnTo>
                    <a:pt x="218" y="87"/>
                  </a:lnTo>
                  <a:lnTo>
                    <a:pt x="226" y="87"/>
                  </a:lnTo>
                  <a:lnTo>
                    <a:pt x="226" y="126"/>
                  </a:lnTo>
                  <a:lnTo>
                    <a:pt x="249" y="142"/>
                  </a:lnTo>
                  <a:lnTo>
                    <a:pt x="242" y="158"/>
                  </a:lnTo>
                  <a:lnTo>
                    <a:pt x="218" y="205"/>
                  </a:lnTo>
                  <a:lnTo>
                    <a:pt x="187" y="198"/>
                  </a:lnTo>
                  <a:lnTo>
                    <a:pt x="187" y="205"/>
                  </a:lnTo>
                  <a:lnTo>
                    <a:pt x="140" y="229"/>
                  </a:lnTo>
                  <a:lnTo>
                    <a:pt x="62" y="19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22" name="Freeform 107"/>
            <p:cNvSpPr>
              <a:spLocks noChangeAspect="1"/>
            </p:cNvSpPr>
            <p:nvPr/>
          </p:nvSpPr>
          <p:spPr bwMode="auto">
            <a:xfrm>
              <a:off x="3619" y="1859"/>
              <a:ext cx="227" cy="256"/>
            </a:xfrm>
            <a:custGeom>
              <a:avLst/>
              <a:gdLst>
                <a:gd name="T0" fmla="*/ 15 w 244"/>
                <a:gd name="T1" fmla="*/ 93 h 242"/>
                <a:gd name="T2" fmla="*/ 17 w 244"/>
                <a:gd name="T3" fmla="*/ 286 h 242"/>
                <a:gd name="T4" fmla="*/ 16 w 244"/>
                <a:gd name="T5" fmla="*/ 477 h 242"/>
                <a:gd name="T6" fmla="*/ 18 w 244"/>
                <a:gd name="T7" fmla="*/ 571 h 242"/>
                <a:gd name="T8" fmla="*/ 18 w 244"/>
                <a:gd name="T9" fmla="*/ 571 h 242"/>
                <a:gd name="T10" fmla="*/ 18 w 244"/>
                <a:gd name="T11" fmla="*/ 715 h 242"/>
                <a:gd name="T12" fmla="*/ 24 w 244"/>
                <a:gd name="T13" fmla="*/ 1269 h 242"/>
                <a:gd name="T14" fmla="*/ 20 w 244"/>
                <a:gd name="T15" fmla="*/ 1474 h 242"/>
                <a:gd name="T16" fmla="*/ 18 w 244"/>
                <a:gd name="T17" fmla="*/ 1474 h 242"/>
                <a:gd name="T18" fmla="*/ 15 w 244"/>
                <a:gd name="T19" fmla="*/ 1366 h 242"/>
                <a:gd name="T20" fmla="*/ 7 w 244"/>
                <a:gd name="T21" fmla="*/ 1269 h 242"/>
                <a:gd name="T22" fmla="*/ 7 w 244"/>
                <a:gd name="T23" fmla="*/ 1050 h 242"/>
                <a:gd name="T24" fmla="*/ 7 w 244"/>
                <a:gd name="T25" fmla="*/ 896 h 242"/>
                <a:gd name="T26" fmla="*/ 0 w 244"/>
                <a:gd name="T27" fmla="*/ 185 h 242"/>
                <a:gd name="T28" fmla="*/ 7 w 244"/>
                <a:gd name="T29" fmla="*/ 185 h 242"/>
                <a:gd name="T30" fmla="*/ 7 w 244"/>
                <a:gd name="T31" fmla="*/ 93 h 242"/>
                <a:gd name="T32" fmla="*/ 7 w 244"/>
                <a:gd name="T33" fmla="*/ 93 h 242"/>
                <a:gd name="T34" fmla="*/ 7 w 244"/>
                <a:gd name="T35" fmla="*/ 0 h 242"/>
                <a:gd name="T36" fmla="*/ 7 w 244"/>
                <a:gd name="T37" fmla="*/ 93 h 242"/>
                <a:gd name="T38" fmla="*/ 11 w 244"/>
                <a:gd name="T39" fmla="*/ 0 h 242"/>
                <a:gd name="T40" fmla="*/ 12 w 244"/>
                <a:gd name="T41" fmla="*/ 93 h 242"/>
                <a:gd name="T42" fmla="*/ 17 w 244"/>
                <a:gd name="T43" fmla="*/ 0 h 242"/>
                <a:gd name="T44" fmla="*/ 15 w 244"/>
                <a:gd name="T45" fmla="*/ 93 h 24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4"/>
                <a:gd name="T70" fmla="*/ 0 h 242"/>
                <a:gd name="T71" fmla="*/ 244 w 244"/>
                <a:gd name="T72" fmla="*/ 242 h 24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4" h="242">
                  <a:moveTo>
                    <a:pt x="142" y="16"/>
                  </a:moveTo>
                  <a:lnTo>
                    <a:pt x="165" y="47"/>
                  </a:lnTo>
                  <a:lnTo>
                    <a:pt x="150" y="78"/>
                  </a:lnTo>
                  <a:lnTo>
                    <a:pt x="181" y="94"/>
                  </a:lnTo>
                  <a:lnTo>
                    <a:pt x="174" y="94"/>
                  </a:lnTo>
                  <a:lnTo>
                    <a:pt x="181" y="117"/>
                  </a:lnTo>
                  <a:lnTo>
                    <a:pt x="244" y="210"/>
                  </a:lnTo>
                  <a:lnTo>
                    <a:pt x="205" y="242"/>
                  </a:lnTo>
                  <a:lnTo>
                    <a:pt x="181" y="242"/>
                  </a:lnTo>
                  <a:lnTo>
                    <a:pt x="142" y="226"/>
                  </a:lnTo>
                  <a:lnTo>
                    <a:pt x="79" y="210"/>
                  </a:lnTo>
                  <a:lnTo>
                    <a:pt x="71" y="172"/>
                  </a:lnTo>
                  <a:lnTo>
                    <a:pt x="48" y="148"/>
                  </a:lnTo>
                  <a:lnTo>
                    <a:pt x="0" y="31"/>
                  </a:lnTo>
                  <a:lnTo>
                    <a:pt x="24" y="31"/>
                  </a:lnTo>
                  <a:lnTo>
                    <a:pt x="24" y="16"/>
                  </a:lnTo>
                  <a:lnTo>
                    <a:pt x="48" y="16"/>
                  </a:lnTo>
                  <a:lnTo>
                    <a:pt x="48" y="0"/>
                  </a:lnTo>
                  <a:lnTo>
                    <a:pt x="71" y="16"/>
                  </a:lnTo>
                  <a:lnTo>
                    <a:pt x="103" y="0"/>
                  </a:lnTo>
                  <a:lnTo>
                    <a:pt x="118" y="16"/>
                  </a:lnTo>
                  <a:lnTo>
                    <a:pt x="165" y="0"/>
                  </a:lnTo>
                  <a:lnTo>
                    <a:pt x="142" y="1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23" name="Freeform 108"/>
            <p:cNvSpPr>
              <a:spLocks noChangeAspect="1"/>
            </p:cNvSpPr>
            <p:nvPr/>
          </p:nvSpPr>
          <p:spPr bwMode="auto">
            <a:xfrm>
              <a:off x="4490" y="3547"/>
              <a:ext cx="30" cy="42"/>
            </a:xfrm>
            <a:custGeom>
              <a:avLst/>
              <a:gdLst>
                <a:gd name="T0" fmla="*/ 0 w 34"/>
                <a:gd name="T1" fmla="*/ 0 h 39"/>
                <a:gd name="T2" fmla="*/ 4 w 34"/>
                <a:gd name="T3" fmla="*/ 256 h 39"/>
                <a:gd name="T4" fmla="*/ 4 w 34"/>
                <a:gd name="T5" fmla="*/ 409 h 39"/>
                <a:gd name="T6" fmla="*/ 4 w 34"/>
                <a:gd name="T7" fmla="*/ 409 h 39"/>
                <a:gd name="T8" fmla="*/ 0 w 34"/>
                <a:gd name="T9" fmla="*/ 409 h 39"/>
                <a:gd name="T10" fmla="*/ 0 w 34"/>
                <a:gd name="T11" fmla="*/ 0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"/>
                <a:gd name="T19" fmla="*/ 0 h 39"/>
                <a:gd name="T20" fmla="*/ 34 w 34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" h="39">
                  <a:moveTo>
                    <a:pt x="0" y="0"/>
                  </a:moveTo>
                  <a:lnTo>
                    <a:pt x="34" y="24"/>
                  </a:lnTo>
                  <a:lnTo>
                    <a:pt x="34" y="39"/>
                  </a:lnTo>
                  <a:lnTo>
                    <a:pt x="9" y="39"/>
                  </a:lnTo>
                  <a:lnTo>
                    <a:pt x="0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24" name="Freeform 109"/>
            <p:cNvSpPr>
              <a:spLocks noChangeAspect="1"/>
            </p:cNvSpPr>
            <p:nvPr/>
          </p:nvSpPr>
          <p:spPr bwMode="auto">
            <a:xfrm>
              <a:off x="4262" y="3323"/>
              <a:ext cx="307" cy="292"/>
            </a:xfrm>
            <a:custGeom>
              <a:avLst/>
              <a:gdLst>
                <a:gd name="T0" fmla="*/ 33 w 330"/>
                <a:gd name="T1" fmla="*/ 390 h 276"/>
                <a:gd name="T2" fmla="*/ 31 w 330"/>
                <a:gd name="T3" fmla="*/ 523 h 276"/>
                <a:gd name="T4" fmla="*/ 28 w 330"/>
                <a:gd name="T5" fmla="*/ 619 h 276"/>
                <a:gd name="T6" fmla="*/ 25 w 330"/>
                <a:gd name="T7" fmla="*/ 579 h 276"/>
                <a:gd name="T8" fmla="*/ 25 w 330"/>
                <a:gd name="T9" fmla="*/ 523 h 276"/>
                <a:gd name="T10" fmla="*/ 23 w 330"/>
                <a:gd name="T11" fmla="*/ 619 h 276"/>
                <a:gd name="T12" fmla="*/ 23 w 330"/>
                <a:gd name="T13" fmla="*/ 579 h 276"/>
                <a:gd name="T14" fmla="*/ 27 w 330"/>
                <a:gd name="T15" fmla="*/ 718 h 276"/>
                <a:gd name="T16" fmla="*/ 25 w 330"/>
                <a:gd name="T17" fmla="*/ 762 h 276"/>
                <a:gd name="T18" fmla="*/ 28 w 330"/>
                <a:gd name="T19" fmla="*/ 718 h 276"/>
                <a:gd name="T20" fmla="*/ 28 w 330"/>
                <a:gd name="T21" fmla="*/ 762 h 276"/>
                <a:gd name="T22" fmla="*/ 23 w 330"/>
                <a:gd name="T23" fmla="*/ 911 h 276"/>
                <a:gd name="T24" fmla="*/ 25 w 330"/>
                <a:gd name="T25" fmla="*/ 1056 h 276"/>
                <a:gd name="T26" fmla="*/ 25 w 330"/>
                <a:gd name="T27" fmla="*/ 1116 h 276"/>
                <a:gd name="T28" fmla="*/ 21 w 330"/>
                <a:gd name="T29" fmla="*/ 1056 h 276"/>
                <a:gd name="T30" fmla="*/ 25 w 330"/>
                <a:gd name="T31" fmla="*/ 1147 h 276"/>
                <a:gd name="T32" fmla="*/ 23 w 330"/>
                <a:gd name="T33" fmla="*/ 1336 h 276"/>
                <a:gd name="T34" fmla="*/ 23 w 330"/>
                <a:gd name="T35" fmla="*/ 1526 h 276"/>
                <a:gd name="T36" fmla="*/ 19 w 330"/>
                <a:gd name="T37" fmla="*/ 1526 h 276"/>
                <a:gd name="T38" fmla="*/ 21 w 330"/>
                <a:gd name="T39" fmla="*/ 1526 h 276"/>
                <a:gd name="T40" fmla="*/ 19 w 330"/>
                <a:gd name="T41" fmla="*/ 1672 h 276"/>
                <a:gd name="T42" fmla="*/ 8 w 330"/>
                <a:gd name="T43" fmla="*/ 1336 h 276"/>
                <a:gd name="T44" fmla="*/ 7 w 330"/>
                <a:gd name="T45" fmla="*/ 1056 h 276"/>
                <a:gd name="T46" fmla="*/ 7 w 330"/>
                <a:gd name="T47" fmla="*/ 911 h 276"/>
                <a:gd name="T48" fmla="*/ 7 w 330"/>
                <a:gd name="T49" fmla="*/ 814 h 276"/>
                <a:gd name="T50" fmla="*/ 0 w 330"/>
                <a:gd name="T51" fmla="*/ 619 h 276"/>
                <a:gd name="T52" fmla="*/ 7 w 330"/>
                <a:gd name="T53" fmla="*/ 523 h 276"/>
                <a:gd name="T54" fmla="*/ 13 w 330"/>
                <a:gd name="T55" fmla="*/ 0 h 276"/>
                <a:gd name="T56" fmla="*/ 16 w 330"/>
                <a:gd name="T57" fmla="*/ 0 h 276"/>
                <a:gd name="T58" fmla="*/ 16 w 330"/>
                <a:gd name="T59" fmla="*/ 8 h 276"/>
                <a:gd name="T60" fmla="*/ 18 w 330"/>
                <a:gd name="T61" fmla="*/ 193 h 276"/>
                <a:gd name="T62" fmla="*/ 25 w 330"/>
                <a:gd name="T63" fmla="*/ 146 h 276"/>
                <a:gd name="T64" fmla="*/ 28 w 330"/>
                <a:gd name="T65" fmla="*/ 146 h 276"/>
                <a:gd name="T66" fmla="*/ 31 w 330"/>
                <a:gd name="T67" fmla="*/ 341 h 276"/>
                <a:gd name="T68" fmla="*/ 33 w 330"/>
                <a:gd name="T69" fmla="*/ 390 h 27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0"/>
                <a:gd name="T106" fmla="*/ 0 h 276"/>
                <a:gd name="T107" fmla="*/ 330 w 330"/>
                <a:gd name="T108" fmla="*/ 276 h 27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0" h="276">
                  <a:moveTo>
                    <a:pt x="330" y="64"/>
                  </a:moveTo>
                  <a:lnTo>
                    <a:pt x="314" y="87"/>
                  </a:lnTo>
                  <a:lnTo>
                    <a:pt x="282" y="103"/>
                  </a:lnTo>
                  <a:lnTo>
                    <a:pt x="252" y="95"/>
                  </a:lnTo>
                  <a:lnTo>
                    <a:pt x="252" y="87"/>
                  </a:lnTo>
                  <a:lnTo>
                    <a:pt x="243" y="103"/>
                  </a:lnTo>
                  <a:lnTo>
                    <a:pt x="235" y="95"/>
                  </a:lnTo>
                  <a:lnTo>
                    <a:pt x="267" y="118"/>
                  </a:lnTo>
                  <a:lnTo>
                    <a:pt x="252" y="126"/>
                  </a:lnTo>
                  <a:lnTo>
                    <a:pt x="282" y="118"/>
                  </a:lnTo>
                  <a:lnTo>
                    <a:pt x="282" y="126"/>
                  </a:lnTo>
                  <a:lnTo>
                    <a:pt x="235" y="150"/>
                  </a:lnTo>
                  <a:lnTo>
                    <a:pt x="252" y="173"/>
                  </a:lnTo>
                  <a:lnTo>
                    <a:pt x="252" y="182"/>
                  </a:lnTo>
                  <a:lnTo>
                    <a:pt x="220" y="173"/>
                  </a:lnTo>
                  <a:lnTo>
                    <a:pt x="252" y="189"/>
                  </a:lnTo>
                  <a:lnTo>
                    <a:pt x="235" y="221"/>
                  </a:lnTo>
                  <a:lnTo>
                    <a:pt x="243" y="252"/>
                  </a:lnTo>
                  <a:lnTo>
                    <a:pt x="188" y="252"/>
                  </a:lnTo>
                  <a:lnTo>
                    <a:pt x="213" y="252"/>
                  </a:lnTo>
                  <a:lnTo>
                    <a:pt x="188" y="276"/>
                  </a:lnTo>
                  <a:lnTo>
                    <a:pt x="87" y="221"/>
                  </a:lnTo>
                  <a:lnTo>
                    <a:pt x="31" y="173"/>
                  </a:lnTo>
                  <a:lnTo>
                    <a:pt x="39" y="150"/>
                  </a:lnTo>
                  <a:lnTo>
                    <a:pt x="23" y="134"/>
                  </a:lnTo>
                  <a:lnTo>
                    <a:pt x="0" y="103"/>
                  </a:lnTo>
                  <a:lnTo>
                    <a:pt x="70" y="87"/>
                  </a:lnTo>
                  <a:lnTo>
                    <a:pt x="126" y="0"/>
                  </a:lnTo>
                  <a:lnTo>
                    <a:pt x="149" y="0"/>
                  </a:lnTo>
                  <a:lnTo>
                    <a:pt x="149" y="8"/>
                  </a:lnTo>
                  <a:lnTo>
                    <a:pt x="173" y="32"/>
                  </a:lnTo>
                  <a:lnTo>
                    <a:pt x="252" y="24"/>
                  </a:lnTo>
                  <a:lnTo>
                    <a:pt x="282" y="24"/>
                  </a:lnTo>
                  <a:lnTo>
                    <a:pt x="314" y="56"/>
                  </a:lnTo>
                  <a:lnTo>
                    <a:pt x="330" y="6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25" name="Freeform 110"/>
            <p:cNvSpPr>
              <a:spLocks noChangeAspect="1"/>
            </p:cNvSpPr>
            <p:nvPr/>
          </p:nvSpPr>
          <p:spPr bwMode="auto">
            <a:xfrm>
              <a:off x="4496" y="3432"/>
              <a:ext cx="96" cy="115"/>
            </a:xfrm>
            <a:custGeom>
              <a:avLst/>
              <a:gdLst>
                <a:gd name="T0" fmla="*/ 7 w 103"/>
                <a:gd name="T1" fmla="*/ 257 h 109"/>
                <a:gd name="T2" fmla="*/ 9 w 103"/>
                <a:gd name="T3" fmla="*/ 0 h 109"/>
                <a:gd name="T4" fmla="*/ 11 w 103"/>
                <a:gd name="T5" fmla="*/ 122 h 109"/>
                <a:gd name="T6" fmla="*/ 7 w 103"/>
                <a:gd name="T7" fmla="*/ 605 h 109"/>
                <a:gd name="T8" fmla="*/ 0 w 103"/>
                <a:gd name="T9" fmla="*/ 482 h 109"/>
                <a:gd name="T10" fmla="*/ 7 w 103"/>
                <a:gd name="T11" fmla="*/ 257 h 1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109"/>
                <a:gd name="T20" fmla="*/ 103 w 103"/>
                <a:gd name="T21" fmla="*/ 109 h 1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109">
                  <a:moveTo>
                    <a:pt x="15" y="46"/>
                  </a:moveTo>
                  <a:lnTo>
                    <a:pt x="87" y="0"/>
                  </a:lnTo>
                  <a:lnTo>
                    <a:pt x="103" y="23"/>
                  </a:lnTo>
                  <a:lnTo>
                    <a:pt x="31" y="109"/>
                  </a:lnTo>
                  <a:lnTo>
                    <a:pt x="0" y="86"/>
                  </a:lnTo>
                  <a:lnTo>
                    <a:pt x="15" y="4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26" name="Freeform 111"/>
            <p:cNvSpPr>
              <a:spLocks noChangeAspect="1"/>
            </p:cNvSpPr>
            <p:nvPr/>
          </p:nvSpPr>
          <p:spPr bwMode="auto">
            <a:xfrm>
              <a:off x="2566" y="2695"/>
              <a:ext cx="278" cy="274"/>
            </a:xfrm>
            <a:custGeom>
              <a:avLst/>
              <a:gdLst>
                <a:gd name="T0" fmla="*/ 35 w 296"/>
                <a:gd name="T1" fmla="*/ 1056 h 259"/>
                <a:gd name="T2" fmla="*/ 27 w 296"/>
                <a:gd name="T3" fmla="*/ 1186 h 259"/>
                <a:gd name="T4" fmla="*/ 21 w 296"/>
                <a:gd name="T5" fmla="*/ 1572 h 259"/>
                <a:gd name="T6" fmla="*/ 16 w 296"/>
                <a:gd name="T7" fmla="*/ 1429 h 259"/>
                <a:gd name="T8" fmla="*/ 12 w 296"/>
                <a:gd name="T9" fmla="*/ 1480 h 259"/>
                <a:gd name="T10" fmla="*/ 12 w 296"/>
                <a:gd name="T11" fmla="*/ 1280 h 259"/>
                <a:gd name="T12" fmla="*/ 8 w 296"/>
                <a:gd name="T13" fmla="*/ 1280 h 259"/>
                <a:gd name="T14" fmla="*/ 8 w 296"/>
                <a:gd name="T15" fmla="*/ 1280 h 259"/>
                <a:gd name="T16" fmla="*/ 8 w 296"/>
                <a:gd name="T17" fmla="*/ 1056 h 259"/>
                <a:gd name="T18" fmla="*/ 0 w 296"/>
                <a:gd name="T19" fmla="*/ 1056 h 259"/>
                <a:gd name="T20" fmla="*/ 0 w 296"/>
                <a:gd name="T21" fmla="*/ 671 h 259"/>
                <a:gd name="T22" fmla="*/ 0 w 296"/>
                <a:gd name="T23" fmla="*/ 615 h 259"/>
                <a:gd name="T24" fmla="*/ 8 w 296"/>
                <a:gd name="T25" fmla="*/ 519 h 259"/>
                <a:gd name="T26" fmla="*/ 13 w 296"/>
                <a:gd name="T27" fmla="*/ 98 h 259"/>
                <a:gd name="T28" fmla="*/ 19 w 296"/>
                <a:gd name="T29" fmla="*/ 0 h 259"/>
                <a:gd name="T30" fmla="*/ 20 w 296"/>
                <a:gd name="T31" fmla="*/ 146 h 259"/>
                <a:gd name="T32" fmla="*/ 23 w 296"/>
                <a:gd name="T33" fmla="*/ 146 h 259"/>
                <a:gd name="T34" fmla="*/ 31 w 296"/>
                <a:gd name="T35" fmla="*/ 98 h 259"/>
                <a:gd name="T36" fmla="*/ 29 w 296"/>
                <a:gd name="T37" fmla="*/ 242 h 259"/>
                <a:gd name="T38" fmla="*/ 33 w 296"/>
                <a:gd name="T39" fmla="*/ 146 h 259"/>
                <a:gd name="T40" fmla="*/ 39 w 296"/>
                <a:gd name="T41" fmla="*/ 287 h 259"/>
                <a:gd name="T42" fmla="*/ 39 w 296"/>
                <a:gd name="T43" fmla="*/ 671 h 259"/>
                <a:gd name="T44" fmla="*/ 37 w 296"/>
                <a:gd name="T45" fmla="*/ 671 h 259"/>
                <a:gd name="T46" fmla="*/ 39 w 296"/>
                <a:gd name="T47" fmla="*/ 1056 h 259"/>
                <a:gd name="T48" fmla="*/ 35 w 296"/>
                <a:gd name="T49" fmla="*/ 1056 h 2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96"/>
                <a:gd name="T76" fmla="*/ 0 h 259"/>
                <a:gd name="T77" fmla="*/ 296 w 296"/>
                <a:gd name="T78" fmla="*/ 259 h 25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96" h="259">
                  <a:moveTo>
                    <a:pt x="257" y="173"/>
                  </a:moveTo>
                  <a:lnTo>
                    <a:pt x="203" y="196"/>
                  </a:lnTo>
                  <a:lnTo>
                    <a:pt x="156" y="259"/>
                  </a:lnTo>
                  <a:lnTo>
                    <a:pt x="117" y="236"/>
                  </a:lnTo>
                  <a:lnTo>
                    <a:pt x="86" y="243"/>
                  </a:lnTo>
                  <a:lnTo>
                    <a:pt x="86" y="212"/>
                  </a:lnTo>
                  <a:lnTo>
                    <a:pt x="47" y="212"/>
                  </a:lnTo>
                  <a:lnTo>
                    <a:pt x="23" y="212"/>
                  </a:lnTo>
                  <a:lnTo>
                    <a:pt x="23" y="173"/>
                  </a:lnTo>
                  <a:lnTo>
                    <a:pt x="0" y="173"/>
                  </a:lnTo>
                  <a:lnTo>
                    <a:pt x="0" y="110"/>
                  </a:lnTo>
                  <a:lnTo>
                    <a:pt x="0" y="102"/>
                  </a:lnTo>
                  <a:lnTo>
                    <a:pt x="47" y="86"/>
                  </a:lnTo>
                  <a:lnTo>
                    <a:pt x="94" y="17"/>
                  </a:lnTo>
                  <a:lnTo>
                    <a:pt x="141" y="0"/>
                  </a:lnTo>
                  <a:lnTo>
                    <a:pt x="148" y="24"/>
                  </a:lnTo>
                  <a:lnTo>
                    <a:pt x="172" y="24"/>
                  </a:lnTo>
                  <a:lnTo>
                    <a:pt x="234" y="17"/>
                  </a:lnTo>
                  <a:lnTo>
                    <a:pt x="218" y="40"/>
                  </a:lnTo>
                  <a:lnTo>
                    <a:pt x="242" y="24"/>
                  </a:lnTo>
                  <a:lnTo>
                    <a:pt x="289" y="47"/>
                  </a:lnTo>
                  <a:lnTo>
                    <a:pt x="296" y="110"/>
                  </a:lnTo>
                  <a:lnTo>
                    <a:pt x="273" y="110"/>
                  </a:lnTo>
                  <a:lnTo>
                    <a:pt x="289" y="173"/>
                  </a:lnTo>
                  <a:lnTo>
                    <a:pt x="257" y="173"/>
                  </a:lnTo>
                  <a:close/>
                </a:path>
              </a:pathLst>
            </a:custGeom>
            <a:solidFill>
              <a:srgbClr val="C000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27" name="Freeform 112"/>
            <p:cNvSpPr>
              <a:spLocks noChangeAspect="1"/>
            </p:cNvSpPr>
            <p:nvPr/>
          </p:nvSpPr>
          <p:spPr bwMode="auto">
            <a:xfrm>
              <a:off x="3124" y="1401"/>
              <a:ext cx="283" cy="199"/>
            </a:xfrm>
            <a:custGeom>
              <a:avLst/>
              <a:gdLst>
                <a:gd name="T0" fmla="*/ 6 w 305"/>
                <a:gd name="T1" fmla="*/ 166 h 189"/>
                <a:gd name="T2" fmla="*/ 6 w 305"/>
                <a:gd name="T3" fmla="*/ 0 h 189"/>
                <a:gd name="T4" fmla="*/ 16 w 305"/>
                <a:gd name="T5" fmla="*/ 119 h 189"/>
                <a:gd name="T6" fmla="*/ 19 w 305"/>
                <a:gd name="T7" fmla="*/ 0 h 189"/>
                <a:gd name="T8" fmla="*/ 20 w 305"/>
                <a:gd name="T9" fmla="*/ 166 h 189"/>
                <a:gd name="T10" fmla="*/ 19 w 305"/>
                <a:gd name="T11" fmla="*/ 204 h 189"/>
                <a:gd name="T12" fmla="*/ 19 w 305"/>
                <a:gd name="T13" fmla="*/ 413 h 189"/>
                <a:gd name="T14" fmla="*/ 22 w 305"/>
                <a:gd name="T15" fmla="*/ 455 h 189"/>
                <a:gd name="T16" fmla="*/ 24 w 305"/>
                <a:gd name="T17" fmla="*/ 572 h 189"/>
                <a:gd name="T18" fmla="*/ 24 w 305"/>
                <a:gd name="T19" fmla="*/ 658 h 189"/>
                <a:gd name="T20" fmla="*/ 28 w 305"/>
                <a:gd name="T21" fmla="*/ 816 h 189"/>
                <a:gd name="T22" fmla="*/ 23 w 305"/>
                <a:gd name="T23" fmla="*/ 946 h 189"/>
                <a:gd name="T24" fmla="*/ 18 w 305"/>
                <a:gd name="T25" fmla="*/ 816 h 189"/>
                <a:gd name="T26" fmla="*/ 14 w 305"/>
                <a:gd name="T27" fmla="*/ 990 h 189"/>
                <a:gd name="T28" fmla="*/ 9 w 305"/>
                <a:gd name="T29" fmla="*/ 990 h 189"/>
                <a:gd name="T30" fmla="*/ 6 w 305"/>
                <a:gd name="T31" fmla="*/ 816 h 189"/>
                <a:gd name="T32" fmla="*/ 6 w 305"/>
                <a:gd name="T33" fmla="*/ 779 h 189"/>
                <a:gd name="T34" fmla="*/ 6 w 305"/>
                <a:gd name="T35" fmla="*/ 572 h 189"/>
                <a:gd name="T36" fmla="*/ 6 w 305"/>
                <a:gd name="T37" fmla="*/ 455 h 189"/>
                <a:gd name="T38" fmla="*/ 0 w 305"/>
                <a:gd name="T39" fmla="*/ 287 h 189"/>
                <a:gd name="T40" fmla="*/ 6 w 305"/>
                <a:gd name="T41" fmla="*/ 166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05"/>
                <a:gd name="T64" fmla="*/ 0 h 189"/>
                <a:gd name="T65" fmla="*/ 305 w 305"/>
                <a:gd name="T66" fmla="*/ 189 h 18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05" h="189">
                  <a:moveTo>
                    <a:pt x="39" y="32"/>
                  </a:moveTo>
                  <a:lnTo>
                    <a:pt x="70" y="0"/>
                  </a:lnTo>
                  <a:lnTo>
                    <a:pt x="164" y="24"/>
                  </a:lnTo>
                  <a:lnTo>
                    <a:pt x="211" y="0"/>
                  </a:lnTo>
                  <a:lnTo>
                    <a:pt x="227" y="32"/>
                  </a:lnTo>
                  <a:lnTo>
                    <a:pt x="219" y="40"/>
                  </a:lnTo>
                  <a:lnTo>
                    <a:pt x="211" y="79"/>
                  </a:lnTo>
                  <a:lnTo>
                    <a:pt x="243" y="86"/>
                  </a:lnTo>
                  <a:lnTo>
                    <a:pt x="259" y="110"/>
                  </a:lnTo>
                  <a:lnTo>
                    <a:pt x="259" y="126"/>
                  </a:lnTo>
                  <a:lnTo>
                    <a:pt x="305" y="157"/>
                  </a:lnTo>
                  <a:lnTo>
                    <a:pt x="250" y="181"/>
                  </a:lnTo>
                  <a:lnTo>
                    <a:pt x="195" y="157"/>
                  </a:lnTo>
                  <a:lnTo>
                    <a:pt x="148" y="189"/>
                  </a:lnTo>
                  <a:lnTo>
                    <a:pt x="101" y="189"/>
                  </a:lnTo>
                  <a:lnTo>
                    <a:pt x="31" y="157"/>
                  </a:lnTo>
                  <a:lnTo>
                    <a:pt x="15" y="150"/>
                  </a:lnTo>
                  <a:lnTo>
                    <a:pt x="39" y="110"/>
                  </a:lnTo>
                  <a:lnTo>
                    <a:pt x="31" y="86"/>
                  </a:lnTo>
                  <a:lnTo>
                    <a:pt x="0" y="55"/>
                  </a:lnTo>
                  <a:lnTo>
                    <a:pt x="39" y="32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28" name="Freeform 113"/>
            <p:cNvSpPr>
              <a:spLocks noChangeAspect="1"/>
            </p:cNvSpPr>
            <p:nvPr/>
          </p:nvSpPr>
          <p:spPr bwMode="auto">
            <a:xfrm>
              <a:off x="2305" y="2677"/>
              <a:ext cx="164" cy="316"/>
            </a:xfrm>
            <a:custGeom>
              <a:avLst/>
              <a:gdLst>
                <a:gd name="T0" fmla="*/ 0 w 179"/>
                <a:gd name="T1" fmla="*/ 254 h 298"/>
                <a:gd name="T2" fmla="*/ 5 w 179"/>
                <a:gd name="T3" fmla="*/ 254 h 298"/>
                <a:gd name="T4" fmla="*/ 5 w 179"/>
                <a:gd name="T5" fmla="*/ 93 h 298"/>
                <a:gd name="T6" fmla="*/ 5 w 179"/>
                <a:gd name="T7" fmla="*/ 93 h 298"/>
                <a:gd name="T8" fmla="*/ 5 w 179"/>
                <a:gd name="T9" fmla="*/ 8 h 298"/>
                <a:gd name="T10" fmla="*/ 9 w 179"/>
                <a:gd name="T11" fmla="*/ 0 h 298"/>
                <a:gd name="T12" fmla="*/ 8 w 179"/>
                <a:gd name="T13" fmla="*/ 93 h 298"/>
                <a:gd name="T14" fmla="*/ 10 w 179"/>
                <a:gd name="T15" fmla="*/ 206 h 298"/>
                <a:gd name="T16" fmla="*/ 10 w 179"/>
                <a:gd name="T17" fmla="*/ 254 h 298"/>
                <a:gd name="T18" fmla="*/ 10 w 179"/>
                <a:gd name="T19" fmla="*/ 359 h 298"/>
                <a:gd name="T20" fmla="*/ 10 w 179"/>
                <a:gd name="T21" fmla="*/ 559 h 298"/>
                <a:gd name="T22" fmla="*/ 11 w 179"/>
                <a:gd name="T23" fmla="*/ 559 h 298"/>
                <a:gd name="T24" fmla="*/ 11 w 179"/>
                <a:gd name="T25" fmla="*/ 667 h 298"/>
                <a:gd name="T26" fmla="*/ 11 w 179"/>
                <a:gd name="T27" fmla="*/ 1227 h 298"/>
                <a:gd name="T28" fmla="*/ 10 w 179"/>
                <a:gd name="T29" fmla="*/ 1227 h 298"/>
                <a:gd name="T30" fmla="*/ 10 w 179"/>
                <a:gd name="T31" fmla="*/ 1489 h 298"/>
                <a:gd name="T32" fmla="*/ 10 w 179"/>
                <a:gd name="T33" fmla="*/ 1489 h 298"/>
                <a:gd name="T34" fmla="*/ 10 w 179"/>
                <a:gd name="T35" fmla="*/ 1804 h 298"/>
                <a:gd name="T36" fmla="*/ 10 w 179"/>
                <a:gd name="T37" fmla="*/ 1948 h 298"/>
                <a:gd name="T38" fmla="*/ 5 w 179"/>
                <a:gd name="T39" fmla="*/ 1948 h 298"/>
                <a:gd name="T40" fmla="*/ 5 w 179"/>
                <a:gd name="T41" fmla="*/ 1804 h 298"/>
                <a:gd name="T42" fmla="*/ 5 w 179"/>
                <a:gd name="T43" fmla="*/ 1645 h 298"/>
                <a:gd name="T44" fmla="*/ 5 w 179"/>
                <a:gd name="T45" fmla="*/ 1489 h 298"/>
                <a:gd name="T46" fmla="*/ 5 w 179"/>
                <a:gd name="T47" fmla="*/ 1489 h 298"/>
                <a:gd name="T48" fmla="*/ 0 w 179"/>
                <a:gd name="T49" fmla="*/ 1489 h 298"/>
                <a:gd name="T50" fmla="*/ 0 w 179"/>
                <a:gd name="T51" fmla="*/ 254 h 29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9"/>
                <a:gd name="T79" fmla="*/ 0 h 298"/>
                <a:gd name="T80" fmla="*/ 179 w 179"/>
                <a:gd name="T81" fmla="*/ 298 h 29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9" h="298">
                  <a:moveTo>
                    <a:pt x="0" y="39"/>
                  </a:moveTo>
                  <a:lnTo>
                    <a:pt x="7" y="39"/>
                  </a:lnTo>
                  <a:lnTo>
                    <a:pt x="7" y="15"/>
                  </a:lnTo>
                  <a:lnTo>
                    <a:pt x="54" y="15"/>
                  </a:lnTo>
                  <a:lnTo>
                    <a:pt x="70" y="8"/>
                  </a:lnTo>
                  <a:lnTo>
                    <a:pt x="148" y="0"/>
                  </a:lnTo>
                  <a:lnTo>
                    <a:pt x="132" y="15"/>
                  </a:lnTo>
                  <a:lnTo>
                    <a:pt x="156" y="32"/>
                  </a:lnTo>
                  <a:lnTo>
                    <a:pt x="156" y="39"/>
                  </a:lnTo>
                  <a:lnTo>
                    <a:pt x="164" y="55"/>
                  </a:lnTo>
                  <a:lnTo>
                    <a:pt x="164" y="86"/>
                  </a:lnTo>
                  <a:lnTo>
                    <a:pt x="179" y="86"/>
                  </a:lnTo>
                  <a:lnTo>
                    <a:pt x="179" y="102"/>
                  </a:lnTo>
                  <a:lnTo>
                    <a:pt x="179" y="188"/>
                  </a:lnTo>
                  <a:lnTo>
                    <a:pt x="164" y="188"/>
                  </a:lnTo>
                  <a:lnTo>
                    <a:pt x="164" y="228"/>
                  </a:lnTo>
                  <a:lnTo>
                    <a:pt x="156" y="228"/>
                  </a:lnTo>
                  <a:lnTo>
                    <a:pt x="156" y="275"/>
                  </a:lnTo>
                  <a:lnTo>
                    <a:pt x="156" y="298"/>
                  </a:lnTo>
                  <a:lnTo>
                    <a:pt x="93" y="298"/>
                  </a:lnTo>
                  <a:lnTo>
                    <a:pt x="70" y="275"/>
                  </a:lnTo>
                  <a:lnTo>
                    <a:pt x="39" y="252"/>
                  </a:lnTo>
                  <a:lnTo>
                    <a:pt x="31" y="228"/>
                  </a:lnTo>
                  <a:lnTo>
                    <a:pt x="7" y="228"/>
                  </a:lnTo>
                  <a:lnTo>
                    <a:pt x="0" y="228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29" name="Freeform 114"/>
            <p:cNvSpPr>
              <a:spLocks noChangeAspect="1"/>
            </p:cNvSpPr>
            <p:nvPr/>
          </p:nvSpPr>
          <p:spPr bwMode="auto">
            <a:xfrm>
              <a:off x="2160" y="2189"/>
              <a:ext cx="250" cy="282"/>
            </a:xfrm>
            <a:custGeom>
              <a:avLst/>
              <a:gdLst>
                <a:gd name="T0" fmla="*/ 7 w 268"/>
                <a:gd name="T1" fmla="*/ 162 h 265"/>
                <a:gd name="T2" fmla="*/ 7 w 268"/>
                <a:gd name="T3" fmla="*/ 0 h 265"/>
                <a:gd name="T4" fmla="*/ 28 w 268"/>
                <a:gd name="T5" fmla="*/ 0 h 265"/>
                <a:gd name="T6" fmla="*/ 29 w 268"/>
                <a:gd name="T7" fmla="*/ 162 h 265"/>
                <a:gd name="T8" fmla="*/ 27 w 268"/>
                <a:gd name="T9" fmla="*/ 635 h 265"/>
                <a:gd name="T10" fmla="*/ 27 w 268"/>
                <a:gd name="T11" fmla="*/ 731 h 265"/>
                <a:gd name="T12" fmla="*/ 27 w 268"/>
                <a:gd name="T13" fmla="*/ 793 h 265"/>
                <a:gd name="T14" fmla="*/ 26 w 268"/>
                <a:gd name="T15" fmla="*/ 965 h 265"/>
                <a:gd name="T16" fmla="*/ 27 w 268"/>
                <a:gd name="T17" fmla="*/ 1258 h 265"/>
                <a:gd name="T18" fmla="*/ 26 w 268"/>
                <a:gd name="T19" fmla="*/ 1307 h 265"/>
                <a:gd name="T20" fmla="*/ 27 w 268"/>
                <a:gd name="T21" fmla="*/ 1420 h 265"/>
                <a:gd name="T22" fmla="*/ 27 w 268"/>
                <a:gd name="T23" fmla="*/ 1537 h 265"/>
                <a:gd name="T24" fmla="*/ 28 w 268"/>
                <a:gd name="T25" fmla="*/ 1711 h 265"/>
                <a:gd name="T26" fmla="*/ 22 w 268"/>
                <a:gd name="T27" fmla="*/ 1940 h 265"/>
                <a:gd name="T28" fmla="*/ 14 w 268"/>
                <a:gd name="T29" fmla="*/ 1940 h 265"/>
                <a:gd name="T30" fmla="*/ 7 w 268"/>
                <a:gd name="T31" fmla="*/ 1894 h 265"/>
                <a:gd name="T32" fmla="*/ 0 w 268"/>
                <a:gd name="T33" fmla="*/ 1762 h 265"/>
                <a:gd name="T34" fmla="*/ 0 w 268"/>
                <a:gd name="T35" fmla="*/ 162 h 265"/>
                <a:gd name="T36" fmla="*/ 7 w 268"/>
                <a:gd name="T37" fmla="*/ 162 h 2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68"/>
                <a:gd name="T58" fmla="*/ 0 h 265"/>
                <a:gd name="T59" fmla="*/ 268 w 268"/>
                <a:gd name="T60" fmla="*/ 265 h 2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68" h="265">
                  <a:moveTo>
                    <a:pt x="8" y="22"/>
                  </a:moveTo>
                  <a:lnTo>
                    <a:pt x="8" y="0"/>
                  </a:lnTo>
                  <a:lnTo>
                    <a:pt x="252" y="0"/>
                  </a:lnTo>
                  <a:lnTo>
                    <a:pt x="268" y="22"/>
                  </a:lnTo>
                  <a:lnTo>
                    <a:pt x="245" y="86"/>
                  </a:lnTo>
                  <a:lnTo>
                    <a:pt x="245" y="101"/>
                  </a:lnTo>
                  <a:lnTo>
                    <a:pt x="245" y="108"/>
                  </a:lnTo>
                  <a:lnTo>
                    <a:pt x="236" y="132"/>
                  </a:lnTo>
                  <a:lnTo>
                    <a:pt x="245" y="172"/>
                  </a:lnTo>
                  <a:lnTo>
                    <a:pt x="236" y="179"/>
                  </a:lnTo>
                  <a:lnTo>
                    <a:pt x="245" y="194"/>
                  </a:lnTo>
                  <a:lnTo>
                    <a:pt x="245" y="211"/>
                  </a:lnTo>
                  <a:lnTo>
                    <a:pt x="252" y="233"/>
                  </a:lnTo>
                  <a:lnTo>
                    <a:pt x="205" y="265"/>
                  </a:lnTo>
                  <a:lnTo>
                    <a:pt x="119" y="265"/>
                  </a:lnTo>
                  <a:lnTo>
                    <a:pt x="71" y="258"/>
                  </a:lnTo>
                  <a:lnTo>
                    <a:pt x="0" y="241"/>
                  </a:lnTo>
                  <a:lnTo>
                    <a:pt x="0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30" name="Freeform 115"/>
            <p:cNvSpPr>
              <a:spLocks noChangeAspect="1"/>
            </p:cNvSpPr>
            <p:nvPr/>
          </p:nvSpPr>
          <p:spPr bwMode="auto">
            <a:xfrm>
              <a:off x="2128" y="3647"/>
              <a:ext cx="253" cy="152"/>
            </a:xfrm>
            <a:custGeom>
              <a:avLst/>
              <a:gdLst>
                <a:gd name="T0" fmla="*/ 19 w 275"/>
                <a:gd name="T1" fmla="*/ 0 h 142"/>
                <a:gd name="T2" fmla="*/ 17 w 275"/>
                <a:gd name="T3" fmla="*/ 1134 h 142"/>
                <a:gd name="T4" fmla="*/ 9 w 275"/>
                <a:gd name="T5" fmla="*/ 1253 h 142"/>
                <a:gd name="T6" fmla="*/ 0 w 275"/>
                <a:gd name="T7" fmla="*/ 1134 h 142"/>
                <a:gd name="T8" fmla="*/ 6 w 275"/>
                <a:gd name="T9" fmla="*/ 0 h 142"/>
                <a:gd name="T10" fmla="*/ 14 w 275"/>
                <a:gd name="T11" fmla="*/ 0 h 142"/>
                <a:gd name="T12" fmla="*/ 19 w 275"/>
                <a:gd name="T13" fmla="*/ 0 h 1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5"/>
                <a:gd name="T22" fmla="*/ 0 h 142"/>
                <a:gd name="T23" fmla="*/ 275 w 275"/>
                <a:gd name="T24" fmla="*/ 142 h 1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5" h="142">
                  <a:moveTo>
                    <a:pt x="275" y="0"/>
                  </a:moveTo>
                  <a:lnTo>
                    <a:pt x="260" y="127"/>
                  </a:lnTo>
                  <a:lnTo>
                    <a:pt x="134" y="142"/>
                  </a:lnTo>
                  <a:lnTo>
                    <a:pt x="0" y="127"/>
                  </a:lnTo>
                  <a:lnTo>
                    <a:pt x="8" y="0"/>
                  </a:lnTo>
                  <a:lnTo>
                    <a:pt x="197" y="0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C000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31" name="Freeform 116"/>
            <p:cNvSpPr>
              <a:spLocks noChangeAspect="1"/>
            </p:cNvSpPr>
            <p:nvPr/>
          </p:nvSpPr>
          <p:spPr bwMode="auto">
            <a:xfrm>
              <a:off x="2398" y="3506"/>
              <a:ext cx="336" cy="274"/>
            </a:xfrm>
            <a:custGeom>
              <a:avLst/>
              <a:gdLst>
                <a:gd name="T0" fmla="*/ 0 w 361"/>
                <a:gd name="T1" fmla="*/ 1392 h 259"/>
                <a:gd name="T2" fmla="*/ 7 w 361"/>
                <a:gd name="T3" fmla="*/ 1329 h 259"/>
                <a:gd name="T4" fmla="*/ 7 w 361"/>
                <a:gd name="T5" fmla="*/ 1280 h 259"/>
                <a:gd name="T6" fmla="*/ 7 w 361"/>
                <a:gd name="T7" fmla="*/ 1056 h 259"/>
                <a:gd name="T8" fmla="*/ 7 w 361"/>
                <a:gd name="T9" fmla="*/ 1141 h 259"/>
                <a:gd name="T10" fmla="*/ 7 w 361"/>
                <a:gd name="T11" fmla="*/ 998 h 259"/>
                <a:gd name="T12" fmla="*/ 12 w 361"/>
                <a:gd name="T13" fmla="*/ 757 h 259"/>
                <a:gd name="T14" fmla="*/ 12 w 361"/>
                <a:gd name="T15" fmla="*/ 615 h 259"/>
                <a:gd name="T16" fmla="*/ 23 w 361"/>
                <a:gd name="T17" fmla="*/ 385 h 259"/>
                <a:gd name="T18" fmla="*/ 23 w 361"/>
                <a:gd name="T19" fmla="*/ 232 h 259"/>
                <a:gd name="T20" fmla="*/ 24 w 361"/>
                <a:gd name="T21" fmla="*/ 93 h 259"/>
                <a:gd name="T22" fmla="*/ 26 w 361"/>
                <a:gd name="T23" fmla="*/ 0 h 259"/>
                <a:gd name="T24" fmla="*/ 36 w 361"/>
                <a:gd name="T25" fmla="*/ 0 h 259"/>
                <a:gd name="T26" fmla="*/ 36 w 361"/>
                <a:gd name="T27" fmla="*/ 478 h 259"/>
                <a:gd name="T28" fmla="*/ 35 w 361"/>
                <a:gd name="T29" fmla="*/ 1392 h 259"/>
                <a:gd name="T30" fmla="*/ 35 w 361"/>
                <a:gd name="T31" fmla="*/ 1572 h 259"/>
                <a:gd name="T32" fmla="*/ 28 w 361"/>
                <a:gd name="T33" fmla="*/ 1572 h 259"/>
                <a:gd name="T34" fmla="*/ 9 w 361"/>
                <a:gd name="T35" fmla="*/ 1572 h 259"/>
                <a:gd name="T36" fmla="*/ 0 w 361"/>
                <a:gd name="T37" fmla="*/ 1572 h 259"/>
                <a:gd name="T38" fmla="*/ 0 w 361"/>
                <a:gd name="T39" fmla="*/ 1392 h 25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61"/>
                <a:gd name="T61" fmla="*/ 0 h 259"/>
                <a:gd name="T62" fmla="*/ 361 w 361"/>
                <a:gd name="T63" fmla="*/ 259 h 25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61" h="259">
                  <a:moveTo>
                    <a:pt x="0" y="228"/>
                  </a:moveTo>
                  <a:lnTo>
                    <a:pt x="16" y="220"/>
                  </a:lnTo>
                  <a:lnTo>
                    <a:pt x="16" y="212"/>
                  </a:lnTo>
                  <a:lnTo>
                    <a:pt x="55" y="173"/>
                  </a:lnTo>
                  <a:lnTo>
                    <a:pt x="63" y="188"/>
                  </a:lnTo>
                  <a:lnTo>
                    <a:pt x="78" y="164"/>
                  </a:lnTo>
                  <a:lnTo>
                    <a:pt x="118" y="125"/>
                  </a:lnTo>
                  <a:lnTo>
                    <a:pt x="118" y="102"/>
                  </a:lnTo>
                  <a:lnTo>
                    <a:pt x="228" y="63"/>
                  </a:lnTo>
                  <a:lnTo>
                    <a:pt x="228" y="39"/>
                  </a:lnTo>
                  <a:lnTo>
                    <a:pt x="243" y="16"/>
                  </a:lnTo>
                  <a:lnTo>
                    <a:pt x="259" y="0"/>
                  </a:lnTo>
                  <a:lnTo>
                    <a:pt x="361" y="0"/>
                  </a:lnTo>
                  <a:lnTo>
                    <a:pt x="361" y="78"/>
                  </a:lnTo>
                  <a:lnTo>
                    <a:pt x="353" y="228"/>
                  </a:lnTo>
                  <a:lnTo>
                    <a:pt x="353" y="259"/>
                  </a:lnTo>
                  <a:lnTo>
                    <a:pt x="275" y="259"/>
                  </a:lnTo>
                  <a:lnTo>
                    <a:pt x="94" y="259"/>
                  </a:lnTo>
                  <a:lnTo>
                    <a:pt x="0" y="259"/>
                  </a:lnTo>
                  <a:lnTo>
                    <a:pt x="0" y="228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32" name="Freeform 117"/>
            <p:cNvSpPr>
              <a:spLocks noChangeAspect="1"/>
            </p:cNvSpPr>
            <p:nvPr/>
          </p:nvSpPr>
          <p:spPr bwMode="auto">
            <a:xfrm>
              <a:off x="2648" y="2197"/>
              <a:ext cx="275" cy="266"/>
            </a:xfrm>
            <a:custGeom>
              <a:avLst/>
              <a:gdLst>
                <a:gd name="T0" fmla="*/ 16 w 297"/>
                <a:gd name="T1" fmla="*/ 1610 h 251"/>
                <a:gd name="T2" fmla="*/ 0 w 297"/>
                <a:gd name="T3" fmla="*/ 1610 h 251"/>
                <a:gd name="T4" fmla="*/ 0 w 297"/>
                <a:gd name="T5" fmla="*/ 1204 h 251"/>
                <a:gd name="T6" fmla="*/ 6 w 297"/>
                <a:gd name="T7" fmla="*/ 1204 h 251"/>
                <a:gd name="T8" fmla="*/ 6 w 297"/>
                <a:gd name="T9" fmla="*/ 1151 h 251"/>
                <a:gd name="T10" fmla="*/ 6 w 297"/>
                <a:gd name="T11" fmla="*/ 0 h 251"/>
                <a:gd name="T12" fmla="*/ 17 w 297"/>
                <a:gd name="T13" fmla="*/ 0 h 251"/>
                <a:gd name="T14" fmla="*/ 18 w 297"/>
                <a:gd name="T15" fmla="*/ 7 h 251"/>
                <a:gd name="T16" fmla="*/ 19 w 297"/>
                <a:gd name="T17" fmla="*/ 351 h 251"/>
                <a:gd name="T18" fmla="*/ 24 w 297"/>
                <a:gd name="T19" fmla="*/ 755 h 251"/>
                <a:gd name="T20" fmla="*/ 26 w 297"/>
                <a:gd name="T21" fmla="*/ 1151 h 251"/>
                <a:gd name="T22" fmla="*/ 16 w 297"/>
                <a:gd name="T23" fmla="*/ 1610 h 2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7"/>
                <a:gd name="T37" fmla="*/ 0 h 251"/>
                <a:gd name="T38" fmla="*/ 297 w 297"/>
                <a:gd name="T39" fmla="*/ 251 h 2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7" h="251">
                  <a:moveTo>
                    <a:pt x="172" y="251"/>
                  </a:moveTo>
                  <a:lnTo>
                    <a:pt x="0" y="251"/>
                  </a:lnTo>
                  <a:lnTo>
                    <a:pt x="0" y="188"/>
                  </a:lnTo>
                  <a:lnTo>
                    <a:pt x="55" y="188"/>
                  </a:lnTo>
                  <a:lnTo>
                    <a:pt x="62" y="180"/>
                  </a:lnTo>
                  <a:lnTo>
                    <a:pt x="62" y="0"/>
                  </a:lnTo>
                  <a:lnTo>
                    <a:pt x="188" y="0"/>
                  </a:lnTo>
                  <a:lnTo>
                    <a:pt x="211" y="7"/>
                  </a:lnTo>
                  <a:lnTo>
                    <a:pt x="219" y="55"/>
                  </a:lnTo>
                  <a:lnTo>
                    <a:pt x="281" y="118"/>
                  </a:lnTo>
                  <a:lnTo>
                    <a:pt x="297" y="180"/>
                  </a:lnTo>
                  <a:lnTo>
                    <a:pt x="172" y="25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33" name="Freeform 118"/>
            <p:cNvSpPr>
              <a:spLocks noChangeAspect="1"/>
            </p:cNvSpPr>
            <p:nvPr/>
          </p:nvSpPr>
          <p:spPr bwMode="auto">
            <a:xfrm>
              <a:off x="3612" y="2838"/>
              <a:ext cx="169" cy="296"/>
            </a:xfrm>
            <a:custGeom>
              <a:avLst/>
              <a:gdLst>
                <a:gd name="T0" fmla="*/ 13 w 182"/>
                <a:gd name="T1" fmla="*/ 1499 h 281"/>
                <a:gd name="T2" fmla="*/ 8 w 182"/>
                <a:gd name="T3" fmla="*/ 1440 h 281"/>
                <a:gd name="T4" fmla="*/ 8 w 182"/>
                <a:gd name="T5" fmla="*/ 1364 h 281"/>
                <a:gd name="T6" fmla="*/ 7 w 182"/>
                <a:gd name="T7" fmla="*/ 1189 h 281"/>
                <a:gd name="T8" fmla="*/ 7 w 182"/>
                <a:gd name="T9" fmla="*/ 1160 h 281"/>
                <a:gd name="T10" fmla="*/ 7 w 182"/>
                <a:gd name="T11" fmla="*/ 992 h 281"/>
                <a:gd name="T12" fmla="*/ 7 w 182"/>
                <a:gd name="T13" fmla="*/ 992 h 281"/>
                <a:gd name="T14" fmla="*/ 7 w 182"/>
                <a:gd name="T15" fmla="*/ 992 h 281"/>
                <a:gd name="T16" fmla="*/ 7 w 182"/>
                <a:gd name="T17" fmla="*/ 864 h 281"/>
                <a:gd name="T18" fmla="*/ 7 w 182"/>
                <a:gd name="T19" fmla="*/ 778 h 281"/>
                <a:gd name="T20" fmla="*/ 7 w 182"/>
                <a:gd name="T21" fmla="*/ 699 h 281"/>
                <a:gd name="T22" fmla="*/ 7 w 182"/>
                <a:gd name="T23" fmla="*/ 662 h 281"/>
                <a:gd name="T24" fmla="*/ 7 w 182"/>
                <a:gd name="T25" fmla="*/ 537 h 281"/>
                <a:gd name="T26" fmla="*/ 6 w 182"/>
                <a:gd name="T27" fmla="*/ 373 h 281"/>
                <a:gd name="T28" fmla="*/ 7 w 182"/>
                <a:gd name="T29" fmla="*/ 321 h 281"/>
                <a:gd name="T30" fmla="*/ 0 w 182"/>
                <a:gd name="T31" fmla="*/ 201 h 281"/>
                <a:gd name="T32" fmla="*/ 6 w 182"/>
                <a:gd name="T33" fmla="*/ 80 h 281"/>
                <a:gd name="T34" fmla="*/ 18 w 182"/>
                <a:gd name="T35" fmla="*/ 0 h 281"/>
                <a:gd name="T36" fmla="*/ 16 w 182"/>
                <a:gd name="T37" fmla="*/ 201 h 281"/>
                <a:gd name="T38" fmla="*/ 15 w 182"/>
                <a:gd name="T39" fmla="*/ 501 h 281"/>
                <a:gd name="T40" fmla="*/ 13 w 182"/>
                <a:gd name="T41" fmla="*/ 1440 h 281"/>
                <a:gd name="T42" fmla="*/ 13 w 182"/>
                <a:gd name="T43" fmla="*/ 1499 h 28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82"/>
                <a:gd name="T67" fmla="*/ 0 h 281"/>
                <a:gd name="T68" fmla="*/ 182 w 182"/>
                <a:gd name="T69" fmla="*/ 281 h 28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82" h="281">
                  <a:moveTo>
                    <a:pt x="126" y="281"/>
                  </a:moveTo>
                  <a:lnTo>
                    <a:pt x="87" y="273"/>
                  </a:lnTo>
                  <a:lnTo>
                    <a:pt x="87" y="258"/>
                  </a:lnTo>
                  <a:lnTo>
                    <a:pt x="39" y="226"/>
                  </a:lnTo>
                  <a:lnTo>
                    <a:pt x="39" y="219"/>
                  </a:lnTo>
                  <a:lnTo>
                    <a:pt x="39" y="187"/>
                  </a:lnTo>
                  <a:lnTo>
                    <a:pt x="24" y="187"/>
                  </a:lnTo>
                  <a:lnTo>
                    <a:pt x="32" y="187"/>
                  </a:lnTo>
                  <a:lnTo>
                    <a:pt x="32" y="164"/>
                  </a:lnTo>
                  <a:lnTo>
                    <a:pt x="24" y="148"/>
                  </a:lnTo>
                  <a:lnTo>
                    <a:pt x="32" y="133"/>
                  </a:lnTo>
                  <a:lnTo>
                    <a:pt x="24" y="125"/>
                  </a:lnTo>
                  <a:lnTo>
                    <a:pt x="24" y="102"/>
                  </a:lnTo>
                  <a:lnTo>
                    <a:pt x="8" y="71"/>
                  </a:lnTo>
                  <a:lnTo>
                    <a:pt x="24" y="62"/>
                  </a:lnTo>
                  <a:lnTo>
                    <a:pt x="0" y="39"/>
                  </a:lnTo>
                  <a:lnTo>
                    <a:pt x="8" y="16"/>
                  </a:lnTo>
                  <a:lnTo>
                    <a:pt x="182" y="0"/>
                  </a:lnTo>
                  <a:lnTo>
                    <a:pt x="158" y="39"/>
                  </a:lnTo>
                  <a:lnTo>
                    <a:pt x="150" y="94"/>
                  </a:lnTo>
                  <a:lnTo>
                    <a:pt x="126" y="273"/>
                  </a:lnTo>
                  <a:lnTo>
                    <a:pt x="126" y="28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34" name="Freeform 119"/>
            <p:cNvSpPr>
              <a:spLocks noChangeAspect="1"/>
            </p:cNvSpPr>
            <p:nvPr/>
          </p:nvSpPr>
          <p:spPr bwMode="auto">
            <a:xfrm>
              <a:off x="2939" y="1743"/>
              <a:ext cx="271" cy="288"/>
            </a:xfrm>
            <a:custGeom>
              <a:avLst/>
              <a:gdLst>
                <a:gd name="T0" fmla="*/ 23 w 291"/>
                <a:gd name="T1" fmla="*/ 610 h 273"/>
                <a:gd name="T2" fmla="*/ 24 w 291"/>
                <a:gd name="T3" fmla="*/ 867 h 273"/>
                <a:gd name="T4" fmla="*/ 30 w 291"/>
                <a:gd name="T5" fmla="*/ 1080 h 273"/>
                <a:gd name="T6" fmla="*/ 28 w 291"/>
                <a:gd name="T7" fmla="*/ 1221 h 273"/>
                <a:gd name="T8" fmla="*/ 28 w 291"/>
                <a:gd name="T9" fmla="*/ 1247 h 273"/>
                <a:gd name="T10" fmla="*/ 11 w 291"/>
                <a:gd name="T11" fmla="*/ 1517 h 273"/>
                <a:gd name="T12" fmla="*/ 0 w 291"/>
                <a:gd name="T13" fmla="*/ 1120 h 273"/>
                <a:gd name="T14" fmla="*/ 0 w 291"/>
                <a:gd name="T15" fmla="*/ 867 h 273"/>
                <a:gd name="T16" fmla="*/ 14 w 291"/>
                <a:gd name="T17" fmla="*/ 0 h 273"/>
                <a:gd name="T18" fmla="*/ 16 w 291"/>
                <a:gd name="T19" fmla="*/ 177 h 273"/>
                <a:gd name="T20" fmla="*/ 18 w 291"/>
                <a:gd name="T21" fmla="*/ 341 h 273"/>
                <a:gd name="T22" fmla="*/ 20 w 291"/>
                <a:gd name="T23" fmla="*/ 434 h 273"/>
                <a:gd name="T24" fmla="*/ 23 w 291"/>
                <a:gd name="T25" fmla="*/ 610 h 2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1"/>
                <a:gd name="T40" fmla="*/ 0 h 273"/>
                <a:gd name="T41" fmla="*/ 291 w 291"/>
                <a:gd name="T42" fmla="*/ 273 h 2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1" h="273">
                  <a:moveTo>
                    <a:pt x="228" y="110"/>
                  </a:moveTo>
                  <a:lnTo>
                    <a:pt x="236" y="156"/>
                  </a:lnTo>
                  <a:lnTo>
                    <a:pt x="291" y="195"/>
                  </a:lnTo>
                  <a:lnTo>
                    <a:pt x="275" y="219"/>
                  </a:lnTo>
                  <a:lnTo>
                    <a:pt x="275" y="226"/>
                  </a:lnTo>
                  <a:lnTo>
                    <a:pt x="110" y="273"/>
                  </a:lnTo>
                  <a:lnTo>
                    <a:pt x="0" y="203"/>
                  </a:lnTo>
                  <a:lnTo>
                    <a:pt x="0" y="156"/>
                  </a:lnTo>
                  <a:lnTo>
                    <a:pt x="133" y="0"/>
                  </a:lnTo>
                  <a:lnTo>
                    <a:pt x="149" y="32"/>
                  </a:lnTo>
                  <a:lnTo>
                    <a:pt x="173" y="62"/>
                  </a:lnTo>
                  <a:lnTo>
                    <a:pt x="197" y="78"/>
                  </a:lnTo>
                  <a:lnTo>
                    <a:pt x="228" y="110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35" name="Freeform 120"/>
            <p:cNvSpPr>
              <a:spLocks noChangeAspect="1"/>
            </p:cNvSpPr>
            <p:nvPr/>
          </p:nvSpPr>
          <p:spPr bwMode="auto">
            <a:xfrm>
              <a:off x="2110" y="864"/>
              <a:ext cx="243" cy="307"/>
            </a:xfrm>
            <a:custGeom>
              <a:avLst/>
              <a:gdLst>
                <a:gd name="T0" fmla="*/ 26 w 260"/>
                <a:gd name="T1" fmla="*/ 0 h 290"/>
                <a:gd name="T2" fmla="*/ 28 w 260"/>
                <a:gd name="T3" fmla="*/ 582 h 290"/>
                <a:gd name="T4" fmla="*/ 30 w 260"/>
                <a:gd name="T5" fmla="*/ 723 h 290"/>
                <a:gd name="T6" fmla="*/ 24 w 260"/>
                <a:gd name="T7" fmla="*/ 917 h 290"/>
                <a:gd name="T8" fmla="*/ 24 w 260"/>
                <a:gd name="T9" fmla="*/ 1066 h 290"/>
                <a:gd name="T10" fmla="*/ 23 w 260"/>
                <a:gd name="T11" fmla="*/ 1120 h 290"/>
                <a:gd name="T12" fmla="*/ 23 w 260"/>
                <a:gd name="T13" fmla="*/ 1796 h 290"/>
                <a:gd name="T14" fmla="*/ 18 w 260"/>
                <a:gd name="T15" fmla="*/ 1697 h 290"/>
                <a:gd name="T16" fmla="*/ 18 w 260"/>
                <a:gd name="T17" fmla="*/ 1657 h 290"/>
                <a:gd name="T18" fmla="*/ 19 w 260"/>
                <a:gd name="T19" fmla="*/ 1697 h 290"/>
                <a:gd name="T20" fmla="*/ 18 w 260"/>
                <a:gd name="T21" fmla="*/ 1601 h 290"/>
                <a:gd name="T22" fmla="*/ 7 w 260"/>
                <a:gd name="T23" fmla="*/ 1697 h 290"/>
                <a:gd name="T24" fmla="*/ 7 w 260"/>
                <a:gd name="T25" fmla="*/ 1601 h 290"/>
                <a:gd name="T26" fmla="*/ 0 w 260"/>
                <a:gd name="T27" fmla="*/ 1408 h 290"/>
                <a:gd name="T28" fmla="*/ 7 w 260"/>
                <a:gd name="T29" fmla="*/ 1408 h 290"/>
                <a:gd name="T30" fmla="*/ 0 w 260"/>
                <a:gd name="T31" fmla="*/ 1264 h 290"/>
                <a:gd name="T32" fmla="*/ 7 w 260"/>
                <a:gd name="T33" fmla="*/ 1206 h 290"/>
                <a:gd name="T34" fmla="*/ 7 w 260"/>
                <a:gd name="T35" fmla="*/ 1120 h 290"/>
                <a:gd name="T36" fmla="*/ 7 w 260"/>
                <a:gd name="T37" fmla="*/ 1066 h 290"/>
                <a:gd name="T38" fmla="*/ 7 w 260"/>
                <a:gd name="T39" fmla="*/ 917 h 290"/>
                <a:gd name="T40" fmla="*/ 8 w 260"/>
                <a:gd name="T41" fmla="*/ 866 h 290"/>
                <a:gd name="T42" fmla="*/ 7 w 260"/>
                <a:gd name="T43" fmla="*/ 818 h 290"/>
                <a:gd name="T44" fmla="*/ 7 w 260"/>
                <a:gd name="T45" fmla="*/ 523 h 290"/>
                <a:gd name="T46" fmla="*/ 10 w 260"/>
                <a:gd name="T47" fmla="*/ 523 h 290"/>
                <a:gd name="T48" fmla="*/ 7 w 260"/>
                <a:gd name="T49" fmla="*/ 332 h 290"/>
                <a:gd name="T50" fmla="*/ 10 w 260"/>
                <a:gd name="T51" fmla="*/ 0 h 290"/>
                <a:gd name="T52" fmla="*/ 26 w 260"/>
                <a:gd name="T53" fmla="*/ 0 h 29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60"/>
                <a:gd name="T82" fmla="*/ 0 h 290"/>
                <a:gd name="T83" fmla="*/ 260 w 260"/>
                <a:gd name="T84" fmla="*/ 290 h 29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60" h="290">
                  <a:moveTo>
                    <a:pt x="220" y="0"/>
                  </a:moveTo>
                  <a:lnTo>
                    <a:pt x="236" y="94"/>
                  </a:lnTo>
                  <a:lnTo>
                    <a:pt x="260" y="117"/>
                  </a:lnTo>
                  <a:lnTo>
                    <a:pt x="212" y="149"/>
                  </a:lnTo>
                  <a:lnTo>
                    <a:pt x="212" y="172"/>
                  </a:lnTo>
                  <a:lnTo>
                    <a:pt x="205" y="180"/>
                  </a:lnTo>
                  <a:lnTo>
                    <a:pt x="205" y="290"/>
                  </a:lnTo>
                  <a:lnTo>
                    <a:pt x="150" y="274"/>
                  </a:lnTo>
                  <a:lnTo>
                    <a:pt x="150" y="266"/>
                  </a:lnTo>
                  <a:lnTo>
                    <a:pt x="157" y="274"/>
                  </a:lnTo>
                  <a:lnTo>
                    <a:pt x="150" y="258"/>
                  </a:lnTo>
                  <a:lnTo>
                    <a:pt x="54" y="274"/>
                  </a:lnTo>
                  <a:lnTo>
                    <a:pt x="24" y="258"/>
                  </a:lnTo>
                  <a:lnTo>
                    <a:pt x="0" y="227"/>
                  </a:lnTo>
                  <a:lnTo>
                    <a:pt x="47" y="227"/>
                  </a:lnTo>
                  <a:lnTo>
                    <a:pt x="0" y="204"/>
                  </a:lnTo>
                  <a:lnTo>
                    <a:pt x="63" y="196"/>
                  </a:lnTo>
                  <a:lnTo>
                    <a:pt x="47" y="180"/>
                  </a:lnTo>
                  <a:lnTo>
                    <a:pt x="63" y="172"/>
                  </a:lnTo>
                  <a:lnTo>
                    <a:pt x="47" y="149"/>
                  </a:lnTo>
                  <a:lnTo>
                    <a:pt x="78" y="141"/>
                  </a:lnTo>
                  <a:lnTo>
                    <a:pt x="54" y="133"/>
                  </a:lnTo>
                  <a:lnTo>
                    <a:pt x="63" y="85"/>
                  </a:lnTo>
                  <a:lnTo>
                    <a:pt x="86" y="85"/>
                  </a:lnTo>
                  <a:lnTo>
                    <a:pt x="63" y="54"/>
                  </a:lnTo>
                  <a:lnTo>
                    <a:pt x="86" y="0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36" name="Freeform 121"/>
            <p:cNvSpPr>
              <a:spLocks noChangeAspect="1"/>
            </p:cNvSpPr>
            <p:nvPr/>
          </p:nvSpPr>
          <p:spPr bwMode="auto">
            <a:xfrm>
              <a:off x="2019" y="2645"/>
              <a:ext cx="270" cy="166"/>
            </a:xfrm>
            <a:custGeom>
              <a:avLst/>
              <a:gdLst>
                <a:gd name="T0" fmla="*/ 6 w 291"/>
                <a:gd name="T1" fmla="*/ 1151 h 156"/>
                <a:gd name="T2" fmla="*/ 6 w 291"/>
                <a:gd name="T3" fmla="*/ 918 h 156"/>
                <a:gd name="T4" fmla="*/ 6 w 291"/>
                <a:gd name="T5" fmla="*/ 746 h 156"/>
                <a:gd name="T6" fmla="*/ 6 w 291"/>
                <a:gd name="T7" fmla="*/ 465 h 156"/>
                <a:gd name="T8" fmla="*/ 0 w 291"/>
                <a:gd name="T9" fmla="*/ 0 h 156"/>
                <a:gd name="T10" fmla="*/ 12 w 291"/>
                <a:gd name="T11" fmla="*/ 0 h 156"/>
                <a:gd name="T12" fmla="*/ 12 w 291"/>
                <a:gd name="T13" fmla="*/ 7 h 156"/>
                <a:gd name="T14" fmla="*/ 25 w 291"/>
                <a:gd name="T15" fmla="*/ 7 h 156"/>
                <a:gd name="T16" fmla="*/ 25 w 291"/>
                <a:gd name="T17" fmla="*/ 225 h 156"/>
                <a:gd name="T18" fmla="*/ 27 w 291"/>
                <a:gd name="T19" fmla="*/ 225 h 156"/>
                <a:gd name="T20" fmla="*/ 25 w 291"/>
                <a:gd name="T21" fmla="*/ 465 h 156"/>
                <a:gd name="T22" fmla="*/ 23 w 291"/>
                <a:gd name="T23" fmla="*/ 504 h 156"/>
                <a:gd name="T24" fmla="*/ 19 w 291"/>
                <a:gd name="T25" fmla="*/ 918 h 156"/>
                <a:gd name="T26" fmla="*/ 14 w 291"/>
                <a:gd name="T27" fmla="*/ 965 h 156"/>
                <a:gd name="T28" fmla="*/ 6 w 291"/>
                <a:gd name="T29" fmla="*/ 1151 h 156"/>
                <a:gd name="T30" fmla="*/ 6 w 291"/>
                <a:gd name="T31" fmla="*/ 1151 h 1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1"/>
                <a:gd name="T49" fmla="*/ 0 h 156"/>
                <a:gd name="T50" fmla="*/ 291 w 291"/>
                <a:gd name="T51" fmla="*/ 156 h 1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1" h="156">
                  <a:moveTo>
                    <a:pt x="71" y="156"/>
                  </a:moveTo>
                  <a:lnTo>
                    <a:pt x="78" y="125"/>
                  </a:lnTo>
                  <a:lnTo>
                    <a:pt x="63" y="102"/>
                  </a:lnTo>
                  <a:lnTo>
                    <a:pt x="63" y="63"/>
                  </a:lnTo>
                  <a:lnTo>
                    <a:pt x="0" y="0"/>
                  </a:lnTo>
                  <a:lnTo>
                    <a:pt x="126" y="0"/>
                  </a:lnTo>
                  <a:lnTo>
                    <a:pt x="126" y="7"/>
                  </a:lnTo>
                  <a:lnTo>
                    <a:pt x="275" y="7"/>
                  </a:lnTo>
                  <a:lnTo>
                    <a:pt x="275" y="31"/>
                  </a:lnTo>
                  <a:lnTo>
                    <a:pt x="291" y="31"/>
                  </a:lnTo>
                  <a:lnTo>
                    <a:pt x="275" y="63"/>
                  </a:lnTo>
                  <a:lnTo>
                    <a:pt x="252" y="70"/>
                  </a:lnTo>
                  <a:lnTo>
                    <a:pt x="220" y="125"/>
                  </a:lnTo>
                  <a:lnTo>
                    <a:pt x="149" y="132"/>
                  </a:lnTo>
                  <a:lnTo>
                    <a:pt x="78" y="156"/>
                  </a:lnTo>
                  <a:lnTo>
                    <a:pt x="71" y="15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37" name="Freeform 122"/>
            <p:cNvSpPr>
              <a:spLocks noChangeAspect="1"/>
            </p:cNvSpPr>
            <p:nvPr/>
          </p:nvSpPr>
          <p:spPr bwMode="auto">
            <a:xfrm>
              <a:off x="2705" y="1792"/>
              <a:ext cx="234" cy="281"/>
            </a:xfrm>
            <a:custGeom>
              <a:avLst/>
              <a:gdLst>
                <a:gd name="T0" fmla="*/ 8 w 252"/>
                <a:gd name="T1" fmla="*/ 1093 h 267"/>
                <a:gd name="T2" fmla="*/ 7 w 252"/>
                <a:gd name="T3" fmla="*/ 917 h 267"/>
                <a:gd name="T4" fmla="*/ 0 w 252"/>
                <a:gd name="T5" fmla="*/ 917 h 267"/>
                <a:gd name="T6" fmla="*/ 0 w 252"/>
                <a:gd name="T7" fmla="*/ 812 h 267"/>
                <a:gd name="T8" fmla="*/ 7 w 252"/>
                <a:gd name="T9" fmla="*/ 320 h 267"/>
                <a:gd name="T10" fmla="*/ 8 w 252"/>
                <a:gd name="T11" fmla="*/ 0 h 267"/>
                <a:gd name="T12" fmla="*/ 19 w 252"/>
                <a:gd name="T13" fmla="*/ 403 h 267"/>
                <a:gd name="T14" fmla="*/ 20 w 252"/>
                <a:gd name="T15" fmla="*/ 403 h 267"/>
                <a:gd name="T16" fmla="*/ 24 w 252"/>
                <a:gd name="T17" fmla="*/ 565 h 267"/>
                <a:gd name="T18" fmla="*/ 24 w 252"/>
                <a:gd name="T19" fmla="*/ 812 h 267"/>
                <a:gd name="T20" fmla="*/ 24 w 252"/>
                <a:gd name="T21" fmla="*/ 917 h 267"/>
                <a:gd name="T22" fmla="*/ 22 w 252"/>
                <a:gd name="T23" fmla="*/ 894 h 267"/>
                <a:gd name="T24" fmla="*/ 15 w 252"/>
                <a:gd name="T25" fmla="*/ 1166 h 267"/>
                <a:gd name="T26" fmla="*/ 15 w 252"/>
                <a:gd name="T27" fmla="*/ 1216 h 267"/>
                <a:gd name="T28" fmla="*/ 15 w 252"/>
                <a:gd name="T29" fmla="*/ 1216 h 267"/>
                <a:gd name="T30" fmla="*/ 15 w 252"/>
                <a:gd name="T31" fmla="*/ 1246 h 267"/>
                <a:gd name="T32" fmla="*/ 13 w 252"/>
                <a:gd name="T33" fmla="*/ 1371 h 267"/>
                <a:gd name="T34" fmla="*/ 8 w 252"/>
                <a:gd name="T35" fmla="*/ 1093 h 2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2"/>
                <a:gd name="T55" fmla="*/ 0 h 267"/>
                <a:gd name="T56" fmla="*/ 252 w 252"/>
                <a:gd name="T57" fmla="*/ 267 h 26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2" h="267">
                  <a:moveTo>
                    <a:pt x="87" y="212"/>
                  </a:moveTo>
                  <a:lnTo>
                    <a:pt x="64" y="180"/>
                  </a:lnTo>
                  <a:lnTo>
                    <a:pt x="0" y="180"/>
                  </a:lnTo>
                  <a:lnTo>
                    <a:pt x="0" y="158"/>
                  </a:lnTo>
                  <a:lnTo>
                    <a:pt x="71" y="63"/>
                  </a:lnTo>
                  <a:lnTo>
                    <a:pt x="87" y="0"/>
                  </a:lnTo>
                  <a:lnTo>
                    <a:pt x="205" y="79"/>
                  </a:lnTo>
                  <a:lnTo>
                    <a:pt x="213" y="79"/>
                  </a:lnTo>
                  <a:lnTo>
                    <a:pt x="252" y="110"/>
                  </a:lnTo>
                  <a:lnTo>
                    <a:pt x="252" y="158"/>
                  </a:lnTo>
                  <a:lnTo>
                    <a:pt x="252" y="180"/>
                  </a:lnTo>
                  <a:lnTo>
                    <a:pt x="236" y="173"/>
                  </a:lnTo>
                  <a:lnTo>
                    <a:pt x="149" y="227"/>
                  </a:lnTo>
                  <a:lnTo>
                    <a:pt x="149" y="236"/>
                  </a:lnTo>
                  <a:lnTo>
                    <a:pt x="142" y="236"/>
                  </a:lnTo>
                  <a:lnTo>
                    <a:pt x="149" y="244"/>
                  </a:lnTo>
                  <a:lnTo>
                    <a:pt x="126" y="267"/>
                  </a:lnTo>
                  <a:lnTo>
                    <a:pt x="87" y="212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38" name="Freeform 123"/>
            <p:cNvSpPr>
              <a:spLocks noChangeAspect="1"/>
            </p:cNvSpPr>
            <p:nvPr/>
          </p:nvSpPr>
          <p:spPr bwMode="auto">
            <a:xfrm>
              <a:off x="2962" y="1626"/>
              <a:ext cx="248" cy="199"/>
            </a:xfrm>
            <a:custGeom>
              <a:avLst/>
              <a:gdLst>
                <a:gd name="T0" fmla="*/ 9 w 266"/>
                <a:gd name="T1" fmla="*/ 0 h 189"/>
                <a:gd name="T2" fmla="*/ 12 w 266"/>
                <a:gd name="T3" fmla="*/ 113 h 189"/>
                <a:gd name="T4" fmla="*/ 17 w 266"/>
                <a:gd name="T5" fmla="*/ 162 h 189"/>
                <a:gd name="T6" fmla="*/ 25 w 266"/>
                <a:gd name="T7" fmla="*/ 455 h 189"/>
                <a:gd name="T8" fmla="*/ 28 w 266"/>
                <a:gd name="T9" fmla="*/ 455 h 189"/>
                <a:gd name="T10" fmla="*/ 26 w 266"/>
                <a:gd name="T11" fmla="*/ 572 h 189"/>
                <a:gd name="T12" fmla="*/ 27 w 266"/>
                <a:gd name="T13" fmla="*/ 572 h 189"/>
                <a:gd name="T14" fmla="*/ 27 w 266"/>
                <a:gd name="T15" fmla="*/ 775 h 189"/>
                <a:gd name="T16" fmla="*/ 27 w 266"/>
                <a:gd name="T17" fmla="*/ 901 h 189"/>
                <a:gd name="T18" fmla="*/ 19 w 266"/>
                <a:gd name="T19" fmla="*/ 990 h 189"/>
                <a:gd name="T20" fmla="*/ 17 w 266"/>
                <a:gd name="T21" fmla="*/ 901 h 189"/>
                <a:gd name="T22" fmla="*/ 14 w 266"/>
                <a:gd name="T23" fmla="*/ 740 h 189"/>
                <a:gd name="T24" fmla="*/ 12 w 266"/>
                <a:gd name="T25" fmla="*/ 572 h 189"/>
                <a:gd name="T26" fmla="*/ 7 w 266"/>
                <a:gd name="T27" fmla="*/ 455 h 189"/>
                <a:gd name="T28" fmla="*/ 7 w 266"/>
                <a:gd name="T29" fmla="*/ 372 h 189"/>
                <a:gd name="T30" fmla="*/ 7 w 266"/>
                <a:gd name="T31" fmla="*/ 319 h 189"/>
                <a:gd name="T32" fmla="*/ 7 w 266"/>
                <a:gd name="T33" fmla="*/ 319 h 189"/>
                <a:gd name="T34" fmla="*/ 0 w 266"/>
                <a:gd name="T35" fmla="*/ 200 h 189"/>
                <a:gd name="T36" fmla="*/ 9 w 266"/>
                <a:gd name="T37" fmla="*/ 0 h 1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66"/>
                <a:gd name="T58" fmla="*/ 0 h 189"/>
                <a:gd name="T59" fmla="*/ 266 w 266"/>
                <a:gd name="T60" fmla="*/ 189 h 1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66" h="189">
                  <a:moveTo>
                    <a:pt x="86" y="0"/>
                  </a:moveTo>
                  <a:lnTo>
                    <a:pt x="109" y="23"/>
                  </a:lnTo>
                  <a:lnTo>
                    <a:pt x="156" y="31"/>
                  </a:lnTo>
                  <a:lnTo>
                    <a:pt x="235" y="86"/>
                  </a:lnTo>
                  <a:lnTo>
                    <a:pt x="266" y="86"/>
                  </a:lnTo>
                  <a:lnTo>
                    <a:pt x="242" y="110"/>
                  </a:lnTo>
                  <a:lnTo>
                    <a:pt x="250" y="110"/>
                  </a:lnTo>
                  <a:lnTo>
                    <a:pt x="250" y="149"/>
                  </a:lnTo>
                  <a:lnTo>
                    <a:pt x="250" y="173"/>
                  </a:lnTo>
                  <a:lnTo>
                    <a:pt x="173" y="189"/>
                  </a:lnTo>
                  <a:lnTo>
                    <a:pt x="149" y="173"/>
                  </a:lnTo>
                  <a:lnTo>
                    <a:pt x="125" y="142"/>
                  </a:lnTo>
                  <a:lnTo>
                    <a:pt x="109" y="110"/>
                  </a:lnTo>
                  <a:lnTo>
                    <a:pt x="55" y="86"/>
                  </a:lnTo>
                  <a:lnTo>
                    <a:pt x="39" y="71"/>
                  </a:lnTo>
                  <a:lnTo>
                    <a:pt x="39" y="62"/>
                  </a:lnTo>
                  <a:lnTo>
                    <a:pt x="23" y="62"/>
                  </a:lnTo>
                  <a:lnTo>
                    <a:pt x="0" y="39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39" name="Freeform 124"/>
            <p:cNvSpPr>
              <a:spLocks noChangeAspect="1"/>
            </p:cNvSpPr>
            <p:nvPr/>
          </p:nvSpPr>
          <p:spPr bwMode="auto">
            <a:xfrm>
              <a:off x="3189" y="1569"/>
              <a:ext cx="342" cy="256"/>
            </a:xfrm>
            <a:custGeom>
              <a:avLst/>
              <a:gdLst>
                <a:gd name="T0" fmla="*/ 6 w 369"/>
                <a:gd name="T1" fmla="*/ 571 h 242"/>
                <a:gd name="T2" fmla="*/ 6 w 369"/>
                <a:gd name="T3" fmla="*/ 381 h 242"/>
                <a:gd name="T4" fmla="*/ 6 w 369"/>
                <a:gd name="T5" fmla="*/ 193 h 242"/>
                <a:gd name="T6" fmla="*/ 6 w 369"/>
                <a:gd name="T7" fmla="*/ 193 h 242"/>
                <a:gd name="T8" fmla="*/ 12 w 369"/>
                <a:gd name="T9" fmla="*/ 0 h 242"/>
                <a:gd name="T10" fmla="*/ 17 w 369"/>
                <a:gd name="T11" fmla="*/ 138 h 242"/>
                <a:gd name="T12" fmla="*/ 20 w 369"/>
                <a:gd name="T13" fmla="*/ 0 h 242"/>
                <a:gd name="T14" fmla="*/ 24 w 369"/>
                <a:gd name="T15" fmla="*/ 88 h 242"/>
                <a:gd name="T16" fmla="*/ 22 w 369"/>
                <a:gd name="T17" fmla="*/ 138 h 242"/>
                <a:gd name="T18" fmla="*/ 24 w 369"/>
                <a:gd name="T19" fmla="*/ 193 h 242"/>
                <a:gd name="T20" fmla="*/ 32 w 369"/>
                <a:gd name="T21" fmla="*/ 332 h 242"/>
                <a:gd name="T22" fmla="*/ 32 w 369"/>
                <a:gd name="T23" fmla="*/ 477 h 242"/>
                <a:gd name="T24" fmla="*/ 27 w 369"/>
                <a:gd name="T25" fmla="*/ 571 h 242"/>
                <a:gd name="T26" fmla="*/ 20 w 369"/>
                <a:gd name="T27" fmla="*/ 1050 h 242"/>
                <a:gd name="T28" fmla="*/ 19 w 369"/>
                <a:gd name="T29" fmla="*/ 1081 h 242"/>
                <a:gd name="T30" fmla="*/ 22 w 369"/>
                <a:gd name="T31" fmla="*/ 1366 h 242"/>
                <a:gd name="T32" fmla="*/ 19 w 369"/>
                <a:gd name="T33" fmla="*/ 1474 h 242"/>
                <a:gd name="T34" fmla="*/ 17 w 369"/>
                <a:gd name="T35" fmla="*/ 1412 h 242"/>
                <a:gd name="T36" fmla="*/ 13 w 369"/>
                <a:gd name="T37" fmla="*/ 1474 h 242"/>
                <a:gd name="T38" fmla="*/ 6 w 369"/>
                <a:gd name="T39" fmla="*/ 1224 h 242"/>
                <a:gd name="T40" fmla="*/ 6 w 369"/>
                <a:gd name="T41" fmla="*/ 998 h 242"/>
                <a:gd name="T42" fmla="*/ 0 w 369"/>
                <a:gd name="T43" fmla="*/ 998 h 242"/>
                <a:gd name="T44" fmla="*/ 6 w 369"/>
                <a:gd name="T45" fmla="*/ 847 h 242"/>
                <a:gd name="T46" fmla="*/ 6 w 369"/>
                <a:gd name="T47" fmla="*/ 571 h 24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69"/>
                <a:gd name="T73" fmla="*/ 0 h 242"/>
                <a:gd name="T74" fmla="*/ 369 w 369"/>
                <a:gd name="T75" fmla="*/ 242 h 24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69" h="242">
                  <a:moveTo>
                    <a:pt x="39" y="94"/>
                  </a:moveTo>
                  <a:lnTo>
                    <a:pt x="24" y="62"/>
                  </a:lnTo>
                  <a:lnTo>
                    <a:pt x="32" y="32"/>
                  </a:lnTo>
                  <a:lnTo>
                    <a:pt x="79" y="32"/>
                  </a:lnTo>
                  <a:lnTo>
                    <a:pt x="126" y="0"/>
                  </a:lnTo>
                  <a:lnTo>
                    <a:pt x="181" y="23"/>
                  </a:lnTo>
                  <a:lnTo>
                    <a:pt x="236" y="0"/>
                  </a:lnTo>
                  <a:lnTo>
                    <a:pt x="267" y="15"/>
                  </a:lnTo>
                  <a:lnTo>
                    <a:pt x="252" y="23"/>
                  </a:lnTo>
                  <a:lnTo>
                    <a:pt x="267" y="32"/>
                  </a:lnTo>
                  <a:lnTo>
                    <a:pt x="369" y="55"/>
                  </a:lnTo>
                  <a:lnTo>
                    <a:pt x="362" y="78"/>
                  </a:lnTo>
                  <a:lnTo>
                    <a:pt x="306" y="94"/>
                  </a:lnTo>
                  <a:lnTo>
                    <a:pt x="236" y="172"/>
                  </a:lnTo>
                  <a:lnTo>
                    <a:pt x="220" y="179"/>
                  </a:lnTo>
                  <a:lnTo>
                    <a:pt x="252" y="226"/>
                  </a:lnTo>
                  <a:lnTo>
                    <a:pt x="220" y="242"/>
                  </a:lnTo>
                  <a:lnTo>
                    <a:pt x="181" y="234"/>
                  </a:lnTo>
                  <a:lnTo>
                    <a:pt x="142" y="242"/>
                  </a:lnTo>
                  <a:lnTo>
                    <a:pt x="8" y="203"/>
                  </a:lnTo>
                  <a:lnTo>
                    <a:pt x="8" y="164"/>
                  </a:lnTo>
                  <a:lnTo>
                    <a:pt x="0" y="164"/>
                  </a:lnTo>
                  <a:lnTo>
                    <a:pt x="24" y="140"/>
                  </a:lnTo>
                  <a:lnTo>
                    <a:pt x="39" y="9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40" name="Freeform 125"/>
            <p:cNvSpPr>
              <a:spLocks noChangeAspect="1"/>
            </p:cNvSpPr>
            <p:nvPr/>
          </p:nvSpPr>
          <p:spPr bwMode="auto">
            <a:xfrm>
              <a:off x="2030" y="1534"/>
              <a:ext cx="222" cy="224"/>
            </a:xfrm>
            <a:custGeom>
              <a:avLst/>
              <a:gdLst>
                <a:gd name="T0" fmla="*/ 26 w 238"/>
                <a:gd name="T1" fmla="*/ 88 h 212"/>
                <a:gd name="T2" fmla="*/ 26 w 238"/>
                <a:gd name="T3" fmla="*/ 642 h 212"/>
                <a:gd name="T4" fmla="*/ 26 w 238"/>
                <a:gd name="T5" fmla="*/ 1189 h 212"/>
                <a:gd name="T6" fmla="*/ 23 w 238"/>
                <a:gd name="T7" fmla="*/ 1237 h 212"/>
                <a:gd name="T8" fmla="*/ 13 w 238"/>
                <a:gd name="T9" fmla="*/ 1237 h 212"/>
                <a:gd name="T10" fmla="*/ 7 w 238"/>
                <a:gd name="T11" fmla="*/ 1142 h 212"/>
                <a:gd name="T12" fmla="*/ 7 w 238"/>
                <a:gd name="T13" fmla="*/ 730 h 212"/>
                <a:gd name="T14" fmla="*/ 0 w 238"/>
                <a:gd name="T15" fmla="*/ 730 h 212"/>
                <a:gd name="T16" fmla="*/ 0 w 238"/>
                <a:gd name="T17" fmla="*/ 546 h 212"/>
                <a:gd name="T18" fmla="*/ 7 w 238"/>
                <a:gd name="T19" fmla="*/ 546 h 212"/>
                <a:gd name="T20" fmla="*/ 12 w 238"/>
                <a:gd name="T21" fmla="*/ 0 h 212"/>
                <a:gd name="T22" fmla="*/ 26 w 238"/>
                <a:gd name="T23" fmla="*/ 88 h 2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8"/>
                <a:gd name="T37" fmla="*/ 0 h 212"/>
                <a:gd name="T38" fmla="*/ 238 w 238"/>
                <a:gd name="T39" fmla="*/ 212 h 2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8" h="212">
                  <a:moveTo>
                    <a:pt x="238" y="16"/>
                  </a:moveTo>
                  <a:lnTo>
                    <a:pt x="238" y="110"/>
                  </a:lnTo>
                  <a:lnTo>
                    <a:pt x="238" y="205"/>
                  </a:lnTo>
                  <a:lnTo>
                    <a:pt x="214" y="212"/>
                  </a:lnTo>
                  <a:lnTo>
                    <a:pt x="111" y="212"/>
                  </a:lnTo>
                  <a:lnTo>
                    <a:pt x="24" y="197"/>
                  </a:lnTo>
                  <a:lnTo>
                    <a:pt x="24" y="126"/>
                  </a:lnTo>
                  <a:lnTo>
                    <a:pt x="0" y="126"/>
                  </a:lnTo>
                  <a:lnTo>
                    <a:pt x="0" y="94"/>
                  </a:lnTo>
                  <a:lnTo>
                    <a:pt x="63" y="94"/>
                  </a:lnTo>
                  <a:lnTo>
                    <a:pt x="103" y="0"/>
                  </a:lnTo>
                  <a:lnTo>
                    <a:pt x="238" y="1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41" name="Freeform 126"/>
            <p:cNvSpPr>
              <a:spLocks noChangeAspect="1"/>
            </p:cNvSpPr>
            <p:nvPr/>
          </p:nvSpPr>
          <p:spPr bwMode="auto">
            <a:xfrm>
              <a:off x="2727" y="2580"/>
              <a:ext cx="196" cy="190"/>
            </a:xfrm>
            <a:custGeom>
              <a:avLst/>
              <a:gdLst>
                <a:gd name="T0" fmla="*/ 7 w 210"/>
                <a:gd name="T1" fmla="*/ 627 h 179"/>
                <a:gd name="T2" fmla="*/ 7 w 210"/>
                <a:gd name="T3" fmla="*/ 464 h 179"/>
                <a:gd name="T4" fmla="*/ 19 w 210"/>
                <a:gd name="T5" fmla="*/ 0 h 179"/>
                <a:gd name="T6" fmla="*/ 23 w 210"/>
                <a:gd name="T7" fmla="*/ 0 h 179"/>
                <a:gd name="T8" fmla="*/ 23 w 210"/>
                <a:gd name="T9" fmla="*/ 201 h 179"/>
                <a:gd name="T10" fmla="*/ 21 w 210"/>
                <a:gd name="T11" fmla="*/ 201 h 179"/>
                <a:gd name="T12" fmla="*/ 23 w 210"/>
                <a:gd name="T13" fmla="*/ 314 h 179"/>
                <a:gd name="T14" fmla="*/ 21 w 210"/>
                <a:gd name="T15" fmla="*/ 722 h 179"/>
                <a:gd name="T16" fmla="*/ 21 w 210"/>
                <a:gd name="T17" fmla="*/ 722 h 179"/>
                <a:gd name="T18" fmla="*/ 21 w 210"/>
                <a:gd name="T19" fmla="*/ 894 h 179"/>
                <a:gd name="T20" fmla="*/ 18 w 210"/>
                <a:gd name="T21" fmla="*/ 845 h 179"/>
                <a:gd name="T22" fmla="*/ 17 w 210"/>
                <a:gd name="T23" fmla="*/ 1209 h 179"/>
                <a:gd name="T24" fmla="*/ 15 w 210"/>
                <a:gd name="T25" fmla="*/ 1209 h 179"/>
                <a:gd name="T26" fmla="*/ 14 w 210"/>
                <a:gd name="T27" fmla="*/ 1044 h 179"/>
                <a:gd name="T28" fmla="*/ 7 w 210"/>
                <a:gd name="T29" fmla="*/ 894 h 179"/>
                <a:gd name="T30" fmla="*/ 7 w 210"/>
                <a:gd name="T31" fmla="*/ 1005 h 179"/>
                <a:gd name="T32" fmla="*/ 7 w 210"/>
                <a:gd name="T33" fmla="*/ 845 h 179"/>
                <a:gd name="T34" fmla="*/ 0 w 210"/>
                <a:gd name="T35" fmla="*/ 894 h 179"/>
                <a:gd name="T36" fmla="*/ 0 w 210"/>
                <a:gd name="T37" fmla="*/ 722 h 179"/>
                <a:gd name="T38" fmla="*/ 7 w 210"/>
                <a:gd name="T39" fmla="*/ 627 h 17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0"/>
                <a:gd name="T61" fmla="*/ 0 h 179"/>
                <a:gd name="T62" fmla="*/ 210 w 210"/>
                <a:gd name="T63" fmla="*/ 179 h 17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0" h="179">
                  <a:moveTo>
                    <a:pt x="39" y="93"/>
                  </a:moveTo>
                  <a:lnTo>
                    <a:pt x="47" y="69"/>
                  </a:lnTo>
                  <a:lnTo>
                    <a:pt x="163" y="0"/>
                  </a:lnTo>
                  <a:lnTo>
                    <a:pt x="210" y="0"/>
                  </a:lnTo>
                  <a:lnTo>
                    <a:pt x="210" y="30"/>
                  </a:lnTo>
                  <a:lnTo>
                    <a:pt x="194" y="30"/>
                  </a:lnTo>
                  <a:lnTo>
                    <a:pt x="210" y="47"/>
                  </a:lnTo>
                  <a:lnTo>
                    <a:pt x="194" y="108"/>
                  </a:lnTo>
                  <a:lnTo>
                    <a:pt x="187" y="108"/>
                  </a:lnTo>
                  <a:lnTo>
                    <a:pt x="187" y="132"/>
                  </a:lnTo>
                  <a:lnTo>
                    <a:pt x="156" y="125"/>
                  </a:lnTo>
                  <a:lnTo>
                    <a:pt x="147" y="179"/>
                  </a:lnTo>
                  <a:lnTo>
                    <a:pt x="124" y="179"/>
                  </a:lnTo>
                  <a:lnTo>
                    <a:pt x="117" y="155"/>
                  </a:lnTo>
                  <a:lnTo>
                    <a:pt x="70" y="132"/>
                  </a:lnTo>
                  <a:lnTo>
                    <a:pt x="47" y="148"/>
                  </a:lnTo>
                  <a:lnTo>
                    <a:pt x="62" y="125"/>
                  </a:lnTo>
                  <a:lnTo>
                    <a:pt x="0" y="132"/>
                  </a:lnTo>
                  <a:lnTo>
                    <a:pt x="0" y="108"/>
                  </a:lnTo>
                  <a:lnTo>
                    <a:pt x="39" y="93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42" name="Freeform 127"/>
            <p:cNvSpPr>
              <a:spLocks noChangeAspect="1"/>
            </p:cNvSpPr>
            <p:nvPr/>
          </p:nvSpPr>
          <p:spPr bwMode="auto">
            <a:xfrm>
              <a:off x="2305" y="1179"/>
              <a:ext cx="261" cy="133"/>
            </a:xfrm>
            <a:custGeom>
              <a:avLst/>
              <a:gdLst>
                <a:gd name="T0" fmla="*/ 6 w 283"/>
                <a:gd name="T1" fmla="*/ 915 h 125"/>
                <a:gd name="T2" fmla="*/ 6 w 283"/>
                <a:gd name="T3" fmla="*/ 794 h 125"/>
                <a:gd name="T4" fmla="*/ 0 w 283"/>
                <a:gd name="T5" fmla="*/ 794 h 125"/>
                <a:gd name="T6" fmla="*/ 0 w 283"/>
                <a:gd name="T7" fmla="*/ 619 h 125"/>
                <a:gd name="T8" fmla="*/ 6 w 283"/>
                <a:gd name="T9" fmla="*/ 619 h 125"/>
                <a:gd name="T10" fmla="*/ 0 w 283"/>
                <a:gd name="T11" fmla="*/ 172 h 125"/>
                <a:gd name="T12" fmla="*/ 6 w 283"/>
                <a:gd name="T13" fmla="*/ 172 h 125"/>
                <a:gd name="T14" fmla="*/ 6 w 283"/>
                <a:gd name="T15" fmla="*/ 0 h 125"/>
                <a:gd name="T16" fmla="*/ 7 w 283"/>
                <a:gd name="T17" fmla="*/ 7 h 125"/>
                <a:gd name="T18" fmla="*/ 10 w 283"/>
                <a:gd name="T19" fmla="*/ 7 h 125"/>
                <a:gd name="T20" fmla="*/ 9 w 283"/>
                <a:gd name="T21" fmla="*/ 0 h 125"/>
                <a:gd name="T22" fmla="*/ 10 w 283"/>
                <a:gd name="T23" fmla="*/ 0 h 125"/>
                <a:gd name="T24" fmla="*/ 11 w 283"/>
                <a:gd name="T25" fmla="*/ 172 h 125"/>
                <a:gd name="T26" fmla="*/ 15 w 283"/>
                <a:gd name="T27" fmla="*/ 172 h 125"/>
                <a:gd name="T28" fmla="*/ 15 w 283"/>
                <a:gd name="T29" fmla="*/ 0 h 125"/>
                <a:gd name="T30" fmla="*/ 17 w 283"/>
                <a:gd name="T31" fmla="*/ 0 h 125"/>
                <a:gd name="T32" fmla="*/ 18 w 283"/>
                <a:gd name="T33" fmla="*/ 563 h 125"/>
                <a:gd name="T34" fmla="*/ 21 w 283"/>
                <a:gd name="T35" fmla="*/ 563 h 125"/>
                <a:gd name="T36" fmla="*/ 21 w 283"/>
                <a:gd name="T37" fmla="*/ 915 h 125"/>
                <a:gd name="T38" fmla="*/ 6 w 283"/>
                <a:gd name="T39" fmla="*/ 915 h 12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83"/>
                <a:gd name="T61" fmla="*/ 0 h 125"/>
                <a:gd name="T62" fmla="*/ 283 w 283"/>
                <a:gd name="T63" fmla="*/ 125 h 12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83" h="125">
                  <a:moveTo>
                    <a:pt x="55" y="125"/>
                  </a:moveTo>
                  <a:lnTo>
                    <a:pt x="55" y="109"/>
                  </a:lnTo>
                  <a:lnTo>
                    <a:pt x="0" y="109"/>
                  </a:lnTo>
                  <a:lnTo>
                    <a:pt x="0" y="85"/>
                  </a:lnTo>
                  <a:lnTo>
                    <a:pt x="7" y="85"/>
                  </a:lnTo>
                  <a:lnTo>
                    <a:pt x="0" y="23"/>
                  </a:lnTo>
                  <a:lnTo>
                    <a:pt x="94" y="23"/>
                  </a:lnTo>
                  <a:lnTo>
                    <a:pt x="94" y="0"/>
                  </a:lnTo>
                  <a:lnTo>
                    <a:pt x="102" y="7"/>
                  </a:lnTo>
                  <a:lnTo>
                    <a:pt x="126" y="7"/>
                  </a:lnTo>
                  <a:lnTo>
                    <a:pt x="118" y="0"/>
                  </a:lnTo>
                  <a:lnTo>
                    <a:pt x="126" y="0"/>
                  </a:lnTo>
                  <a:lnTo>
                    <a:pt x="133" y="23"/>
                  </a:lnTo>
                  <a:lnTo>
                    <a:pt x="196" y="23"/>
                  </a:lnTo>
                  <a:lnTo>
                    <a:pt x="196" y="0"/>
                  </a:lnTo>
                  <a:lnTo>
                    <a:pt x="220" y="0"/>
                  </a:lnTo>
                  <a:lnTo>
                    <a:pt x="244" y="78"/>
                  </a:lnTo>
                  <a:lnTo>
                    <a:pt x="283" y="78"/>
                  </a:lnTo>
                  <a:lnTo>
                    <a:pt x="283" y="125"/>
                  </a:lnTo>
                  <a:lnTo>
                    <a:pt x="55" y="12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43" name="Freeform 128"/>
            <p:cNvSpPr>
              <a:spLocks noChangeAspect="1"/>
            </p:cNvSpPr>
            <p:nvPr/>
          </p:nvSpPr>
          <p:spPr bwMode="auto">
            <a:xfrm>
              <a:off x="3774" y="3432"/>
              <a:ext cx="270" cy="246"/>
            </a:xfrm>
            <a:custGeom>
              <a:avLst/>
              <a:gdLst>
                <a:gd name="T0" fmla="*/ 14 w 292"/>
                <a:gd name="T1" fmla="*/ 224 h 234"/>
                <a:gd name="T2" fmla="*/ 16 w 292"/>
                <a:gd name="T3" fmla="*/ 224 h 234"/>
                <a:gd name="T4" fmla="*/ 18 w 292"/>
                <a:gd name="T5" fmla="*/ 224 h 234"/>
                <a:gd name="T6" fmla="*/ 21 w 292"/>
                <a:gd name="T7" fmla="*/ 348 h 234"/>
                <a:gd name="T8" fmla="*/ 21 w 292"/>
                <a:gd name="T9" fmla="*/ 497 h 234"/>
                <a:gd name="T10" fmla="*/ 21 w 292"/>
                <a:gd name="T11" fmla="*/ 577 h 234"/>
                <a:gd name="T12" fmla="*/ 23 w 292"/>
                <a:gd name="T13" fmla="*/ 737 h 234"/>
                <a:gd name="T14" fmla="*/ 24 w 292"/>
                <a:gd name="T15" fmla="*/ 857 h 234"/>
                <a:gd name="T16" fmla="*/ 23 w 292"/>
                <a:gd name="T17" fmla="*/ 969 h 234"/>
                <a:gd name="T18" fmla="*/ 17 w 292"/>
                <a:gd name="T19" fmla="*/ 969 h 234"/>
                <a:gd name="T20" fmla="*/ 14 w 292"/>
                <a:gd name="T21" fmla="*/ 1161 h 234"/>
                <a:gd name="T22" fmla="*/ 7 w 292"/>
                <a:gd name="T23" fmla="*/ 1126 h 234"/>
                <a:gd name="T24" fmla="*/ 6 w 292"/>
                <a:gd name="T25" fmla="*/ 1126 h 234"/>
                <a:gd name="T26" fmla="*/ 6 w 292"/>
                <a:gd name="T27" fmla="*/ 857 h 234"/>
                <a:gd name="T28" fmla="*/ 6 w 292"/>
                <a:gd name="T29" fmla="*/ 662 h 234"/>
                <a:gd name="T30" fmla="*/ 0 w 292"/>
                <a:gd name="T31" fmla="*/ 577 h 234"/>
                <a:gd name="T32" fmla="*/ 6 w 292"/>
                <a:gd name="T33" fmla="*/ 497 h 234"/>
                <a:gd name="T34" fmla="*/ 0 w 292"/>
                <a:gd name="T35" fmla="*/ 497 h 234"/>
                <a:gd name="T36" fmla="*/ 0 w 292"/>
                <a:gd name="T37" fmla="*/ 425 h 234"/>
                <a:gd name="T38" fmla="*/ 6 w 292"/>
                <a:gd name="T39" fmla="*/ 425 h 234"/>
                <a:gd name="T40" fmla="*/ 6 w 292"/>
                <a:gd name="T41" fmla="*/ 348 h 234"/>
                <a:gd name="T42" fmla="*/ 6 w 292"/>
                <a:gd name="T43" fmla="*/ 270 h 234"/>
                <a:gd name="T44" fmla="*/ 6 w 292"/>
                <a:gd name="T45" fmla="*/ 157 h 234"/>
                <a:gd name="T46" fmla="*/ 8 w 292"/>
                <a:gd name="T47" fmla="*/ 157 h 234"/>
                <a:gd name="T48" fmla="*/ 12 w 292"/>
                <a:gd name="T49" fmla="*/ 0 h 234"/>
                <a:gd name="T50" fmla="*/ 14 w 292"/>
                <a:gd name="T51" fmla="*/ 224 h 23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92"/>
                <a:gd name="T79" fmla="*/ 0 h 234"/>
                <a:gd name="T80" fmla="*/ 292 w 292"/>
                <a:gd name="T81" fmla="*/ 234 h 23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92" h="234">
                  <a:moveTo>
                    <a:pt x="165" y="46"/>
                  </a:moveTo>
                  <a:lnTo>
                    <a:pt x="197" y="46"/>
                  </a:lnTo>
                  <a:lnTo>
                    <a:pt x="229" y="46"/>
                  </a:lnTo>
                  <a:lnTo>
                    <a:pt x="252" y="70"/>
                  </a:lnTo>
                  <a:lnTo>
                    <a:pt x="252" y="101"/>
                  </a:lnTo>
                  <a:lnTo>
                    <a:pt x="260" y="117"/>
                  </a:lnTo>
                  <a:lnTo>
                    <a:pt x="276" y="148"/>
                  </a:lnTo>
                  <a:lnTo>
                    <a:pt x="292" y="172"/>
                  </a:lnTo>
                  <a:lnTo>
                    <a:pt x="284" y="195"/>
                  </a:lnTo>
                  <a:lnTo>
                    <a:pt x="213" y="195"/>
                  </a:lnTo>
                  <a:lnTo>
                    <a:pt x="165" y="234"/>
                  </a:lnTo>
                  <a:lnTo>
                    <a:pt x="95" y="227"/>
                  </a:lnTo>
                  <a:lnTo>
                    <a:pt x="71" y="227"/>
                  </a:lnTo>
                  <a:lnTo>
                    <a:pt x="16" y="172"/>
                  </a:lnTo>
                  <a:lnTo>
                    <a:pt x="16" y="133"/>
                  </a:lnTo>
                  <a:lnTo>
                    <a:pt x="0" y="117"/>
                  </a:lnTo>
                  <a:lnTo>
                    <a:pt x="8" y="101"/>
                  </a:lnTo>
                  <a:lnTo>
                    <a:pt x="0" y="101"/>
                  </a:lnTo>
                  <a:lnTo>
                    <a:pt x="0" y="85"/>
                  </a:lnTo>
                  <a:lnTo>
                    <a:pt x="48" y="85"/>
                  </a:lnTo>
                  <a:lnTo>
                    <a:pt x="63" y="70"/>
                  </a:lnTo>
                  <a:lnTo>
                    <a:pt x="78" y="54"/>
                  </a:lnTo>
                  <a:lnTo>
                    <a:pt x="78" y="31"/>
                  </a:lnTo>
                  <a:lnTo>
                    <a:pt x="103" y="31"/>
                  </a:lnTo>
                  <a:lnTo>
                    <a:pt x="134" y="0"/>
                  </a:lnTo>
                  <a:lnTo>
                    <a:pt x="165" y="46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44" name="Freeform 129"/>
            <p:cNvSpPr>
              <a:spLocks noChangeAspect="1"/>
            </p:cNvSpPr>
            <p:nvPr/>
          </p:nvSpPr>
          <p:spPr bwMode="auto">
            <a:xfrm>
              <a:off x="2381" y="2197"/>
              <a:ext cx="185" cy="168"/>
            </a:xfrm>
            <a:custGeom>
              <a:avLst/>
              <a:gdLst>
                <a:gd name="T0" fmla="*/ 20 w 199"/>
                <a:gd name="T1" fmla="*/ 691 h 159"/>
                <a:gd name="T2" fmla="*/ 19 w 199"/>
                <a:gd name="T3" fmla="*/ 691 h 159"/>
                <a:gd name="T4" fmla="*/ 18 w 199"/>
                <a:gd name="T5" fmla="*/ 888 h 159"/>
                <a:gd name="T6" fmla="*/ 7 w 199"/>
                <a:gd name="T7" fmla="*/ 888 h 159"/>
                <a:gd name="T8" fmla="*/ 7 w 199"/>
                <a:gd name="T9" fmla="*/ 936 h 159"/>
                <a:gd name="T10" fmla="*/ 0 w 199"/>
                <a:gd name="T11" fmla="*/ 691 h 159"/>
                <a:gd name="T12" fmla="*/ 7 w 199"/>
                <a:gd name="T13" fmla="*/ 549 h 159"/>
                <a:gd name="T14" fmla="*/ 7 w 199"/>
                <a:gd name="T15" fmla="*/ 501 h 159"/>
                <a:gd name="T16" fmla="*/ 7 w 199"/>
                <a:gd name="T17" fmla="*/ 417 h 159"/>
                <a:gd name="T18" fmla="*/ 7 w 199"/>
                <a:gd name="T19" fmla="*/ 7 h 159"/>
                <a:gd name="T20" fmla="*/ 7 w 199"/>
                <a:gd name="T21" fmla="*/ 0 h 159"/>
                <a:gd name="T22" fmla="*/ 9 w 199"/>
                <a:gd name="T23" fmla="*/ 0 h 159"/>
                <a:gd name="T24" fmla="*/ 11 w 199"/>
                <a:gd name="T25" fmla="*/ 7 h 159"/>
                <a:gd name="T26" fmla="*/ 20 w 199"/>
                <a:gd name="T27" fmla="*/ 7 h 159"/>
                <a:gd name="T28" fmla="*/ 20 w 199"/>
                <a:gd name="T29" fmla="*/ 691 h 15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9"/>
                <a:gd name="T46" fmla="*/ 0 h 159"/>
                <a:gd name="T47" fmla="*/ 199 w 199"/>
                <a:gd name="T48" fmla="*/ 159 h 15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9" h="159">
                  <a:moveTo>
                    <a:pt x="199" y="119"/>
                  </a:moveTo>
                  <a:lnTo>
                    <a:pt x="191" y="119"/>
                  </a:lnTo>
                  <a:lnTo>
                    <a:pt x="175" y="151"/>
                  </a:lnTo>
                  <a:lnTo>
                    <a:pt x="32" y="151"/>
                  </a:lnTo>
                  <a:lnTo>
                    <a:pt x="8" y="159"/>
                  </a:lnTo>
                  <a:lnTo>
                    <a:pt x="0" y="119"/>
                  </a:lnTo>
                  <a:lnTo>
                    <a:pt x="8" y="95"/>
                  </a:lnTo>
                  <a:lnTo>
                    <a:pt x="8" y="87"/>
                  </a:lnTo>
                  <a:lnTo>
                    <a:pt x="8" y="72"/>
                  </a:lnTo>
                  <a:lnTo>
                    <a:pt x="32" y="7"/>
                  </a:lnTo>
                  <a:lnTo>
                    <a:pt x="72" y="0"/>
                  </a:lnTo>
                  <a:lnTo>
                    <a:pt x="96" y="0"/>
                  </a:lnTo>
                  <a:lnTo>
                    <a:pt x="111" y="7"/>
                  </a:lnTo>
                  <a:lnTo>
                    <a:pt x="199" y="7"/>
                  </a:lnTo>
                  <a:lnTo>
                    <a:pt x="199" y="119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45" name="Freeform 130"/>
            <p:cNvSpPr>
              <a:spLocks noChangeAspect="1"/>
            </p:cNvSpPr>
            <p:nvPr/>
          </p:nvSpPr>
          <p:spPr bwMode="auto">
            <a:xfrm>
              <a:off x="1796" y="1534"/>
              <a:ext cx="332" cy="130"/>
            </a:xfrm>
            <a:custGeom>
              <a:avLst/>
              <a:gdLst>
                <a:gd name="T0" fmla="*/ 0 w 355"/>
                <a:gd name="T1" fmla="*/ 0 h 126"/>
                <a:gd name="T2" fmla="*/ 32 w 355"/>
                <a:gd name="T3" fmla="*/ 0 h 126"/>
                <a:gd name="T4" fmla="*/ 42 w 355"/>
                <a:gd name="T5" fmla="*/ 0 h 126"/>
                <a:gd name="T6" fmla="*/ 36 w 355"/>
                <a:gd name="T7" fmla="*/ 254 h 126"/>
                <a:gd name="T8" fmla="*/ 30 w 355"/>
                <a:gd name="T9" fmla="*/ 254 h 126"/>
                <a:gd name="T10" fmla="*/ 30 w 355"/>
                <a:gd name="T11" fmla="*/ 342 h 126"/>
                <a:gd name="T12" fmla="*/ 7 w 355"/>
                <a:gd name="T13" fmla="*/ 342 h 126"/>
                <a:gd name="T14" fmla="*/ 0 w 355"/>
                <a:gd name="T15" fmla="*/ 0 h 1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5"/>
                <a:gd name="T25" fmla="*/ 0 h 126"/>
                <a:gd name="T26" fmla="*/ 355 w 355"/>
                <a:gd name="T27" fmla="*/ 126 h 1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5" h="126">
                  <a:moveTo>
                    <a:pt x="0" y="0"/>
                  </a:moveTo>
                  <a:lnTo>
                    <a:pt x="268" y="0"/>
                  </a:lnTo>
                  <a:lnTo>
                    <a:pt x="355" y="0"/>
                  </a:lnTo>
                  <a:lnTo>
                    <a:pt x="316" y="94"/>
                  </a:lnTo>
                  <a:lnTo>
                    <a:pt x="253" y="94"/>
                  </a:lnTo>
                  <a:lnTo>
                    <a:pt x="253" y="126"/>
                  </a:lnTo>
                  <a:lnTo>
                    <a:pt x="24" y="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46" name="Freeform 131"/>
            <p:cNvSpPr>
              <a:spLocks noChangeAspect="1"/>
            </p:cNvSpPr>
            <p:nvPr/>
          </p:nvSpPr>
          <p:spPr bwMode="auto">
            <a:xfrm>
              <a:off x="2982" y="2786"/>
              <a:ext cx="213" cy="224"/>
            </a:xfrm>
            <a:custGeom>
              <a:avLst/>
              <a:gdLst>
                <a:gd name="T0" fmla="*/ 17 w 230"/>
                <a:gd name="T1" fmla="*/ 549 h 212"/>
                <a:gd name="T2" fmla="*/ 15 w 230"/>
                <a:gd name="T3" fmla="*/ 642 h 212"/>
                <a:gd name="T4" fmla="*/ 19 w 230"/>
                <a:gd name="T5" fmla="*/ 1004 h 212"/>
                <a:gd name="T6" fmla="*/ 18 w 230"/>
                <a:gd name="T7" fmla="*/ 1049 h 212"/>
                <a:gd name="T8" fmla="*/ 19 w 230"/>
                <a:gd name="T9" fmla="*/ 1137 h 212"/>
                <a:gd name="T10" fmla="*/ 17 w 230"/>
                <a:gd name="T11" fmla="*/ 1237 h 212"/>
                <a:gd name="T12" fmla="*/ 17 w 230"/>
                <a:gd name="T13" fmla="*/ 1237 h 212"/>
                <a:gd name="T14" fmla="*/ 16 w 230"/>
                <a:gd name="T15" fmla="*/ 1137 h 212"/>
                <a:gd name="T16" fmla="*/ 6 w 230"/>
                <a:gd name="T17" fmla="*/ 1237 h 212"/>
                <a:gd name="T18" fmla="*/ 6 w 230"/>
                <a:gd name="T19" fmla="*/ 497 h 212"/>
                <a:gd name="T20" fmla="*/ 0 w 230"/>
                <a:gd name="T21" fmla="*/ 497 h 212"/>
                <a:gd name="T22" fmla="*/ 6 w 230"/>
                <a:gd name="T23" fmla="*/ 88 h 212"/>
                <a:gd name="T24" fmla="*/ 7 w 230"/>
                <a:gd name="T25" fmla="*/ 0 h 212"/>
                <a:gd name="T26" fmla="*/ 17 w 230"/>
                <a:gd name="T27" fmla="*/ 549 h 2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0"/>
                <a:gd name="T43" fmla="*/ 0 h 212"/>
                <a:gd name="T44" fmla="*/ 230 w 230"/>
                <a:gd name="T45" fmla="*/ 212 h 2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0" h="212">
                  <a:moveTo>
                    <a:pt x="191" y="95"/>
                  </a:moveTo>
                  <a:lnTo>
                    <a:pt x="166" y="110"/>
                  </a:lnTo>
                  <a:lnTo>
                    <a:pt x="230" y="172"/>
                  </a:lnTo>
                  <a:lnTo>
                    <a:pt x="214" y="180"/>
                  </a:lnTo>
                  <a:lnTo>
                    <a:pt x="222" y="196"/>
                  </a:lnTo>
                  <a:lnTo>
                    <a:pt x="198" y="212"/>
                  </a:lnTo>
                  <a:lnTo>
                    <a:pt x="191" y="212"/>
                  </a:lnTo>
                  <a:lnTo>
                    <a:pt x="182" y="196"/>
                  </a:lnTo>
                  <a:lnTo>
                    <a:pt x="8" y="212"/>
                  </a:lnTo>
                  <a:lnTo>
                    <a:pt x="8" y="86"/>
                  </a:lnTo>
                  <a:lnTo>
                    <a:pt x="0" y="86"/>
                  </a:lnTo>
                  <a:lnTo>
                    <a:pt x="64" y="16"/>
                  </a:lnTo>
                  <a:lnTo>
                    <a:pt x="87" y="0"/>
                  </a:lnTo>
                  <a:lnTo>
                    <a:pt x="191" y="9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47" name="Freeform 132"/>
            <p:cNvSpPr>
              <a:spLocks noChangeAspect="1"/>
            </p:cNvSpPr>
            <p:nvPr/>
          </p:nvSpPr>
          <p:spPr bwMode="auto">
            <a:xfrm>
              <a:off x="3034" y="1981"/>
              <a:ext cx="264" cy="248"/>
            </a:xfrm>
            <a:custGeom>
              <a:avLst/>
              <a:gdLst>
                <a:gd name="T0" fmla="*/ 18 w 283"/>
                <a:gd name="T1" fmla="*/ 1513 h 234"/>
                <a:gd name="T2" fmla="*/ 7 w 283"/>
                <a:gd name="T3" fmla="*/ 1350 h 234"/>
                <a:gd name="T4" fmla="*/ 0 w 283"/>
                <a:gd name="T5" fmla="*/ 1411 h 234"/>
                <a:gd name="T6" fmla="*/ 7 w 283"/>
                <a:gd name="T7" fmla="*/ 302 h 234"/>
                <a:gd name="T8" fmla="*/ 19 w 283"/>
                <a:gd name="T9" fmla="*/ 0 h 234"/>
                <a:gd name="T10" fmla="*/ 22 w 283"/>
                <a:gd name="T11" fmla="*/ 302 h 234"/>
                <a:gd name="T12" fmla="*/ 22 w 283"/>
                <a:gd name="T13" fmla="*/ 403 h 234"/>
                <a:gd name="T14" fmla="*/ 25 w 283"/>
                <a:gd name="T15" fmla="*/ 403 h 234"/>
                <a:gd name="T16" fmla="*/ 25 w 283"/>
                <a:gd name="T17" fmla="*/ 549 h 234"/>
                <a:gd name="T18" fmla="*/ 28 w 283"/>
                <a:gd name="T19" fmla="*/ 403 h 234"/>
                <a:gd name="T20" fmla="*/ 29 w 283"/>
                <a:gd name="T21" fmla="*/ 605 h 234"/>
                <a:gd name="T22" fmla="*/ 31 w 283"/>
                <a:gd name="T23" fmla="*/ 708 h 234"/>
                <a:gd name="T24" fmla="*/ 31 w 283"/>
                <a:gd name="T25" fmla="*/ 800 h 234"/>
                <a:gd name="T26" fmla="*/ 21 w 283"/>
                <a:gd name="T27" fmla="*/ 1090 h 234"/>
                <a:gd name="T28" fmla="*/ 20 w 283"/>
                <a:gd name="T29" fmla="*/ 1350 h 234"/>
                <a:gd name="T30" fmla="*/ 18 w 283"/>
                <a:gd name="T31" fmla="*/ 1513 h 2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83"/>
                <a:gd name="T49" fmla="*/ 0 h 234"/>
                <a:gd name="T50" fmla="*/ 283 w 283"/>
                <a:gd name="T51" fmla="*/ 234 h 2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83" h="234">
                  <a:moveTo>
                    <a:pt x="158" y="234"/>
                  </a:moveTo>
                  <a:lnTo>
                    <a:pt x="71" y="210"/>
                  </a:lnTo>
                  <a:lnTo>
                    <a:pt x="0" y="218"/>
                  </a:lnTo>
                  <a:lnTo>
                    <a:pt x="8" y="47"/>
                  </a:lnTo>
                  <a:lnTo>
                    <a:pt x="173" y="0"/>
                  </a:lnTo>
                  <a:lnTo>
                    <a:pt x="204" y="47"/>
                  </a:lnTo>
                  <a:lnTo>
                    <a:pt x="204" y="63"/>
                  </a:lnTo>
                  <a:lnTo>
                    <a:pt x="228" y="63"/>
                  </a:lnTo>
                  <a:lnTo>
                    <a:pt x="228" y="86"/>
                  </a:lnTo>
                  <a:lnTo>
                    <a:pt x="252" y="63"/>
                  </a:lnTo>
                  <a:lnTo>
                    <a:pt x="260" y="94"/>
                  </a:lnTo>
                  <a:lnTo>
                    <a:pt x="283" y="109"/>
                  </a:lnTo>
                  <a:lnTo>
                    <a:pt x="283" y="125"/>
                  </a:lnTo>
                  <a:lnTo>
                    <a:pt x="197" y="171"/>
                  </a:lnTo>
                  <a:lnTo>
                    <a:pt x="189" y="210"/>
                  </a:lnTo>
                  <a:lnTo>
                    <a:pt x="158" y="234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48" name="Freeform 133"/>
            <p:cNvSpPr>
              <a:spLocks noChangeAspect="1"/>
            </p:cNvSpPr>
            <p:nvPr/>
          </p:nvSpPr>
          <p:spPr bwMode="auto">
            <a:xfrm>
              <a:off x="1975" y="3100"/>
              <a:ext cx="160" cy="159"/>
            </a:xfrm>
            <a:custGeom>
              <a:avLst/>
              <a:gdLst>
                <a:gd name="T0" fmla="*/ 6 w 174"/>
                <a:gd name="T1" fmla="*/ 409 h 150"/>
                <a:gd name="T2" fmla="*/ 6 w 174"/>
                <a:gd name="T3" fmla="*/ 409 h 150"/>
                <a:gd name="T4" fmla="*/ 6 w 174"/>
                <a:gd name="T5" fmla="*/ 364 h 150"/>
                <a:gd name="T6" fmla="*/ 6 w 174"/>
                <a:gd name="T7" fmla="*/ 205 h 150"/>
                <a:gd name="T8" fmla="*/ 6 w 174"/>
                <a:gd name="T9" fmla="*/ 153 h 150"/>
                <a:gd name="T10" fmla="*/ 6 w 174"/>
                <a:gd name="T11" fmla="*/ 153 h 150"/>
                <a:gd name="T12" fmla="*/ 6 w 174"/>
                <a:gd name="T13" fmla="*/ 0 h 150"/>
                <a:gd name="T14" fmla="*/ 6 w 174"/>
                <a:gd name="T15" fmla="*/ 8 h 150"/>
                <a:gd name="T16" fmla="*/ 10 w 174"/>
                <a:gd name="T17" fmla="*/ 8 h 150"/>
                <a:gd name="T18" fmla="*/ 9 w 174"/>
                <a:gd name="T19" fmla="*/ 153 h 150"/>
                <a:gd name="T20" fmla="*/ 12 w 174"/>
                <a:gd name="T21" fmla="*/ 249 h 150"/>
                <a:gd name="T22" fmla="*/ 12 w 174"/>
                <a:gd name="T23" fmla="*/ 968 h 150"/>
                <a:gd name="T24" fmla="*/ 10 w 174"/>
                <a:gd name="T25" fmla="*/ 968 h 150"/>
                <a:gd name="T26" fmla="*/ 0 w 174"/>
                <a:gd name="T27" fmla="*/ 968 h 150"/>
                <a:gd name="T28" fmla="*/ 6 w 174"/>
                <a:gd name="T29" fmla="*/ 409 h 1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4"/>
                <a:gd name="T46" fmla="*/ 0 h 150"/>
                <a:gd name="T47" fmla="*/ 174 w 174"/>
                <a:gd name="T48" fmla="*/ 150 h 1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4" h="150">
                  <a:moveTo>
                    <a:pt x="16" y="63"/>
                  </a:moveTo>
                  <a:lnTo>
                    <a:pt x="24" y="63"/>
                  </a:lnTo>
                  <a:lnTo>
                    <a:pt x="24" y="56"/>
                  </a:lnTo>
                  <a:lnTo>
                    <a:pt x="47" y="32"/>
                  </a:lnTo>
                  <a:lnTo>
                    <a:pt x="47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79" y="8"/>
                  </a:lnTo>
                  <a:lnTo>
                    <a:pt x="142" y="8"/>
                  </a:lnTo>
                  <a:lnTo>
                    <a:pt x="126" y="24"/>
                  </a:lnTo>
                  <a:lnTo>
                    <a:pt x="174" y="39"/>
                  </a:lnTo>
                  <a:lnTo>
                    <a:pt x="174" y="150"/>
                  </a:lnTo>
                  <a:lnTo>
                    <a:pt x="142" y="150"/>
                  </a:lnTo>
                  <a:lnTo>
                    <a:pt x="0" y="150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49" name="Freeform 134"/>
            <p:cNvSpPr>
              <a:spLocks noChangeAspect="1"/>
            </p:cNvSpPr>
            <p:nvPr/>
          </p:nvSpPr>
          <p:spPr bwMode="auto">
            <a:xfrm>
              <a:off x="2962" y="864"/>
              <a:ext cx="364" cy="207"/>
            </a:xfrm>
            <a:custGeom>
              <a:avLst/>
              <a:gdLst>
                <a:gd name="T0" fmla="*/ 37 w 392"/>
                <a:gd name="T1" fmla="*/ 0 h 195"/>
                <a:gd name="T2" fmla="*/ 34 w 392"/>
                <a:gd name="T3" fmla="*/ 209 h 195"/>
                <a:gd name="T4" fmla="*/ 37 w 392"/>
                <a:gd name="T5" fmla="*/ 311 h 195"/>
                <a:gd name="T6" fmla="*/ 33 w 392"/>
                <a:gd name="T7" fmla="*/ 311 h 195"/>
                <a:gd name="T8" fmla="*/ 31 w 392"/>
                <a:gd name="T9" fmla="*/ 525 h 195"/>
                <a:gd name="T10" fmla="*/ 29 w 392"/>
                <a:gd name="T11" fmla="*/ 577 h 195"/>
                <a:gd name="T12" fmla="*/ 26 w 392"/>
                <a:gd name="T13" fmla="*/ 745 h 195"/>
                <a:gd name="T14" fmla="*/ 26 w 392"/>
                <a:gd name="T15" fmla="*/ 795 h 195"/>
                <a:gd name="T16" fmla="*/ 23 w 392"/>
                <a:gd name="T17" fmla="*/ 896 h 195"/>
                <a:gd name="T18" fmla="*/ 22 w 392"/>
                <a:gd name="T19" fmla="*/ 1005 h 195"/>
                <a:gd name="T20" fmla="*/ 22 w 392"/>
                <a:gd name="T21" fmla="*/ 1158 h 195"/>
                <a:gd name="T22" fmla="*/ 20 w 392"/>
                <a:gd name="T23" fmla="*/ 1210 h 195"/>
                <a:gd name="T24" fmla="*/ 20 w 392"/>
                <a:gd name="T25" fmla="*/ 1311 h 195"/>
                <a:gd name="T26" fmla="*/ 16 w 392"/>
                <a:gd name="T27" fmla="*/ 1158 h 195"/>
                <a:gd name="T28" fmla="*/ 13 w 392"/>
                <a:gd name="T29" fmla="*/ 1311 h 195"/>
                <a:gd name="T30" fmla="*/ 9 w 392"/>
                <a:gd name="T31" fmla="*/ 1210 h 195"/>
                <a:gd name="T32" fmla="*/ 7 w 392"/>
                <a:gd name="T33" fmla="*/ 1158 h 195"/>
                <a:gd name="T34" fmla="*/ 7 w 392"/>
                <a:gd name="T35" fmla="*/ 1005 h 195"/>
                <a:gd name="T36" fmla="*/ 7 w 392"/>
                <a:gd name="T37" fmla="*/ 795 h 195"/>
                <a:gd name="T38" fmla="*/ 0 w 392"/>
                <a:gd name="T39" fmla="*/ 795 h 195"/>
                <a:gd name="T40" fmla="*/ 0 w 392"/>
                <a:gd name="T41" fmla="*/ 577 h 195"/>
                <a:gd name="T42" fmla="*/ 7 w 392"/>
                <a:gd name="T43" fmla="*/ 366 h 195"/>
                <a:gd name="T44" fmla="*/ 7 w 392"/>
                <a:gd name="T45" fmla="*/ 366 h 195"/>
                <a:gd name="T46" fmla="*/ 7 w 392"/>
                <a:gd name="T47" fmla="*/ 311 h 195"/>
                <a:gd name="T48" fmla="*/ 7 w 392"/>
                <a:gd name="T49" fmla="*/ 209 h 195"/>
                <a:gd name="T50" fmla="*/ 7 w 392"/>
                <a:gd name="T51" fmla="*/ 0 h 195"/>
                <a:gd name="T52" fmla="*/ 37 w 392"/>
                <a:gd name="T53" fmla="*/ 0 h 19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92"/>
                <a:gd name="T82" fmla="*/ 0 h 195"/>
                <a:gd name="T83" fmla="*/ 392 w 392"/>
                <a:gd name="T84" fmla="*/ 195 h 19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92" h="195">
                  <a:moveTo>
                    <a:pt x="392" y="0"/>
                  </a:moveTo>
                  <a:lnTo>
                    <a:pt x="369" y="31"/>
                  </a:lnTo>
                  <a:lnTo>
                    <a:pt x="385" y="46"/>
                  </a:lnTo>
                  <a:lnTo>
                    <a:pt x="353" y="46"/>
                  </a:lnTo>
                  <a:lnTo>
                    <a:pt x="322" y="78"/>
                  </a:lnTo>
                  <a:lnTo>
                    <a:pt x="299" y="85"/>
                  </a:lnTo>
                  <a:lnTo>
                    <a:pt x="275" y="109"/>
                  </a:lnTo>
                  <a:lnTo>
                    <a:pt x="275" y="117"/>
                  </a:lnTo>
                  <a:lnTo>
                    <a:pt x="243" y="132"/>
                  </a:lnTo>
                  <a:lnTo>
                    <a:pt x="236" y="148"/>
                  </a:lnTo>
                  <a:lnTo>
                    <a:pt x="236" y="171"/>
                  </a:lnTo>
                  <a:lnTo>
                    <a:pt x="212" y="179"/>
                  </a:lnTo>
                  <a:lnTo>
                    <a:pt x="212" y="195"/>
                  </a:lnTo>
                  <a:lnTo>
                    <a:pt x="156" y="171"/>
                  </a:lnTo>
                  <a:lnTo>
                    <a:pt x="126" y="195"/>
                  </a:lnTo>
                  <a:lnTo>
                    <a:pt x="94" y="179"/>
                  </a:lnTo>
                  <a:lnTo>
                    <a:pt x="63" y="171"/>
                  </a:lnTo>
                  <a:lnTo>
                    <a:pt x="63" y="148"/>
                  </a:lnTo>
                  <a:lnTo>
                    <a:pt x="39" y="117"/>
                  </a:lnTo>
                  <a:lnTo>
                    <a:pt x="0" y="117"/>
                  </a:lnTo>
                  <a:lnTo>
                    <a:pt x="0" y="85"/>
                  </a:lnTo>
                  <a:lnTo>
                    <a:pt x="23" y="54"/>
                  </a:lnTo>
                  <a:lnTo>
                    <a:pt x="39" y="54"/>
                  </a:lnTo>
                  <a:lnTo>
                    <a:pt x="39" y="46"/>
                  </a:lnTo>
                  <a:lnTo>
                    <a:pt x="78" y="31"/>
                  </a:lnTo>
                  <a:lnTo>
                    <a:pt x="78" y="0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50" name="Freeform 135"/>
            <p:cNvSpPr>
              <a:spLocks noChangeAspect="1"/>
            </p:cNvSpPr>
            <p:nvPr/>
          </p:nvSpPr>
          <p:spPr bwMode="auto">
            <a:xfrm>
              <a:off x="2105" y="3140"/>
              <a:ext cx="276" cy="242"/>
            </a:xfrm>
            <a:custGeom>
              <a:avLst/>
              <a:gdLst>
                <a:gd name="T0" fmla="*/ 15 w 300"/>
                <a:gd name="T1" fmla="*/ 1381 h 228"/>
                <a:gd name="T2" fmla="*/ 15 w 300"/>
                <a:gd name="T3" fmla="*/ 1438 h 228"/>
                <a:gd name="T4" fmla="*/ 6 w 300"/>
                <a:gd name="T5" fmla="*/ 1536 h 228"/>
                <a:gd name="T6" fmla="*/ 6 w 300"/>
                <a:gd name="T7" fmla="*/ 1536 h 228"/>
                <a:gd name="T8" fmla="*/ 6 w 300"/>
                <a:gd name="T9" fmla="*/ 1224 h 228"/>
                <a:gd name="T10" fmla="*/ 0 w 300"/>
                <a:gd name="T11" fmla="*/ 1224 h 228"/>
                <a:gd name="T12" fmla="*/ 6 w 300"/>
                <a:gd name="T13" fmla="*/ 1010 h 228"/>
                <a:gd name="T14" fmla="*/ 0 w 300"/>
                <a:gd name="T15" fmla="*/ 1010 h 228"/>
                <a:gd name="T16" fmla="*/ 0 w 300"/>
                <a:gd name="T17" fmla="*/ 746 h 228"/>
                <a:gd name="T18" fmla="*/ 6 w 300"/>
                <a:gd name="T19" fmla="*/ 746 h 228"/>
                <a:gd name="T20" fmla="*/ 6 w 300"/>
                <a:gd name="T21" fmla="*/ 0 h 228"/>
                <a:gd name="T22" fmla="*/ 15 w 300"/>
                <a:gd name="T23" fmla="*/ 0 h 228"/>
                <a:gd name="T24" fmla="*/ 17 w 300"/>
                <a:gd name="T25" fmla="*/ 0 h 228"/>
                <a:gd name="T26" fmla="*/ 17 w 300"/>
                <a:gd name="T27" fmla="*/ 746 h 228"/>
                <a:gd name="T28" fmla="*/ 19 w 300"/>
                <a:gd name="T29" fmla="*/ 746 h 228"/>
                <a:gd name="T30" fmla="*/ 19 w 300"/>
                <a:gd name="T31" fmla="*/ 898 h 228"/>
                <a:gd name="T32" fmla="*/ 21 w 300"/>
                <a:gd name="T33" fmla="*/ 1224 h 228"/>
                <a:gd name="T34" fmla="*/ 19 w 300"/>
                <a:gd name="T35" fmla="*/ 1438 h 228"/>
                <a:gd name="T36" fmla="*/ 15 w 300"/>
                <a:gd name="T37" fmla="*/ 1381 h 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0"/>
                <a:gd name="T58" fmla="*/ 0 h 228"/>
                <a:gd name="T59" fmla="*/ 300 w 300"/>
                <a:gd name="T60" fmla="*/ 228 h 2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0" h="228">
                  <a:moveTo>
                    <a:pt x="221" y="205"/>
                  </a:moveTo>
                  <a:lnTo>
                    <a:pt x="214" y="212"/>
                  </a:lnTo>
                  <a:lnTo>
                    <a:pt x="95" y="228"/>
                  </a:lnTo>
                  <a:lnTo>
                    <a:pt x="8" y="228"/>
                  </a:lnTo>
                  <a:lnTo>
                    <a:pt x="8" y="181"/>
                  </a:lnTo>
                  <a:lnTo>
                    <a:pt x="0" y="181"/>
                  </a:lnTo>
                  <a:lnTo>
                    <a:pt x="8" y="150"/>
                  </a:lnTo>
                  <a:lnTo>
                    <a:pt x="0" y="150"/>
                  </a:lnTo>
                  <a:lnTo>
                    <a:pt x="0" y="110"/>
                  </a:lnTo>
                  <a:lnTo>
                    <a:pt x="32" y="110"/>
                  </a:lnTo>
                  <a:lnTo>
                    <a:pt x="32" y="0"/>
                  </a:lnTo>
                  <a:lnTo>
                    <a:pt x="214" y="0"/>
                  </a:lnTo>
                  <a:lnTo>
                    <a:pt x="246" y="0"/>
                  </a:lnTo>
                  <a:lnTo>
                    <a:pt x="246" y="110"/>
                  </a:lnTo>
                  <a:lnTo>
                    <a:pt x="277" y="110"/>
                  </a:lnTo>
                  <a:lnTo>
                    <a:pt x="277" y="134"/>
                  </a:lnTo>
                  <a:lnTo>
                    <a:pt x="300" y="181"/>
                  </a:lnTo>
                  <a:lnTo>
                    <a:pt x="285" y="212"/>
                  </a:lnTo>
                  <a:lnTo>
                    <a:pt x="221" y="20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51" name="Freeform 136"/>
            <p:cNvSpPr>
              <a:spLocks noChangeAspect="1"/>
            </p:cNvSpPr>
            <p:nvPr/>
          </p:nvSpPr>
          <p:spPr bwMode="auto">
            <a:xfrm>
              <a:off x="3813" y="1940"/>
              <a:ext cx="343" cy="241"/>
            </a:xfrm>
            <a:custGeom>
              <a:avLst/>
              <a:gdLst>
                <a:gd name="T0" fmla="*/ 27 w 369"/>
                <a:gd name="T1" fmla="*/ 227 h 228"/>
                <a:gd name="T2" fmla="*/ 30 w 369"/>
                <a:gd name="T3" fmla="*/ 376 h 228"/>
                <a:gd name="T4" fmla="*/ 31 w 369"/>
                <a:gd name="T5" fmla="*/ 501 h 228"/>
                <a:gd name="T6" fmla="*/ 29 w 369"/>
                <a:gd name="T7" fmla="*/ 501 h 228"/>
                <a:gd name="T8" fmla="*/ 31 w 369"/>
                <a:gd name="T9" fmla="*/ 550 h 228"/>
                <a:gd name="T10" fmla="*/ 29 w 369"/>
                <a:gd name="T11" fmla="*/ 609 h 228"/>
                <a:gd name="T12" fmla="*/ 30 w 369"/>
                <a:gd name="T13" fmla="*/ 730 h 228"/>
                <a:gd name="T14" fmla="*/ 29 w 369"/>
                <a:gd name="T15" fmla="*/ 730 h 228"/>
                <a:gd name="T16" fmla="*/ 33 w 369"/>
                <a:gd name="T17" fmla="*/ 964 h 228"/>
                <a:gd name="T18" fmla="*/ 35 w 369"/>
                <a:gd name="T19" fmla="*/ 964 h 228"/>
                <a:gd name="T20" fmla="*/ 34 w 369"/>
                <a:gd name="T21" fmla="*/ 1112 h 228"/>
                <a:gd name="T22" fmla="*/ 35 w 369"/>
                <a:gd name="T23" fmla="*/ 1154 h 228"/>
                <a:gd name="T24" fmla="*/ 35 w 369"/>
                <a:gd name="T25" fmla="*/ 1248 h 228"/>
                <a:gd name="T26" fmla="*/ 32 w 369"/>
                <a:gd name="T27" fmla="*/ 1154 h 228"/>
                <a:gd name="T28" fmla="*/ 27 w 369"/>
                <a:gd name="T29" fmla="*/ 1341 h 228"/>
                <a:gd name="T30" fmla="*/ 20 w 369"/>
                <a:gd name="T31" fmla="*/ 1248 h 228"/>
                <a:gd name="T32" fmla="*/ 19 w 369"/>
                <a:gd name="T33" fmla="*/ 1304 h 228"/>
                <a:gd name="T34" fmla="*/ 13 w 369"/>
                <a:gd name="T35" fmla="*/ 1065 h 228"/>
                <a:gd name="T36" fmla="*/ 7 w 369"/>
                <a:gd name="T37" fmla="*/ 1154 h 228"/>
                <a:gd name="T38" fmla="*/ 0 w 369"/>
                <a:gd name="T39" fmla="*/ 964 h 228"/>
                <a:gd name="T40" fmla="*/ 7 w 369"/>
                <a:gd name="T41" fmla="*/ 782 h 228"/>
                <a:gd name="T42" fmla="*/ 23 w 369"/>
                <a:gd name="T43" fmla="*/ 0 h 228"/>
                <a:gd name="T44" fmla="*/ 27 w 369"/>
                <a:gd name="T45" fmla="*/ 227 h 2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69"/>
                <a:gd name="T70" fmla="*/ 0 h 228"/>
                <a:gd name="T71" fmla="*/ 369 w 369"/>
                <a:gd name="T72" fmla="*/ 228 h 22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69" h="228">
                  <a:moveTo>
                    <a:pt x="267" y="39"/>
                  </a:moveTo>
                  <a:lnTo>
                    <a:pt x="306" y="64"/>
                  </a:lnTo>
                  <a:lnTo>
                    <a:pt x="314" y="86"/>
                  </a:lnTo>
                  <a:lnTo>
                    <a:pt x="298" y="86"/>
                  </a:lnTo>
                  <a:lnTo>
                    <a:pt x="314" y="94"/>
                  </a:lnTo>
                  <a:lnTo>
                    <a:pt x="298" y="103"/>
                  </a:lnTo>
                  <a:lnTo>
                    <a:pt x="306" y="125"/>
                  </a:lnTo>
                  <a:lnTo>
                    <a:pt x="298" y="125"/>
                  </a:lnTo>
                  <a:lnTo>
                    <a:pt x="338" y="165"/>
                  </a:lnTo>
                  <a:lnTo>
                    <a:pt x="361" y="165"/>
                  </a:lnTo>
                  <a:lnTo>
                    <a:pt x="353" y="188"/>
                  </a:lnTo>
                  <a:lnTo>
                    <a:pt x="369" y="196"/>
                  </a:lnTo>
                  <a:lnTo>
                    <a:pt x="361" y="211"/>
                  </a:lnTo>
                  <a:lnTo>
                    <a:pt x="329" y="196"/>
                  </a:lnTo>
                  <a:lnTo>
                    <a:pt x="267" y="228"/>
                  </a:lnTo>
                  <a:lnTo>
                    <a:pt x="212" y="211"/>
                  </a:lnTo>
                  <a:lnTo>
                    <a:pt x="189" y="220"/>
                  </a:lnTo>
                  <a:lnTo>
                    <a:pt x="125" y="181"/>
                  </a:lnTo>
                  <a:lnTo>
                    <a:pt x="63" y="196"/>
                  </a:lnTo>
                  <a:lnTo>
                    <a:pt x="0" y="165"/>
                  </a:lnTo>
                  <a:lnTo>
                    <a:pt x="39" y="133"/>
                  </a:lnTo>
                  <a:lnTo>
                    <a:pt x="235" y="0"/>
                  </a:lnTo>
                  <a:lnTo>
                    <a:pt x="267" y="39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52" name="Freeform 137"/>
            <p:cNvSpPr>
              <a:spLocks noChangeAspect="1"/>
            </p:cNvSpPr>
            <p:nvPr/>
          </p:nvSpPr>
          <p:spPr bwMode="auto">
            <a:xfrm>
              <a:off x="2610" y="1758"/>
              <a:ext cx="175" cy="201"/>
            </a:xfrm>
            <a:custGeom>
              <a:avLst/>
              <a:gdLst>
                <a:gd name="T0" fmla="*/ 7 w 188"/>
                <a:gd name="T1" fmla="*/ 676 h 190"/>
                <a:gd name="T2" fmla="*/ 7 w 188"/>
                <a:gd name="T3" fmla="*/ 761 h 190"/>
                <a:gd name="T4" fmla="*/ 9 w 188"/>
                <a:gd name="T5" fmla="*/ 290 h 190"/>
                <a:gd name="T6" fmla="*/ 11 w 188"/>
                <a:gd name="T7" fmla="*/ 146 h 190"/>
                <a:gd name="T8" fmla="*/ 15 w 188"/>
                <a:gd name="T9" fmla="*/ 0 h 190"/>
                <a:gd name="T10" fmla="*/ 19 w 188"/>
                <a:gd name="T11" fmla="*/ 193 h 190"/>
                <a:gd name="T12" fmla="*/ 18 w 188"/>
                <a:gd name="T13" fmla="*/ 579 h 190"/>
                <a:gd name="T14" fmla="*/ 10 w 188"/>
                <a:gd name="T15" fmla="*/ 1148 h 190"/>
                <a:gd name="T16" fmla="*/ 9 w 188"/>
                <a:gd name="T17" fmla="*/ 1058 h 190"/>
                <a:gd name="T18" fmla="*/ 7 w 188"/>
                <a:gd name="T19" fmla="*/ 953 h 190"/>
                <a:gd name="T20" fmla="*/ 0 w 188"/>
                <a:gd name="T21" fmla="*/ 676 h 190"/>
                <a:gd name="T22" fmla="*/ 7 w 188"/>
                <a:gd name="T23" fmla="*/ 676 h 1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8"/>
                <a:gd name="T37" fmla="*/ 0 h 190"/>
                <a:gd name="T38" fmla="*/ 188 w 188"/>
                <a:gd name="T39" fmla="*/ 190 h 19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8" h="190">
                  <a:moveTo>
                    <a:pt x="39" y="111"/>
                  </a:moveTo>
                  <a:lnTo>
                    <a:pt x="47" y="126"/>
                  </a:lnTo>
                  <a:lnTo>
                    <a:pt x="94" y="48"/>
                  </a:lnTo>
                  <a:lnTo>
                    <a:pt x="109" y="24"/>
                  </a:lnTo>
                  <a:lnTo>
                    <a:pt x="141" y="0"/>
                  </a:lnTo>
                  <a:lnTo>
                    <a:pt x="188" y="32"/>
                  </a:lnTo>
                  <a:lnTo>
                    <a:pt x="172" y="95"/>
                  </a:lnTo>
                  <a:lnTo>
                    <a:pt x="102" y="190"/>
                  </a:lnTo>
                  <a:lnTo>
                    <a:pt x="94" y="174"/>
                  </a:lnTo>
                  <a:lnTo>
                    <a:pt x="39" y="158"/>
                  </a:lnTo>
                  <a:lnTo>
                    <a:pt x="0" y="111"/>
                  </a:lnTo>
                  <a:lnTo>
                    <a:pt x="39" y="11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53" name="Freeform 138"/>
            <p:cNvSpPr>
              <a:spLocks noChangeAspect="1"/>
            </p:cNvSpPr>
            <p:nvPr/>
          </p:nvSpPr>
          <p:spPr bwMode="auto">
            <a:xfrm>
              <a:off x="2450" y="2778"/>
              <a:ext cx="160" cy="197"/>
            </a:xfrm>
            <a:custGeom>
              <a:avLst/>
              <a:gdLst>
                <a:gd name="T0" fmla="*/ 11 w 173"/>
                <a:gd name="T1" fmla="*/ 490 h 187"/>
                <a:gd name="T2" fmla="*/ 13 w 173"/>
                <a:gd name="T3" fmla="*/ 490 h 187"/>
                <a:gd name="T4" fmla="*/ 13 w 173"/>
                <a:gd name="T5" fmla="*/ 701 h 187"/>
                <a:gd name="T6" fmla="*/ 15 w 173"/>
                <a:gd name="T7" fmla="*/ 701 h 187"/>
                <a:gd name="T8" fmla="*/ 15 w 173"/>
                <a:gd name="T9" fmla="*/ 993 h 187"/>
                <a:gd name="T10" fmla="*/ 0 w 173"/>
                <a:gd name="T11" fmla="*/ 948 h 187"/>
                <a:gd name="T12" fmla="*/ 0 w 173"/>
                <a:gd name="T13" fmla="*/ 701 h 187"/>
                <a:gd name="T14" fmla="*/ 6 w 173"/>
                <a:gd name="T15" fmla="*/ 701 h 187"/>
                <a:gd name="T16" fmla="*/ 6 w 173"/>
                <a:gd name="T17" fmla="*/ 490 h 187"/>
                <a:gd name="T18" fmla="*/ 6 w 173"/>
                <a:gd name="T19" fmla="*/ 490 h 187"/>
                <a:gd name="T20" fmla="*/ 6 w 173"/>
                <a:gd name="T21" fmla="*/ 7 h 187"/>
                <a:gd name="T22" fmla="*/ 6 w 173"/>
                <a:gd name="T23" fmla="*/ 0 h 187"/>
                <a:gd name="T24" fmla="*/ 6 w 173"/>
                <a:gd name="T25" fmla="*/ 165 h 187"/>
                <a:gd name="T26" fmla="*/ 6 w 173"/>
                <a:gd name="T27" fmla="*/ 115 h 187"/>
                <a:gd name="T28" fmla="*/ 6 w 173"/>
                <a:gd name="T29" fmla="*/ 165 h 187"/>
                <a:gd name="T30" fmla="*/ 11 w 173"/>
                <a:gd name="T31" fmla="*/ 165 h 187"/>
                <a:gd name="T32" fmla="*/ 11 w 173"/>
                <a:gd name="T33" fmla="*/ 490 h 1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3"/>
                <a:gd name="T52" fmla="*/ 0 h 187"/>
                <a:gd name="T53" fmla="*/ 173 w 173"/>
                <a:gd name="T54" fmla="*/ 187 h 1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3" h="187">
                  <a:moveTo>
                    <a:pt x="126" y="93"/>
                  </a:moveTo>
                  <a:lnTo>
                    <a:pt x="149" y="93"/>
                  </a:lnTo>
                  <a:lnTo>
                    <a:pt x="149" y="133"/>
                  </a:lnTo>
                  <a:lnTo>
                    <a:pt x="173" y="133"/>
                  </a:lnTo>
                  <a:lnTo>
                    <a:pt x="173" y="187"/>
                  </a:lnTo>
                  <a:lnTo>
                    <a:pt x="0" y="179"/>
                  </a:lnTo>
                  <a:lnTo>
                    <a:pt x="0" y="133"/>
                  </a:lnTo>
                  <a:lnTo>
                    <a:pt x="8" y="133"/>
                  </a:lnTo>
                  <a:lnTo>
                    <a:pt x="8" y="93"/>
                  </a:lnTo>
                  <a:lnTo>
                    <a:pt x="23" y="93"/>
                  </a:lnTo>
                  <a:lnTo>
                    <a:pt x="23" y="7"/>
                  </a:lnTo>
                  <a:lnTo>
                    <a:pt x="39" y="0"/>
                  </a:lnTo>
                  <a:lnTo>
                    <a:pt x="55" y="31"/>
                  </a:lnTo>
                  <a:lnTo>
                    <a:pt x="71" y="23"/>
                  </a:lnTo>
                  <a:lnTo>
                    <a:pt x="71" y="31"/>
                  </a:lnTo>
                  <a:lnTo>
                    <a:pt x="126" y="31"/>
                  </a:lnTo>
                  <a:lnTo>
                    <a:pt x="126" y="9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54" name="Freeform 139"/>
            <p:cNvSpPr>
              <a:spLocks noChangeAspect="1"/>
            </p:cNvSpPr>
            <p:nvPr/>
          </p:nvSpPr>
          <p:spPr bwMode="auto">
            <a:xfrm>
              <a:off x="4136" y="2321"/>
              <a:ext cx="316" cy="415"/>
            </a:xfrm>
            <a:custGeom>
              <a:avLst/>
              <a:gdLst>
                <a:gd name="T0" fmla="*/ 28 w 339"/>
                <a:gd name="T1" fmla="*/ 83 h 393"/>
                <a:gd name="T2" fmla="*/ 27 w 339"/>
                <a:gd name="T3" fmla="*/ 358 h 393"/>
                <a:gd name="T4" fmla="*/ 29 w 339"/>
                <a:gd name="T5" fmla="*/ 583 h 393"/>
                <a:gd name="T6" fmla="*/ 30 w 339"/>
                <a:gd name="T7" fmla="*/ 583 h 393"/>
                <a:gd name="T8" fmla="*/ 29 w 339"/>
                <a:gd name="T9" fmla="*/ 630 h 393"/>
                <a:gd name="T10" fmla="*/ 30 w 339"/>
                <a:gd name="T11" fmla="*/ 717 h 393"/>
                <a:gd name="T12" fmla="*/ 30 w 339"/>
                <a:gd name="T13" fmla="*/ 765 h 393"/>
                <a:gd name="T14" fmla="*/ 33 w 339"/>
                <a:gd name="T15" fmla="*/ 850 h 393"/>
                <a:gd name="T16" fmla="*/ 33 w 339"/>
                <a:gd name="T17" fmla="*/ 1042 h 393"/>
                <a:gd name="T18" fmla="*/ 33 w 339"/>
                <a:gd name="T19" fmla="*/ 1074 h 393"/>
                <a:gd name="T20" fmla="*/ 33 w 339"/>
                <a:gd name="T21" fmla="*/ 1074 h 393"/>
                <a:gd name="T22" fmla="*/ 34 w 339"/>
                <a:gd name="T23" fmla="*/ 1209 h 393"/>
                <a:gd name="T24" fmla="*/ 33 w 339"/>
                <a:gd name="T25" fmla="*/ 1306 h 393"/>
                <a:gd name="T26" fmla="*/ 34 w 339"/>
                <a:gd name="T27" fmla="*/ 1446 h 393"/>
                <a:gd name="T28" fmla="*/ 34 w 339"/>
                <a:gd name="T29" fmla="*/ 1565 h 393"/>
                <a:gd name="T30" fmla="*/ 33 w 339"/>
                <a:gd name="T31" fmla="*/ 1660 h 393"/>
                <a:gd name="T32" fmla="*/ 35 w 339"/>
                <a:gd name="T33" fmla="*/ 1800 h 393"/>
                <a:gd name="T34" fmla="*/ 24 w 339"/>
                <a:gd name="T35" fmla="*/ 2152 h 393"/>
                <a:gd name="T36" fmla="*/ 23 w 339"/>
                <a:gd name="T37" fmla="*/ 2248 h 393"/>
                <a:gd name="T38" fmla="*/ 12 w 339"/>
                <a:gd name="T39" fmla="*/ 1963 h 393"/>
                <a:gd name="T40" fmla="*/ 7 w 339"/>
                <a:gd name="T41" fmla="*/ 1565 h 393"/>
                <a:gd name="T42" fmla="*/ 7 w 339"/>
                <a:gd name="T43" fmla="*/ 1565 h 393"/>
                <a:gd name="T44" fmla="*/ 0 w 339"/>
                <a:gd name="T45" fmla="*/ 1446 h 393"/>
                <a:gd name="T46" fmla="*/ 7 w 339"/>
                <a:gd name="T47" fmla="*/ 543 h 393"/>
                <a:gd name="T48" fmla="*/ 23 w 339"/>
                <a:gd name="T49" fmla="*/ 0 h 393"/>
                <a:gd name="T50" fmla="*/ 28 w 339"/>
                <a:gd name="T51" fmla="*/ 83 h 3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39"/>
                <a:gd name="T79" fmla="*/ 0 h 393"/>
                <a:gd name="T80" fmla="*/ 339 w 339"/>
                <a:gd name="T81" fmla="*/ 393 h 3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39" h="393">
                  <a:moveTo>
                    <a:pt x="260" y="15"/>
                  </a:moveTo>
                  <a:lnTo>
                    <a:pt x="252" y="63"/>
                  </a:lnTo>
                  <a:lnTo>
                    <a:pt x="276" y="102"/>
                  </a:lnTo>
                  <a:lnTo>
                    <a:pt x="284" y="102"/>
                  </a:lnTo>
                  <a:lnTo>
                    <a:pt x="276" y="110"/>
                  </a:lnTo>
                  <a:lnTo>
                    <a:pt x="284" y="126"/>
                  </a:lnTo>
                  <a:lnTo>
                    <a:pt x="284" y="134"/>
                  </a:lnTo>
                  <a:lnTo>
                    <a:pt x="308" y="149"/>
                  </a:lnTo>
                  <a:lnTo>
                    <a:pt x="308" y="181"/>
                  </a:lnTo>
                  <a:lnTo>
                    <a:pt x="315" y="188"/>
                  </a:lnTo>
                  <a:lnTo>
                    <a:pt x="308" y="188"/>
                  </a:lnTo>
                  <a:lnTo>
                    <a:pt x="323" y="212"/>
                  </a:lnTo>
                  <a:lnTo>
                    <a:pt x="308" y="228"/>
                  </a:lnTo>
                  <a:lnTo>
                    <a:pt x="323" y="251"/>
                  </a:lnTo>
                  <a:lnTo>
                    <a:pt x="323" y="274"/>
                  </a:lnTo>
                  <a:lnTo>
                    <a:pt x="315" y="291"/>
                  </a:lnTo>
                  <a:lnTo>
                    <a:pt x="339" y="314"/>
                  </a:lnTo>
                  <a:lnTo>
                    <a:pt x="228" y="377"/>
                  </a:lnTo>
                  <a:lnTo>
                    <a:pt x="221" y="393"/>
                  </a:lnTo>
                  <a:lnTo>
                    <a:pt x="110" y="345"/>
                  </a:lnTo>
                  <a:lnTo>
                    <a:pt x="39" y="274"/>
                  </a:lnTo>
                  <a:lnTo>
                    <a:pt x="7" y="274"/>
                  </a:lnTo>
                  <a:lnTo>
                    <a:pt x="0" y="251"/>
                  </a:lnTo>
                  <a:lnTo>
                    <a:pt x="70" y="94"/>
                  </a:lnTo>
                  <a:lnTo>
                    <a:pt x="221" y="0"/>
                  </a:lnTo>
                  <a:lnTo>
                    <a:pt x="260" y="15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55" name="Freeform 140"/>
            <p:cNvSpPr>
              <a:spLocks noChangeAspect="1"/>
            </p:cNvSpPr>
            <p:nvPr/>
          </p:nvSpPr>
          <p:spPr bwMode="auto">
            <a:xfrm>
              <a:off x="2055" y="3780"/>
              <a:ext cx="197" cy="274"/>
            </a:xfrm>
            <a:custGeom>
              <a:avLst/>
              <a:gdLst>
                <a:gd name="T0" fmla="*/ 6 w 213"/>
                <a:gd name="T1" fmla="*/ 1376 h 259"/>
                <a:gd name="T2" fmla="*/ 6 w 213"/>
                <a:gd name="T3" fmla="*/ 1085 h 259"/>
                <a:gd name="T4" fmla="*/ 6 w 213"/>
                <a:gd name="T5" fmla="*/ 948 h 259"/>
                <a:gd name="T6" fmla="*/ 6 w 213"/>
                <a:gd name="T7" fmla="*/ 853 h 259"/>
                <a:gd name="T8" fmla="*/ 6 w 213"/>
                <a:gd name="T9" fmla="*/ 571 h 259"/>
                <a:gd name="T10" fmla="*/ 6 w 213"/>
                <a:gd name="T11" fmla="*/ 478 h 259"/>
                <a:gd name="T12" fmla="*/ 6 w 213"/>
                <a:gd name="T13" fmla="*/ 478 h 259"/>
                <a:gd name="T14" fmla="*/ 6 w 213"/>
                <a:gd name="T15" fmla="*/ 287 h 259"/>
                <a:gd name="T16" fmla="*/ 0 w 213"/>
                <a:gd name="T17" fmla="*/ 0 h 259"/>
                <a:gd name="T18" fmla="*/ 6 w 213"/>
                <a:gd name="T19" fmla="*/ 0 h 259"/>
                <a:gd name="T20" fmla="*/ 17 w 213"/>
                <a:gd name="T21" fmla="*/ 88 h 259"/>
                <a:gd name="T22" fmla="*/ 17 w 213"/>
                <a:gd name="T23" fmla="*/ 138 h 259"/>
                <a:gd name="T24" fmla="*/ 16 w 213"/>
                <a:gd name="T25" fmla="*/ 138 h 259"/>
                <a:gd name="T26" fmla="*/ 16 w 213"/>
                <a:gd name="T27" fmla="*/ 853 h 259"/>
                <a:gd name="T28" fmla="*/ 16 w 213"/>
                <a:gd name="T29" fmla="*/ 1052 h 259"/>
                <a:gd name="T30" fmla="*/ 15 w 213"/>
                <a:gd name="T31" fmla="*/ 1186 h 259"/>
                <a:gd name="T32" fmla="*/ 10 w 213"/>
                <a:gd name="T33" fmla="*/ 1376 h 259"/>
                <a:gd name="T34" fmla="*/ 9 w 213"/>
                <a:gd name="T35" fmla="*/ 1474 h 259"/>
                <a:gd name="T36" fmla="*/ 10 w 213"/>
                <a:gd name="T37" fmla="*/ 1572 h 259"/>
                <a:gd name="T38" fmla="*/ 6 w 213"/>
                <a:gd name="T39" fmla="*/ 1376 h 25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3"/>
                <a:gd name="T61" fmla="*/ 0 h 259"/>
                <a:gd name="T62" fmla="*/ 213 w 213"/>
                <a:gd name="T63" fmla="*/ 259 h 25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3" h="259">
                  <a:moveTo>
                    <a:pt x="78" y="227"/>
                  </a:moveTo>
                  <a:lnTo>
                    <a:pt x="63" y="180"/>
                  </a:lnTo>
                  <a:lnTo>
                    <a:pt x="78" y="157"/>
                  </a:lnTo>
                  <a:lnTo>
                    <a:pt x="63" y="141"/>
                  </a:lnTo>
                  <a:lnTo>
                    <a:pt x="31" y="94"/>
                  </a:lnTo>
                  <a:lnTo>
                    <a:pt x="31" y="78"/>
                  </a:lnTo>
                  <a:lnTo>
                    <a:pt x="24" y="78"/>
                  </a:lnTo>
                  <a:lnTo>
                    <a:pt x="24" y="47"/>
                  </a:lnTo>
                  <a:lnTo>
                    <a:pt x="0" y="0"/>
                  </a:lnTo>
                  <a:lnTo>
                    <a:pt x="78" y="0"/>
                  </a:lnTo>
                  <a:lnTo>
                    <a:pt x="213" y="15"/>
                  </a:lnTo>
                  <a:lnTo>
                    <a:pt x="213" y="23"/>
                  </a:lnTo>
                  <a:lnTo>
                    <a:pt x="189" y="23"/>
                  </a:lnTo>
                  <a:lnTo>
                    <a:pt x="189" y="141"/>
                  </a:lnTo>
                  <a:lnTo>
                    <a:pt x="189" y="172"/>
                  </a:lnTo>
                  <a:lnTo>
                    <a:pt x="174" y="196"/>
                  </a:lnTo>
                  <a:lnTo>
                    <a:pt x="118" y="227"/>
                  </a:lnTo>
                  <a:lnTo>
                    <a:pt x="110" y="242"/>
                  </a:lnTo>
                  <a:lnTo>
                    <a:pt x="118" y="259"/>
                  </a:lnTo>
                  <a:lnTo>
                    <a:pt x="78" y="227"/>
                  </a:lnTo>
                  <a:close/>
                </a:path>
              </a:pathLst>
            </a:custGeom>
            <a:solidFill>
              <a:srgbClr val="C000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56" name="Freeform 141"/>
            <p:cNvSpPr>
              <a:spLocks noChangeAspect="1"/>
            </p:cNvSpPr>
            <p:nvPr/>
          </p:nvSpPr>
          <p:spPr bwMode="auto">
            <a:xfrm>
              <a:off x="2398" y="2082"/>
              <a:ext cx="277" cy="133"/>
            </a:xfrm>
            <a:custGeom>
              <a:avLst/>
              <a:gdLst>
                <a:gd name="T0" fmla="*/ 26 w 299"/>
                <a:gd name="T1" fmla="*/ 388 h 125"/>
                <a:gd name="T2" fmla="*/ 23 w 299"/>
                <a:gd name="T3" fmla="*/ 563 h 125"/>
                <a:gd name="T4" fmla="*/ 23 w 299"/>
                <a:gd name="T5" fmla="*/ 794 h 125"/>
                <a:gd name="T6" fmla="*/ 23 w 299"/>
                <a:gd name="T7" fmla="*/ 915 h 125"/>
                <a:gd name="T8" fmla="*/ 16 w 299"/>
                <a:gd name="T9" fmla="*/ 852 h 125"/>
                <a:gd name="T10" fmla="*/ 8 w 299"/>
                <a:gd name="T11" fmla="*/ 852 h 125"/>
                <a:gd name="T12" fmla="*/ 6 w 299"/>
                <a:gd name="T13" fmla="*/ 794 h 125"/>
                <a:gd name="T14" fmla="*/ 6 w 299"/>
                <a:gd name="T15" fmla="*/ 794 h 125"/>
                <a:gd name="T16" fmla="*/ 6 w 299"/>
                <a:gd name="T17" fmla="*/ 852 h 125"/>
                <a:gd name="T18" fmla="*/ 0 w 299"/>
                <a:gd name="T19" fmla="*/ 678 h 125"/>
                <a:gd name="T20" fmla="*/ 0 w 299"/>
                <a:gd name="T21" fmla="*/ 563 h 125"/>
                <a:gd name="T22" fmla="*/ 6 w 299"/>
                <a:gd name="T23" fmla="*/ 563 h 125"/>
                <a:gd name="T24" fmla="*/ 6 w 299"/>
                <a:gd name="T25" fmla="*/ 563 h 125"/>
                <a:gd name="T26" fmla="*/ 6 w 299"/>
                <a:gd name="T27" fmla="*/ 342 h 125"/>
                <a:gd name="T28" fmla="*/ 7 w 299"/>
                <a:gd name="T29" fmla="*/ 234 h 125"/>
                <a:gd name="T30" fmla="*/ 7 w 299"/>
                <a:gd name="T31" fmla="*/ 0 h 125"/>
                <a:gd name="T32" fmla="*/ 10 w 299"/>
                <a:gd name="T33" fmla="*/ 0 h 125"/>
                <a:gd name="T34" fmla="*/ 21 w 299"/>
                <a:gd name="T35" fmla="*/ 111 h 125"/>
                <a:gd name="T36" fmla="*/ 21 w 299"/>
                <a:gd name="T37" fmla="*/ 234 h 125"/>
                <a:gd name="T38" fmla="*/ 25 w 299"/>
                <a:gd name="T39" fmla="*/ 342 h 125"/>
                <a:gd name="T40" fmla="*/ 26 w 299"/>
                <a:gd name="T41" fmla="*/ 388 h 12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99"/>
                <a:gd name="T64" fmla="*/ 0 h 125"/>
                <a:gd name="T65" fmla="*/ 299 w 299"/>
                <a:gd name="T66" fmla="*/ 125 h 12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99" h="125">
                  <a:moveTo>
                    <a:pt x="299" y="54"/>
                  </a:moveTo>
                  <a:lnTo>
                    <a:pt x="268" y="78"/>
                  </a:lnTo>
                  <a:lnTo>
                    <a:pt x="268" y="109"/>
                  </a:lnTo>
                  <a:lnTo>
                    <a:pt x="268" y="125"/>
                  </a:lnTo>
                  <a:lnTo>
                    <a:pt x="181" y="117"/>
                  </a:lnTo>
                  <a:lnTo>
                    <a:pt x="94" y="117"/>
                  </a:lnTo>
                  <a:lnTo>
                    <a:pt x="78" y="109"/>
                  </a:lnTo>
                  <a:lnTo>
                    <a:pt x="55" y="109"/>
                  </a:lnTo>
                  <a:lnTo>
                    <a:pt x="16" y="117"/>
                  </a:lnTo>
                  <a:lnTo>
                    <a:pt x="0" y="94"/>
                  </a:lnTo>
                  <a:lnTo>
                    <a:pt x="0" y="78"/>
                  </a:lnTo>
                  <a:lnTo>
                    <a:pt x="16" y="78"/>
                  </a:lnTo>
                  <a:lnTo>
                    <a:pt x="55" y="78"/>
                  </a:lnTo>
                  <a:lnTo>
                    <a:pt x="55" y="47"/>
                  </a:lnTo>
                  <a:lnTo>
                    <a:pt x="87" y="32"/>
                  </a:lnTo>
                  <a:lnTo>
                    <a:pt x="87" y="0"/>
                  </a:lnTo>
                  <a:lnTo>
                    <a:pt x="110" y="0"/>
                  </a:lnTo>
                  <a:lnTo>
                    <a:pt x="244" y="16"/>
                  </a:lnTo>
                  <a:lnTo>
                    <a:pt x="244" y="32"/>
                  </a:lnTo>
                  <a:lnTo>
                    <a:pt x="291" y="47"/>
                  </a:lnTo>
                  <a:lnTo>
                    <a:pt x="299" y="5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57" name="Freeform 142"/>
            <p:cNvSpPr>
              <a:spLocks noChangeAspect="1"/>
            </p:cNvSpPr>
            <p:nvPr/>
          </p:nvSpPr>
          <p:spPr bwMode="auto">
            <a:xfrm>
              <a:off x="3079" y="1088"/>
              <a:ext cx="240" cy="180"/>
            </a:xfrm>
            <a:custGeom>
              <a:avLst/>
              <a:gdLst>
                <a:gd name="T0" fmla="*/ 18 w 258"/>
                <a:gd name="T1" fmla="*/ 335 h 170"/>
                <a:gd name="T2" fmla="*/ 20 w 258"/>
                <a:gd name="T3" fmla="*/ 385 h 170"/>
                <a:gd name="T4" fmla="*/ 21 w 258"/>
                <a:gd name="T5" fmla="*/ 484 h 170"/>
                <a:gd name="T6" fmla="*/ 25 w 258"/>
                <a:gd name="T7" fmla="*/ 673 h 170"/>
                <a:gd name="T8" fmla="*/ 20 w 258"/>
                <a:gd name="T9" fmla="*/ 915 h 170"/>
                <a:gd name="T10" fmla="*/ 7 w 258"/>
                <a:gd name="T11" fmla="*/ 1064 h 170"/>
                <a:gd name="T12" fmla="*/ 0 w 258"/>
                <a:gd name="T13" fmla="*/ 915 h 170"/>
                <a:gd name="T14" fmla="*/ 7 w 258"/>
                <a:gd name="T15" fmla="*/ 88 h 170"/>
                <a:gd name="T16" fmla="*/ 9 w 258"/>
                <a:gd name="T17" fmla="*/ 0 h 170"/>
                <a:gd name="T18" fmla="*/ 18 w 258"/>
                <a:gd name="T19" fmla="*/ 335 h 1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8"/>
                <a:gd name="T31" fmla="*/ 0 h 170"/>
                <a:gd name="T32" fmla="*/ 258 w 258"/>
                <a:gd name="T33" fmla="*/ 170 h 1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8" h="170">
                  <a:moveTo>
                    <a:pt x="172" y="54"/>
                  </a:moveTo>
                  <a:lnTo>
                    <a:pt x="211" y="62"/>
                  </a:lnTo>
                  <a:lnTo>
                    <a:pt x="226" y="78"/>
                  </a:lnTo>
                  <a:lnTo>
                    <a:pt x="258" y="108"/>
                  </a:lnTo>
                  <a:lnTo>
                    <a:pt x="211" y="147"/>
                  </a:lnTo>
                  <a:lnTo>
                    <a:pt x="54" y="170"/>
                  </a:lnTo>
                  <a:lnTo>
                    <a:pt x="0" y="147"/>
                  </a:lnTo>
                  <a:lnTo>
                    <a:pt x="78" y="15"/>
                  </a:lnTo>
                  <a:lnTo>
                    <a:pt x="93" y="0"/>
                  </a:lnTo>
                  <a:lnTo>
                    <a:pt x="172" y="5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58" name="Freeform 143"/>
            <p:cNvSpPr>
              <a:spLocks noChangeAspect="1"/>
            </p:cNvSpPr>
            <p:nvPr/>
          </p:nvSpPr>
          <p:spPr bwMode="auto">
            <a:xfrm>
              <a:off x="2030" y="2920"/>
              <a:ext cx="279" cy="220"/>
            </a:xfrm>
            <a:custGeom>
              <a:avLst/>
              <a:gdLst>
                <a:gd name="T0" fmla="*/ 0 w 299"/>
                <a:gd name="T1" fmla="*/ 766 h 209"/>
                <a:gd name="T2" fmla="*/ 0 w 299"/>
                <a:gd name="T3" fmla="*/ 681 h 209"/>
                <a:gd name="T4" fmla="*/ 7 w 299"/>
                <a:gd name="T5" fmla="*/ 563 h 209"/>
                <a:gd name="T6" fmla="*/ 0 w 299"/>
                <a:gd name="T7" fmla="*/ 363 h 209"/>
                <a:gd name="T8" fmla="*/ 7 w 299"/>
                <a:gd name="T9" fmla="*/ 236 h 209"/>
                <a:gd name="T10" fmla="*/ 7 w 299"/>
                <a:gd name="T11" fmla="*/ 119 h 209"/>
                <a:gd name="T12" fmla="*/ 7 w 299"/>
                <a:gd name="T13" fmla="*/ 119 h 209"/>
                <a:gd name="T14" fmla="*/ 7 w 299"/>
                <a:gd name="T15" fmla="*/ 75 h 209"/>
                <a:gd name="T16" fmla="*/ 12 w 299"/>
                <a:gd name="T17" fmla="*/ 0 h 209"/>
                <a:gd name="T18" fmla="*/ 33 w 299"/>
                <a:gd name="T19" fmla="*/ 0 h 209"/>
                <a:gd name="T20" fmla="*/ 33 w 299"/>
                <a:gd name="T21" fmla="*/ 0 h 209"/>
                <a:gd name="T22" fmla="*/ 33 w 299"/>
                <a:gd name="T23" fmla="*/ 162 h 209"/>
                <a:gd name="T24" fmla="*/ 33 w 299"/>
                <a:gd name="T25" fmla="*/ 236 h 209"/>
                <a:gd name="T26" fmla="*/ 33 w 299"/>
                <a:gd name="T27" fmla="*/ 275 h 209"/>
                <a:gd name="T28" fmla="*/ 33 w 299"/>
                <a:gd name="T29" fmla="*/ 681 h 209"/>
                <a:gd name="T30" fmla="*/ 33 w 299"/>
                <a:gd name="T31" fmla="*/ 1081 h 209"/>
                <a:gd name="T32" fmla="*/ 13 w 299"/>
                <a:gd name="T33" fmla="*/ 1081 h 209"/>
                <a:gd name="T34" fmla="*/ 7 w 299"/>
                <a:gd name="T35" fmla="*/ 1002 h 209"/>
                <a:gd name="T36" fmla="*/ 8 w 299"/>
                <a:gd name="T37" fmla="*/ 923 h 209"/>
                <a:gd name="T38" fmla="*/ 7 w 299"/>
                <a:gd name="T39" fmla="*/ 923 h 209"/>
                <a:gd name="T40" fmla="*/ 0 w 299"/>
                <a:gd name="T41" fmla="*/ 877 h 209"/>
                <a:gd name="T42" fmla="*/ 0 w 299"/>
                <a:gd name="T43" fmla="*/ 766 h 2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99"/>
                <a:gd name="T67" fmla="*/ 0 h 209"/>
                <a:gd name="T68" fmla="*/ 299 w 299"/>
                <a:gd name="T69" fmla="*/ 209 h 20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99" h="209">
                  <a:moveTo>
                    <a:pt x="0" y="147"/>
                  </a:moveTo>
                  <a:lnTo>
                    <a:pt x="0" y="132"/>
                  </a:lnTo>
                  <a:lnTo>
                    <a:pt x="16" y="108"/>
                  </a:lnTo>
                  <a:lnTo>
                    <a:pt x="0" y="70"/>
                  </a:lnTo>
                  <a:lnTo>
                    <a:pt x="32" y="46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63" y="15"/>
                  </a:lnTo>
                  <a:lnTo>
                    <a:pt x="102" y="0"/>
                  </a:lnTo>
                  <a:lnTo>
                    <a:pt x="292" y="0"/>
                  </a:lnTo>
                  <a:lnTo>
                    <a:pt x="299" y="0"/>
                  </a:lnTo>
                  <a:lnTo>
                    <a:pt x="299" y="31"/>
                  </a:lnTo>
                  <a:lnTo>
                    <a:pt x="292" y="46"/>
                  </a:lnTo>
                  <a:lnTo>
                    <a:pt x="299" y="54"/>
                  </a:lnTo>
                  <a:lnTo>
                    <a:pt x="299" y="132"/>
                  </a:lnTo>
                  <a:lnTo>
                    <a:pt x="292" y="209"/>
                  </a:lnTo>
                  <a:lnTo>
                    <a:pt x="110" y="209"/>
                  </a:lnTo>
                  <a:lnTo>
                    <a:pt x="63" y="194"/>
                  </a:lnTo>
                  <a:lnTo>
                    <a:pt x="78" y="179"/>
                  </a:lnTo>
                  <a:lnTo>
                    <a:pt x="16" y="179"/>
                  </a:lnTo>
                  <a:lnTo>
                    <a:pt x="0" y="170"/>
                  </a:lnTo>
                  <a:lnTo>
                    <a:pt x="0" y="14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59" name="Freeform 144"/>
            <p:cNvSpPr>
              <a:spLocks noChangeAspect="1"/>
            </p:cNvSpPr>
            <p:nvPr/>
          </p:nvSpPr>
          <p:spPr bwMode="auto">
            <a:xfrm>
              <a:off x="2442" y="2920"/>
              <a:ext cx="343" cy="270"/>
            </a:xfrm>
            <a:custGeom>
              <a:avLst/>
              <a:gdLst>
                <a:gd name="T0" fmla="*/ 32 w 370"/>
                <a:gd name="T1" fmla="*/ 1113 h 256"/>
                <a:gd name="T2" fmla="*/ 32 w 370"/>
                <a:gd name="T3" fmla="*/ 1239 h 256"/>
                <a:gd name="T4" fmla="*/ 6 w 370"/>
                <a:gd name="T5" fmla="*/ 1239 h 256"/>
                <a:gd name="T6" fmla="*/ 6 w 370"/>
                <a:gd name="T7" fmla="*/ 1402 h 256"/>
                <a:gd name="T8" fmla="*/ 0 w 370"/>
                <a:gd name="T9" fmla="*/ 1064 h 256"/>
                <a:gd name="T10" fmla="*/ 6 w 370"/>
                <a:gd name="T11" fmla="*/ 387 h 256"/>
                <a:gd name="T12" fmla="*/ 6 w 370"/>
                <a:gd name="T13" fmla="*/ 257 h 256"/>
                <a:gd name="T14" fmla="*/ 17 w 370"/>
                <a:gd name="T15" fmla="*/ 297 h 256"/>
                <a:gd name="T16" fmla="*/ 17 w 370"/>
                <a:gd name="T17" fmla="*/ 0 h 256"/>
                <a:gd name="T18" fmla="*/ 19 w 370"/>
                <a:gd name="T19" fmla="*/ 0 h 256"/>
                <a:gd name="T20" fmla="*/ 19 w 370"/>
                <a:gd name="T21" fmla="*/ 169 h 256"/>
                <a:gd name="T22" fmla="*/ 22 w 370"/>
                <a:gd name="T23" fmla="*/ 129 h 256"/>
                <a:gd name="T24" fmla="*/ 26 w 370"/>
                <a:gd name="T25" fmla="*/ 257 h 256"/>
                <a:gd name="T26" fmla="*/ 25 w 370"/>
                <a:gd name="T27" fmla="*/ 297 h 256"/>
                <a:gd name="T28" fmla="*/ 29 w 370"/>
                <a:gd name="T29" fmla="*/ 562 h 256"/>
                <a:gd name="T30" fmla="*/ 29 w 370"/>
                <a:gd name="T31" fmla="*/ 725 h 256"/>
                <a:gd name="T32" fmla="*/ 30 w 370"/>
                <a:gd name="T33" fmla="*/ 773 h 256"/>
                <a:gd name="T34" fmla="*/ 32 w 370"/>
                <a:gd name="T35" fmla="*/ 1113 h 2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70"/>
                <a:gd name="T55" fmla="*/ 0 h 256"/>
                <a:gd name="T56" fmla="*/ 370 w 370"/>
                <a:gd name="T57" fmla="*/ 256 h 2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70" h="256">
                  <a:moveTo>
                    <a:pt x="370" y="202"/>
                  </a:moveTo>
                  <a:lnTo>
                    <a:pt x="370" y="226"/>
                  </a:lnTo>
                  <a:lnTo>
                    <a:pt x="71" y="226"/>
                  </a:lnTo>
                  <a:lnTo>
                    <a:pt x="71" y="256"/>
                  </a:lnTo>
                  <a:lnTo>
                    <a:pt x="0" y="194"/>
                  </a:lnTo>
                  <a:lnTo>
                    <a:pt x="7" y="70"/>
                  </a:lnTo>
                  <a:lnTo>
                    <a:pt x="7" y="46"/>
                  </a:lnTo>
                  <a:lnTo>
                    <a:pt x="181" y="54"/>
                  </a:lnTo>
                  <a:lnTo>
                    <a:pt x="181" y="0"/>
                  </a:lnTo>
                  <a:lnTo>
                    <a:pt x="220" y="0"/>
                  </a:lnTo>
                  <a:lnTo>
                    <a:pt x="220" y="31"/>
                  </a:lnTo>
                  <a:lnTo>
                    <a:pt x="252" y="24"/>
                  </a:lnTo>
                  <a:lnTo>
                    <a:pt x="291" y="46"/>
                  </a:lnTo>
                  <a:lnTo>
                    <a:pt x="283" y="54"/>
                  </a:lnTo>
                  <a:lnTo>
                    <a:pt x="322" y="101"/>
                  </a:lnTo>
                  <a:lnTo>
                    <a:pt x="322" y="132"/>
                  </a:lnTo>
                  <a:lnTo>
                    <a:pt x="339" y="140"/>
                  </a:lnTo>
                  <a:lnTo>
                    <a:pt x="370" y="202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60" name="Freeform 145"/>
            <p:cNvSpPr>
              <a:spLocks noChangeAspect="1"/>
            </p:cNvSpPr>
            <p:nvPr/>
          </p:nvSpPr>
          <p:spPr bwMode="auto">
            <a:xfrm>
              <a:off x="2273" y="2429"/>
              <a:ext cx="270" cy="285"/>
            </a:xfrm>
            <a:custGeom>
              <a:avLst/>
              <a:gdLst>
                <a:gd name="T0" fmla="*/ 0 w 291"/>
                <a:gd name="T1" fmla="*/ 1915 h 268"/>
                <a:gd name="T2" fmla="*/ 6 w 291"/>
                <a:gd name="T3" fmla="*/ 1686 h 268"/>
                <a:gd name="T4" fmla="*/ 0 w 291"/>
                <a:gd name="T5" fmla="*/ 1686 h 268"/>
                <a:gd name="T6" fmla="*/ 0 w 291"/>
                <a:gd name="T7" fmla="*/ 1513 h 268"/>
                <a:gd name="T8" fmla="*/ 0 w 291"/>
                <a:gd name="T9" fmla="*/ 1064 h 268"/>
                <a:gd name="T10" fmla="*/ 0 w 291"/>
                <a:gd name="T11" fmla="*/ 907 h 268"/>
                <a:gd name="T12" fmla="*/ 0 w 291"/>
                <a:gd name="T13" fmla="*/ 340 h 268"/>
                <a:gd name="T14" fmla="*/ 0 w 291"/>
                <a:gd name="T15" fmla="*/ 224 h 268"/>
                <a:gd name="T16" fmla="*/ 7 w 291"/>
                <a:gd name="T17" fmla="*/ 224 h 268"/>
                <a:gd name="T18" fmla="*/ 13 w 291"/>
                <a:gd name="T19" fmla="*/ 0 h 268"/>
                <a:gd name="T20" fmla="*/ 15 w 291"/>
                <a:gd name="T21" fmla="*/ 66 h 268"/>
                <a:gd name="T22" fmla="*/ 14 w 291"/>
                <a:gd name="T23" fmla="*/ 184 h 268"/>
                <a:gd name="T24" fmla="*/ 16 w 291"/>
                <a:gd name="T25" fmla="*/ 184 h 268"/>
                <a:gd name="T26" fmla="*/ 16 w 291"/>
                <a:gd name="T27" fmla="*/ 340 h 268"/>
                <a:gd name="T28" fmla="*/ 18 w 291"/>
                <a:gd name="T29" fmla="*/ 340 h 268"/>
                <a:gd name="T30" fmla="*/ 19 w 291"/>
                <a:gd name="T31" fmla="*/ 563 h 268"/>
                <a:gd name="T32" fmla="*/ 22 w 291"/>
                <a:gd name="T33" fmla="*/ 563 h 268"/>
                <a:gd name="T34" fmla="*/ 23 w 291"/>
                <a:gd name="T35" fmla="*/ 677 h 268"/>
                <a:gd name="T36" fmla="*/ 27 w 291"/>
                <a:gd name="T37" fmla="*/ 782 h 268"/>
                <a:gd name="T38" fmla="*/ 23 w 291"/>
                <a:gd name="T39" fmla="*/ 845 h 268"/>
                <a:gd name="T40" fmla="*/ 23 w 291"/>
                <a:gd name="T41" fmla="*/ 1064 h 268"/>
                <a:gd name="T42" fmla="*/ 21 w 291"/>
                <a:gd name="T43" fmla="*/ 1064 h 268"/>
                <a:gd name="T44" fmla="*/ 21 w 291"/>
                <a:gd name="T45" fmla="*/ 1302 h 268"/>
                <a:gd name="T46" fmla="*/ 19 w 291"/>
                <a:gd name="T47" fmla="*/ 1360 h 268"/>
                <a:gd name="T48" fmla="*/ 19 w 291"/>
                <a:gd name="T49" fmla="*/ 1686 h 268"/>
                <a:gd name="T50" fmla="*/ 17 w 291"/>
                <a:gd name="T51" fmla="*/ 1686 h 268"/>
                <a:gd name="T52" fmla="*/ 9 w 291"/>
                <a:gd name="T53" fmla="*/ 1740 h 268"/>
                <a:gd name="T54" fmla="*/ 7 w 291"/>
                <a:gd name="T55" fmla="*/ 1793 h 268"/>
                <a:gd name="T56" fmla="*/ 6 w 291"/>
                <a:gd name="T57" fmla="*/ 1793 h 268"/>
                <a:gd name="T58" fmla="*/ 0 w 291"/>
                <a:gd name="T59" fmla="*/ 1915 h 26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1"/>
                <a:gd name="T91" fmla="*/ 0 h 268"/>
                <a:gd name="T92" fmla="*/ 291 w 291"/>
                <a:gd name="T93" fmla="*/ 268 h 26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1" h="268">
                  <a:moveTo>
                    <a:pt x="0" y="268"/>
                  </a:moveTo>
                  <a:lnTo>
                    <a:pt x="16" y="236"/>
                  </a:lnTo>
                  <a:lnTo>
                    <a:pt x="0" y="236"/>
                  </a:lnTo>
                  <a:lnTo>
                    <a:pt x="0" y="212"/>
                  </a:lnTo>
                  <a:lnTo>
                    <a:pt x="0" y="149"/>
                  </a:lnTo>
                  <a:lnTo>
                    <a:pt x="0" y="126"/>
                  </a:lnTo>
                  <a:lnTo>
                    <a:pt x="0" y="47"/>
                  </a:lnTo>
                  <a:lnTo>
                    <a:pt x="0" y="32"/>
                  </a:lnTo>
                  <a:lnTo>
                    <a:pt x="87" y="32"/>
                  </a:lnTo>
                  <a:lnTo>
                    <a:pt x="134" y="0"/>
                  </a:lnTo>
                  <a:lnTo>
                    <a:pt x="158" y="8"/>
                  </a:lnTo>
                  <a:lnTo>
                    <a:pt x="149" y="25"/>
                  </a:lnTo>
                  <a:lnTo>
                    <a:pt x="165" y="25"/>
                  </a:lnTo>
                  <a:lnTo>
                    <a:pt x="165" y="47"/>
                  </a:lnTo>
                  <a:lnTo>
                    <a:pt x="197" y="47"/>
                  </a:lnTo>
                  <a:lnTo>
                    <a:pt x="220" y="79"/>
                  </a:lnTo>
                  <a:lnTo>
                    <a:pt x="244" y="79"/>
                  </a:lnTo>
                  <a:lnTo>
                    <a:pt x="252" y="95"/>
                  </a:lnTo>
                  <a:lnTo>
                    <a:pt x="291" y="110"/>
                  </a:lnTo>
                  <a:lnTo>
                    <a:pt x="252" y="118"/>
                  </a:lnTo>
                  <a:lnTo>
                    <a:pt x="252" y="149"/>
                  </a:lnTo>
                  <a:lnTo>
                    <a:pt x="228" y="149"/>
                  </a:lnTo>
                  <a:lnTo>
                    <a:pt x="228" y="181"/>
                  </a:lnTo>
                  <a:lnTo>
                    <a:pt x="212" y="190"/>
                  </a:lnTo>
                  <a:lnTo>
                    <a:pt x="212" y="236"/>
                  </a:lnTo>
                  <a:lnTo>
                    <a:pt x="181" y="236"/>
                  </a:lnTo>
                  <a:lnTo>
                    <a:pt x="102" y="244"/>
                  </a:lnTo>
                  <a:lnTo>
                    <a:pt x="87" y="251"/>
                  </a:lnTo>
                  <a:lnTo>
                    <a:pt x="39" y="251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61" name="Freeform 146"/>
            <p:cNvSpPr>
              <a:spLocks noChangeAspect="1"/>
            </p:cNvSpPr>
            <p:nvPr/>
          </p:nvSpPr>
          <p:spPr bwMode="auto">
            <a:xfrm>
              <a:off x="3378" y="1807"/>
              <a:ext cx="211" cy="206"/>
            </a:xfrm>
            <a:custGeom>
              <a:avLst/>
              <a:gdLst>
                <a:gd name="T0" fmla="*/ 7 w 227"/>
                <a:gd name="T1" fmla="*/ 942 h 195"/>
                <a:gd name="T2" fmla="*/ 7 w 227"/>
                <a:gd name="T3" fmla="*/ 810 h 195"/>
                <a:gd name="T4" fmla="*/ 0 w 227"/>
                <a:gd name="T5" fmla="*/ 587 h 195"/>
                <a:gd name="T6" fmla="*/ 7 w 227"/>
                <a:gd name="T7" fmla="*/ 446 h 195"/>
                <a:gd name="T8" fmla="*/ 7 w 227"/>
                <a:gd name="T9" fmla="*/ 225 h 195"/>
                <a:gd name="T10" fmla="*/ 7 w 227"/>
                <a:gd name="T11" fmla="*/ 88 h 195"/>
                <a:gd name="T12" fmla="*/ 7 w 227"/>
                <a:gd name="T13" fmla="*/ 0 h 195"/>
                <a:gd name="T14" fmla="*/ 9 w 227"/>
                <a:gd name="T15" fmla="*/ 399 h 195"/>
                <a:gd name="T16" fmla="*/ 10 w 227"/>
                <a:gd name="T17" fmla="*/ 370 h 195"/>
                <a:gd name="T18" fmla="*/ 15 w 227"/>
                <a:gd name="T19" fmla="*/ 271 h 195"/>
                <a:gd name="T20" fmla="*/ 19 w 227"/>
                <a:gd name="T21" fmla="*/ 446 h 195"/>
                <a:gd name="T22" fmla="*/ 21 w 227"/>
                <a:gd name="T23" fmla="*/ 446 h 195"/>
                <a:gd name="T24" fmla="*/ 21 w 227"/>
                <a:gd name="T25" fmla="*/ 545 h 195"/>
                <a:gd name="T26" fmla="*/ 21 w 227"/>
                <a:gd name="T27" fmla="*/ 545 h 195"/>
                <a:gd name="T28" fmla="*/ 19 w 227"/>
                <a:gd name="T29" fmla="*/ 810 h 195"/>
                <a:gd name="T30" fmla="*/ 14 w 227"/>
                <a:gd name="T31" fmla="*/ 810 h 195"/>
                <a:gd name="T32" fmla="*/ 10 w 227"/>
                <a:gd name="T33" fmla="*/ 1094 h 195"/>
                <a:gd name="T34" fmla="*/ 12 w 227"/>
                <a:gd name="T35" fmla="*/ 1126 h 195"/>
                <a:gd name="T36" fmla="*/ 7 w 227"/>
                <a:gd name="T37" fmla="*/ 1126 h 195"/>
                <a:gd name="T38" fmla="*/ 0 w 227"/>
                <a:gd name="T39" fmla="*/ 1094 h 195"/>
                <a:gd name="T40" fmla="*/ 7 w 227"/>
                <a:gd name="T41" fmla="*/ 942 h 19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7"/>
                <a:gd name="T64" fmla="*/ 0 h 195"/>
                <a:gd name="T65" fmla="*/ 227 w 227"/>
                <a:gd name="T66" fmla="*/ 195 h 19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7" h="195">
                  <a:moveTo>
                    <a:pt x="16" y="163"/>
                  </a:moveTo>
                  <a:lnTo>
                    <a:pt x="16" y="141"/>
                  </a:lnTo>
                  <a:lnTo>
                    <a:pt x="0" y="102"/>
                  </a:lnTo>
                  <a:lnTo>
                    <a:pt x="16" y="78"/>
                  </a:lnTo>
                  <a:lnTo>
                    <a:pt x="39" y="39"/>
                  </a:lnTo>
                  <a:lnTo>
                    <a:pt x="16" y="16"/>
                  </a:lnTo>
                  <a:lnTo>
                    <a:pt x="47" y="0"/>
                  </a:lnTo>
                  <a:lnTo>
                    <a:pt x="93" y="70"/>
                  </a:lnTo>
                  <a:lnTo>
                    <a:pt x="102" y="63"/>
                  </a:lnTo>
                  <a:lnTo>
                    <a:pt x="149" y="47"/>
                  </a:lnTo>
                  <a:lnTo>
                    <a:pt x="188" y="78"/>
                  </a:lnTo>
                  <a:lnTo>
                    <a:pt x="227" y="78"/>
                  </a:lnTo>
                  <a:lnTo>
                    <a:pt x="227" y="94"/>
                  </a:lnTo>
                  <a:lnTo>
                    <a:pt x="219" y="94"/>
                  </a:lnTo>
                  <a:lnTo>
                    <a:pt x="188" y="141"/>
                  </a:lnTo>
                  <a:lnTo>
                    <a:pt x="132" y="141"/>
                  </a:lnTo>
                  <a:lnTo>
                    <a:pt x="102" y="188"/>
                  </a:lnTo>
                  <a:lnTo>
                    <a:pt x="117" y="195"/>
                  </a:lnTo>
                  <a:lnTo>
                    <a:pt x="16" y="195"/>
                  </a:lnTo>
                  <a:lnTo>
                    <a:pt x="0" y="188"/>
                  </a:lnTo>
                  <a:lnTo>
                    <a:pt x="16" y="16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62" name="Freeform 147"/>
            <p:cNvSpPr>
              <a:spLocks noChangeAspect="1"/>
            </p:cNvSpPr>
            <p:nvPr/>
          </p:nvSpPr>
          <p:spPr bwMode="auto">
            <a:xfrm>
              <a:off x="3889" y="2851"/>
              <a:ext cx="312" cy="408"/>
            </a:xfrm>
            <a:custGeom>
              <a:avLst/>
              <a:gdLst>
                <a:gd name="T0" fmla="*/ 8 w 336"/>
                <a:gd name="T1" fmla="*/ 2240 h 384"/>
                <a:gd name="T2" fmla="*/ 8 w 336"/>
                <a:gd name="T3" fmla="*/ 2063 h 384"/>
                <a:gd name="T4" fmla="*/ 8 w 336"/>
                <a:gd name="T5" fmla="*/ 2121 h 384"/>
                <a:gd name="T6" fmla="*/ 7 w 336"/>
                <a:gd name="T7" fmla="*/ 2063 h 384"/>
                <a:gd name="T8" fmla="*/ 7 w 336"/>
                <a:gd name="T9" fmla="*/ 2063 h 384"/>
                <a:gd name="T10" fmla="*/ 7 w 336"/>
                <a:gd name="T11" fmla="*/ 1205 h 384"/>
                <a:gd name="T12" fmla="*/ 7 w 336"/>
                <a:gd name="T13" fmla="*/ 760 h 384"/>
                <a:gd name="T14" fmla="*/ 7 w 336"/>
                <a:gd name="T15" fmla="*/ 555 h 384"/>
                <a:gd name="T16" fmla="*/ 0 w 336"/>
                <a:gd name="T17" fmla="*/ 0 h 384"/>
                <a:gd name="T18" fmla="*/ 15 w 336"/>
                <a:gd name="T19" fmla="*/ 216 h 384"/>
                <a:gd name="T20" fmla="*/ 18 w 336"/>
                <a:gd name="T21" fmla="*/ 1205 h 384"/>
                <a:gd name="T22" fmla="*/ 24 w 336"/>
                <a:gd name="T23" fmla="*/ 1370 h 384"/>
                <a:gd name="T24" fmla="*/ 32 w 336"/>
                <a:gd name="T25" fmla="*/ 1370 h 384"/>
                <a:gd name="T26" fmla="*/ 28 w 336"/>
                <a:gd name="T27" fmla="*/ 1469 h 384"/>
                <a:gd name="T28" fmla="*/ 24 w 336"/>
                <a:gd name="T29" fmla="*/ 1795 h 384"/>
                <a:gd name="T30" fmla="*/ 23 w 336"/>
                <a:gd name="T31" fmla="*/ 2063 h 384"/>
                <a:gd name="T32" fmla="*/ 22 w 336"/>
                <a:gd name="T33" fmla="*/ 2121 h 384"/>
                <a:gd name="T34" fmla="*/ 19 w 336"/>
                <a:gd name="T35" fmla="*/ 2513 h 384"/>
                <a:gd name="T36" fmla="*/ 18 w 336"/>
                <a:gd name="T37" fmla="*/ 2513 h 384"/>
                <a:gd name="T38" fmla="*/ 18 w 336"/>
                <a:gd name="T39" fmla="*/ 2684 h 384"/>
                <a:gd name="T40" fmla="*/ 14 w 336"/>
                <a:gd name="T41" fmla="*/ 2461 h 384"/>
                <a:gd name="T42" fmla="*/ 8 w 336"/>
                <a:gd name="T43" fmla="*/ 2240 h 38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36"/>
                <a:gd name="T67" fmla="*/ 0 h 384"/>
                <a:gd name="T68" fmla="*/ 336 w 336"/>
                <a:gd name="T69" fmla="*/ 384 h 38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36" h="384">
                  <a:moveTo>
                    <a:pt x="86" y="321"/>
                  </a:moveTo>
                  <a:lnTo>
                    <a:pt x="86" y="297"/>
                  </a:lnTo>
                  <a:lnTo>
                    <a:pt x="86" y="305"/>
                  </a:lnTo>
                  <a:lnTo>
                    <a:pt x="71" y="297"/>
                  </a:lnTo>
                  <a:lnTo>
                    <a:pt x="24" y="297"/>
                  </a:lnTo>
                  <a:lnTo>
                    <a:pt x="24" y="172"/>
                  </a:lnTo>
                  <a:lnTo>
                    <a:pt x="39" y="109"/>
                  </a:lnTo>
                  <a:lnTo>
                    <a:pt x="24" y="78"/>
                  </a:lnTo>
                  <a:lnTo>
                    <a:pt x="0" y="0"/>
                  </a:lnTo>
                  <a:lnTo>
                    <a:pt x="149" y="31"/>
                  </a:lnTo>
                  <a:lnTo>
                    <a:pt x="180" y="172"/>
                  </a:lnTo>
                  <a:lnTo>
                    <a:pt x="251" y="195"/>
                  </a:lnTo>
                  <a:lnTo>
                    <a:pt x="336" y="195"/>
                  </a:lnTo>
                  <a:lnTo>
                    <a:pt x="297" y="211"/>
                  </a:lnTo>
                  <a:lnTo>
                    <a:pt x="251" y="258"/>
                  </a:lnTo>
                  <a:lnTo>
                    <a:pt x="243" y="297"/>
                  </a:lnTo>
                  <a:lnTo>
                    <a:pt x="228" y="305"/>
                  </a:lnTo>
                  <a:lnTo>
                    <a:pt x="196" y="360"/>
                  </a:lnTo>
                  <a:lnTo>
                    <a:pt x="180" y="360"/>
                  </a:lnTo>
                  <a:lnTo>
                    <a:pt x="189" y="384"/>
                  </a:lnTo>
                  <a:lnTo>
                    <a:pt x="133" y="353"/>
                  </a:lnTo>
                  <a:lnTo>
                    <a:pt x="86" y="32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63" name="Freeform 148"/>
            <p:cNvSpPr>
              <a:spLocks noChangeAspect="1"/>
            </p:cNvSpPr>
            <p:nvPr/>
          </p:nvSpPr>
          <p:spPr bwMode="auto">
            <a:xfrm>
              <a:off x="2425" y="2544"/>
              <a:ext cx="302" cy="267"/>
            </a:xfrm>
            <a:custGeom>
              <a:avLst/>
              <a:gdLst>
                <a:gd name="T0" fmla="*/ 25 w 325"/>
                <a:gd name="T1" fmla="*/ 283 h 251"/>
                <a:gd name="T2" fmla="*/ 27 w 325"/>
                <a:gd name="T3" fmla="*/ 515 h 251"/>
                <a:gd name="T4" fmla="*/ 27 w 325"/>
                <a:gd name="T5" fmla="*/ 569 h 251"/>
                <a:gd name="T6" fmla="*/ 27 w 325"/>
                <a:gd name="T7" fmla="*/ 795 h 251"/>
                <a:gd name="T8" fmla="*/ 31 w 325"/>
                <a:gd name="T9" fmla="*/ 1022 h 251"/>
                <a:gd name="T10" fmla="*/ 31 w 325"/>
                <a:gd name="T11" fmla="*/ 1194 h 251"/>
                <a:gd name="T12" fmla="*/ 29 w 325"/>
                <a:gd name="T13" fmla="*/ 1194 h 251"/>
                <a:gd name="T14" fmla="*/ 29 w 325"/>
                <a:gd name="T15" fmla="*/ 1022 h 251"/>
                <a:gd name="T16" fmla="*/ 24 w 325"/>
                <a:gd name="T17" fmla="*/ 1133 h 251"/>
                <a:gd name="T18" fmla="*/ 19 w 325"/>
                <a:gd name="T19" fmla="*/ 1632 h 251"/>
                <a:gd name="T20" fmla="*/ 15 w 325"/>
                <a:gd name="T21" fmla="*/ 1746 h 251"/>
                <a:gd name="T22" fmla="*/ 15 w 325"/>
                <a:gd name="T23" fmla="*/ 1815 h 251"/>
                <a:gd name="T24" fmla="*/ 9 w 325"/>
                <a:gd name="T25" fmla="*/ 1815 h 251"/>
                <a:gd name="T26" fmla="*/ 9 w 325"/>
                <a:gd name="T27" fmla="*/ 1746 h 251"/>
                <a:gd name="T28" fmla="*/ 7 w 325"/>
                <a:gd name="T29" fmla="*/ 1815 h 251"/>
                <a:gd name="T30" fmla="*/ 7 w 325"/>
                <a:gd name="T31" fmla="*/ 1587 h 251"/>
                <a:gd name="T32" fmla="*/ 7 w 325"/>
                <a:gd name="T33" fmla="*/ 1632 h 251"/>
                <a:gd name="T34" fmla="*/ 7 w 325"/>
                <a:gd name="T35" fmla="*/ 1529 h 251"/>
                <a:gd name="T36" fmla="*/ 7 w 325"/>
                <a:gd name="T37" fmla="*/ 1529 h 251"/>
                <a:gd name="T38" fmla="*/ 7 w 325"/>
                <a:gd name="T39" fmla="*/ 1308 h 251"/>
                <a:gd name="T40" fmla="*/ 7 w 325"/>
                <a:gd name="T41" fmla="*/ 1194 h 251"/>
                <a:gd name="T42" fmla="*/ 7 w 325"/>
                <a:gd name="T43" fmla="*/ 1133 h 251"/>
                <a:gd name="T44" fmla="*/ 0 w 325"/>
                <a:gd name="T45" fmla="*/ 1022 h 251"/>
                <a:gd name="T46" fmla="*/ 7 w 325"/>
                <a:gd name="T47" fmla="*/ 903 h 251"/>
                <a:gd name="T48" fmla="*/ 7 w 325"/>
                <a:gd name="T49" fmla="*/ 903 h 251"/>
                <a:gd name="T50" fmla="*/ 7 w 325"/>
                <a:gd name="T51" fmla="*/ 569 h 251"/>
                <a:gd name="T52" fmla="*/ 7 w 325"/>
                <a:gd name="T53" fmla="*/ 515 h 251"/>
                <a:gd name="T54" fmla="*/ 7 w 325"/>
                <a:gd name="T55" fmla="*/ 283 h 251"/>
                <a:gd name="T56" fmla="*/ 8 w 325"/>
                <a:gd name="T57" fmla="*/ 283 h 251"/>
                <a:gd name="T58" fmla="*/ 8 w 325"/>
                <a:gd name="T59" fmla="*/ 67 h 251"/>
                <a:gd name="T60" fmla="*/ 13 w 325"/>
                <a:gd name="T61" fmla="*/ 0 h 251"/>
                <a:gd name="T62" fmla="*/ 15 w 325"/>
                <a:gd name="T63" fmla="*/ 67 h 251"/>
                <a:gd name="T64" fmla="*/ 17 w 325"/>
                <a:gd name="T65" fmla="*/ 0 h 251"/>
                <a:gd name="T66" fmla="*/ 17 w 325"/>
                <a:gd name="T67" fmla="*/ 67 h 251"/>
                <a:gd name="T68" fmla="*/ 18 w 325"/>
                <a:gd name="T69" fmla="*/ 283 h 251"/>
                <a:gd name="T70" fmla="*/ 25 w 325"/>
                <a:gd name="T71" fmla="*/ 283 h 25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25"/>
                <a:gd name="T109" fmla="*/ 0 h 251"/>
                <a:gd name="T110" fmla="*/ 325 w 325"/>
                <a:gd name="T111" fmla="*/ 251 h 25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25" h="251">
                  <a:moveTo>
                    <a:pt x="261" y="39"/>
                  </a:moveTo>
                  <a:lnTo>
                    <a:pt x="278" y="71"/>
                  </a:lnTo>
                  <a:lnTo>
                    <a:pt x="278" y="79"/>
                  </a:lnTo>
                  <a:lnTo>
                    <a:pt x="278" y="110"/>
                  </a:lnTo>
                  <a:lnTo>
                    <a:pt x="325" y="141"/>
                  </a:lnTo>
                  <a:lnTo>
                    <a:pt x="325" y="165"/>
                  </a:lnTo>
                  <a:lnTo>
                    <a:pt x="301" y="165"/>
                  </a:lnTo>
                  <a:lnTo>
                    <a:pt x="293" y="141"/>
                  </a:lnTo>
                  <a:lnTo>
                    <a:pt x="246" y="157"/>
                  </a:lnTo>
                  <a:lnTo>
                    <a:pt x="198" y="227"/>
                  </a:lnTo>
                  <a:lnTo>
                    <a:pt x="150" y="243"/>
                  </a:lnTo>
                  <a:lnTo>
                    <a:pt x="150" y="251"/>
                  </a:lnTo>
                  <a:lnTo>
                    <a:pt x="95" y="251"/>
                  </a:lnTo>
                  <a:lnTo>
                    <a:pt x="95" y="243"/>
                  </a:lnTo>
                  <a:lnTo>
                    <a:pt x="79" y="251"/>
                  </a:lnTo>
                  <a:lnTo>
                    <a:pt x="63" y="220"/>
                  </a:lnTo>
                  <a:lnTo>
                    <a:pt x="47" y="227"/>
                  </a:lnTo>
                  <a:lnTo>
                    <a:pt x="47" y="212"/>
                  </a:lnTo>
                  <a:lnTo>
                    <a:pt x="32" y="212"/>
                  </a:lnTo>
                  <a:lnTo>
                    <a:pt x="32" y="181"/>
                  </a:lnTo>
                  <a:lnTo>
                    <a:pt x="24" y="165"/>
                  </a:lnTo>
                  <a:lnTo>
                    <a:pt x="24" y="157"/>
                  </a:lnTo>
                  <a:lnTo>
                    <a:pt x="0" y="141"/>
                  </a:lnTo>
                  <a:lnTo>
                    <a:pt x="16" y="125"/>
                  </a:lnTo>
                  <a:lnTo>
                    <a:pt x="47" y="125"/>
                  </a:lnTo>
                  <a:lnTo>
                    <a:pt x="47" y="79"/>
                  </a:lnTo>
                  <a:lnTo>
                    <a:pt x="63" y="71"/>
                  </a:lnTo>
                  <a:lnTo>
                    <a:pt x="63" y="39"/>
                  </a:lnTo>
                  <a:lnTo>
                    <a:pt x="87" y="39"/>
                  </a:lnTo>
                  <a:lnTo>
                    <a:pt x="87" y="8"/>
                  </a:lnTo>
                  <a:lnTo>
                    <a:pt x="127" y="0"/>
                  </a:lnTo>
                  <a:lnTo>
                    <a:pt x="150" y="8"/>
                  </a:lnTo>
                  <a:lnTo>
                    <a:pt x="167" y="0"/>
                  </a:lnTo>
                  <a:lnTo>
                    <a:pt x="167" y="8"/>
                  </a:lnTo>
                  <a:lnTo>
                    <a:pt x="182" y="39"/>
                  </a:lnTo>
                  <a:lnTo>
                    <a:pt x="261" y="39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64" name="Freeform 149"/>
            <p:cNvSpPr>
              <a:spLocks noChangeAspect="1"/>
            </p:cNvSpPr>
            <p:nvPr/>
          </p:nvSpPr>
          <p:spPr bwMode="auto">
            <a:xfrm>
              <a:off x="3261" y="2975"/>
              <a:ext cx="358" cy="284"/>
            </a:xfrm>
            <a:custGeom>
              <a:avLst/>
              <a:gdLst>
                <a:gd name="T0" fmla="*/ 12 w 386"/>
                <a:gd name="T1" fmla="*/ 1929 h 267"/>
                <a:gd name="T2" fmla="*/ 6 w 386"/>
                <a:gd name="T3" fmla="*/ 1745 h 267"/>
                <a:gd name="T4" fmla="*/ 6 w 386"/>
                <a:gd name="T5" fmla="*/ 1745 h 267"/>
                <a:gd name="T6" fmla="*/ 6 w 386"/>
                <a:gd name="T7" fmla="*/ 1586 h 267"/>
                <a:gd name="T8" fmla="*/ 6 w 386"/>
                <a:gd name="T9" fmla="*/ 1476 h 267"/>
                <a:gd name="T10" fmla="*/ 0 w 386"/>
                <a:gd name="T11" fmla="*/ 1304 h 267"/>
                <a:gd name="T12" fmla="*/ 16 w 386"/>
                <a:gd name="T13" fmla="*/ 168 h 267"/>
                <a:gd name="T14" fmla="*/ 15 w 386"/>
                <a:gd name="T15" fmla="*/ 110 h 267"/>
                <a:gd name="T16" fmla="*/ 17 w 386"/>
                <a:gd name="T17" fmla="*/ 0 h 267"/>
                <a:gd name="T18" fmla="*/ 17 w 386"/>
                <a:gd name="T19" fmla="*/ 110 h 267"/>
                <a:gd name="T20" fmla="*/ 17 w 386"/>
                <a:gd name="T21" fmla="*/ 168 h 267"/>
                <a:gd name="T22" fmla="*/ 19 w 386"/>
                <a:gd name="T23" fmla="*/ 229 h 267"/>
                <a:gd name="T24" fmla="*/ 19 w 386"/>
                <a:gd name="T25" fmla="*/ 402 h 267"/>
                <a:gd name="T26" fmla="*/ 31 w 386"/>
                <a:gd name="T27" fmla="*/ 793 h 267"/>
                <a:gd name="T28" fmla="*/ 32 w 386"/>
                <a:gd name="T29" fmla="*/ 1021 h 267"/>
                <a:gd name="T30" fmla="*/ 35 w 386"/>
                <a:gd name="T31" fmla="*/ 1247 h 267"/>
                <a:gd name="T32" fmla="*/ 32 w 386"/>
                <a:gd name="T33" fmla="*/ 1123 h 267"/>
                <a:gd name="T34" fmla="*/ 32 w 386"/>
                <a:gd name="T35" fmla="*/ 1304 h 267"/>
                <a:gd name="T36" fmla="*/ 23 w 386"/>
                <a:gd name="T37" fmla="*/ 1745 h 267"/>
                <a:gd name="T38" fmla="*/ 21 w 386"/>
                <a:gd name="T39" fmla="*/ 1929 h 267"/>
                <a:gd name="T40" fmla="*/ 13 w 386"/>
                <a:gd name="T41" fmla="*/ 1929 h 267"/>
                <a:gd name="T42" fmla="*/ 12 w 386"/>
                <a:gd name="T43" fmla="*/ 1929 h 2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86"/>
                <a:gd name="T67" fmla="*/ 0 h 267"/>
                <a:gd name="T68" fmla="*/ 386 w 386"/>
                <a:gd name="T69" fmla="*/ 267 h 26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86" h="267">
                  <a:moveTo>
                    <a:pt x="126" y="267"/>
                  </a:moveTo>
                  <a:lnTo>
                    <a:pt x="63" y="243"/>
                  </a:lnTo>
                  <a:lnTo>
                    <a:pt x="39" y="243"/>
                  </a:lnTo>
                  <a:lnTo>
                    <a:pt x="16" y="220"/>
                  </a:lnTo>
                  <a:lnTo>
                    <a:pt x="16" y="204"/>
                  </a:lnTo>
                  <a:lnTo>
                    <a:pt x="0" y="180"/>
                  </a:lnTo>
                  <a:lnTo>
                    <a:pt x="174" y="23"/>
                  </a:lnTo>
                  <a:lnTo>
                    <a:pt x="165" y="16"/>
                  </a:lnTo>
                  <a:lnTo>
                    <a:pt x="189" y="0"/>
                  </a:lnTo>
                  <a:lnTo>
                    <a:pt x="189" y="16"/>
                  </a:lnTo>
                  <a:lnTo>
                    <a:pt x="189" y="23"/>
                  </a:lnTo>
                  <a:lnTo>
                    <a:pt x="213" y="32"/>
                  </a:lnTo>
                  <a:lnTo>
                    <a:pt x="220" y="55"/>
                  </a:lnTo>
                  <a:lnTo>
                    <a:pt x="339" y="110"/>
                  </a:lnTo>
                  <a:lnTo>
                    <a:pt x="355" y="141"/>
                  </a:lnTo>
                  <a:lnTo>
                    <a:pt x="386" y="173"/>
                  </a:lnTo>
                  <a:lnTo>
                    <a:pt x="355" y="156"/>
                  </a:lnTo>
                  <a:lnTo>
                    <a:pt x="355" y="180"/>
                  </a:lnTo>
                  <a:lnTo>
                    <a:pt x="252" y="243"/>
                  </a:lnTo>
                  <a:lnTo>
                    <a:pt x="229" y="267"/>
                  </a:lnTo>
                  <a:lnTo>
                    <a:pt x="142" y="267"/>
                  </a:lnTo>
                  <a:lnTo>
                    <a:pt x="126" y="26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65" name="Freeform 150"/>
            <p:cNvSpPr>
              <a:spLocks noChangeAspect="1"/>
            </p:cNvSpPr>
            <p:nvPr/>
          </p:nvSpPr>
          <p:spPr bwMode="auto">
            <a:xfrm>
              <a:off x="2332" y="3126"/>
              <a:ext cx="234" cy="238"/>
            </a:xfrm>
            <a:custGeom>
              <a:avLst/>
              <a:gdLst>
                <a:gd name="T0" fmla="*/ 7 w 252"/>
                <a:gd name="T1" fmla="*/ 1355 h 225"/>
                <a:gd name="T2" fmla="*/ 7 w 252"/>
                <a:gd name="T3" fmla="*/ 1183 h 225"/>
                <a:gd name="T4" fmla="*/ 7 w 252"/>
                <a:gd name="T5" fmla="*/ 896 h 225"/>
                <a:gd name="T6" fmla="*/ 7 w 252"/>
                <a:gd name="T7" fmla="*/ 752 h 225"/>
                <a:gd name="T8" fmla="*/ 0 w 252"/>
                <a:gd name="T9" fmla="*/ 752 h 225"/>
                <a:gd name="T10" fmla="*/ 0 w 252"/>
                <a:gd name="T11" fmla="*/ 88 h 225"/>
                <a:gd name="T12" fmla="*/ 10 w 252"/>
                <a:gd name="T13" fmla="*/ 193 h 225"/>
                <a:gd name="T14" fmla="*/ 12 w 252"/>
                <a:gd name="T15" fmla="*/ 0 h 225"/>
                <a:gd name="T16" fmla="*/ 18 w 252"/>
                <a:gd name="T17" fmla="*/ 381 h 225"/>
                <a:gd name="T18" fmla="*/ 20 w 252"/>
                <a:gd name="T19" fmla="*/ 381 h 225"/>
                <a:gd name="T20" fmla="*/ 24 w 252"/>
                <a:gd name="T21" fmla="*/ 565 h 225"/>
                <a:gd name="T22" fmla="*/ 23 w 252"/>
                <a:gd name="T23" fmla="*/ 711 h 225"/>
                <a:gd name="T24" fmla="*/ 22 w 252"/>
                <a:gd name="T25" fmla="*/ 711 h 225"/>
                <a:gd name="T26" fmla="*/ 20 w 252"/>
                <a:gd name="T27" fmla="*/ 1122 h 225"/>
                <a:gd name="T28" fmla="*/ 20 w 252"/>
                <a:gd name="T29" fmla="*/ 1122 h 225"/>
                <a:gd name="T30" fmla="*/ 20 w 252"/>
                <a:gd name="T31" fmla="*/ 1183 h 225"/>
                <a:gd name="T32" fmla="*/ 20 w 252"/>
                <a:gd name="T33" fmla="*/ 1355 h 225"/>
                <a:gd name="T34" fmla="*/ 10 w 252"/>
                <a:gd name="T35" fmla="*/ 1355 h 225"/>
                <a:gd name="T36" fmla="*/ 7 w 252"/>
                <a:gd name="T37" fmla="*/ 1355 h 2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2"/>
                <a:gd name="T58" fmla="*/ 0 h 225"/>
                <a:gd name="T59" fmla="*/ 252 w 252"/>
                <a:gd name="T60" fmla="*/ 225 h 2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2" h="225">
                  <a:moveTo>
                    <a:pt x="39" y="225"/>
                  </a:moveTo>
                  <a:lnTo>
                    <a:pt x="54" y="195"/>
                  </a:lnTo>
                  <a:lnTo>
                    <a:pt x="31" y="148"/>
                  </a:lnTo>
                  <a:lnTo>
                    <a:pt x="31" y="124"/>
                  </a:lnTo>
                  <a:lnTo>
                    <a:pt x="0" y="124"/>
                  </a:lnTo>
                  <a:lnTo>
                    <a:pt x="0" y="15"/>
                  </a:lnTo>
                  <a:lnTo>
                    <a:pt x="102" y="32"/>
                  </a:lnTo>
                  <a:lnTo>
                    <a:pt x="118" y="0"/>
                  </a:lnTo>
                  <a:lnTo>
                    <a:pt x="189" y="62"/>
                  </a:lnTo>
                  <a:lnTo>
                    <a:pt x="221" y="62"/>
                  </a:lnTo>
                  <a:lnTo>
                    <a:pt x="252" y="93"/>
                  </a:lnTo>
                  <a:lnTo>
                    <a:pt x="244" y="117"/>
                  </a:lnTo>
                  <a:lnTo>
                    <a:pt x="228" y="117"/>
                  </a:lnTo>
                  <a:lnTo>
                    <a:pt x="221" y="186"/>
                  </a:lnTo>
                  <a:lnTo>
                    <a:pt x="213" y="186"/>
                  </a:lnTo>
                  <a:lnTo>
                    <a:pt x="221" y="195"/>
                  </a:lnTo>
                  <a:lnTo>
                    <a:pt x="221" y="225"/>
                  </a:lnTo>
                  <a:lnTo>
                    <a:pt x="102" y="225"/>
                  </a:lnTo>
                  <a:lnTo>
                    <a:pt x="39" y="225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66" name="Freeform 151"/>
            <p:cNvSpPr>
              <a:spLocks noChangeAspect="1"/>
            </p:cNvSpPr>
            <p:nvPr/>
          </p:nvSpPr>
          <p:spPr bwMode="auto">
            <a:xfrm>
              <a:off x="2653" y="3780"/>
              <a:ext cx="249" cy="316"/>
            </a:xfrm>
            <a:custGeom>
              <a:avLst/>
              <a:gdLst>
                <a:gd name="T0" fmla="*/ 6 w 269"/>
                <a:gd name="T1" fmla="*/ 1911 h 298"/>
                <a:gd name="T2" fmla="*/ 6 w 269"/>
                <a:gd name="T3" fmla="*/ 757 h 298"/>
                <a:gd name="T4" fmla="*/ 0 w 269"/>
                <a:gd name="T5" fmla="*/ 510 h 298"/>
                <a:gd name="T6" fmla="*/ 0 w 269"/>
                <a:gd name="T7" fmla="*/ 0 h 298"/>
                <a:gd name="T8" fmla="*/ 6 w 269"/>
                <a:gd name="T9" fmla="*/ 0 h 298"/>
                <a:gd name="T10" fmla="*/ 6 w 269"/>
                <a:gd name="T11" fmla="*/ 150 h 298"/>
                <a:gd name="T12" fmla="*/ 19 w 269"/>
                <a:gd name="T13" fmla="*/ 201 h 298"/>
                <a:gd name="T14" fmla="*/ 23 w 269"/>
                <a:gd name="T15" fmla="*/ 201 h 298"/>
                <a:gd name="T16" fmla="*/ 23 w 269"/>
                <a:gd name="T17" fmla="*/ 1948 h 298"/>
                <a:gd name="T18" fmla="*/ 6 w 269"/>
                <a:gd name="T19" fmla="*/ 1911 h 2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9"/>
                <a:gd name="T31" fmla="*/ 0 h 298"/>
                <a:gd name="T32" fmla="*/ 269 w 269"/>
                <a:gd name="T33" fmla="*/ 298 h 29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9" h="298">
                  <a:moveTo>
                    <a:pt x="24" y="290"/>
                  </a:moveTo>
                  <a:lnTo>
                    <a:pt x="32" y="117"/>
                  </a:lnTo>
                  <a:lnTo>
                    <a:pt x="0" y="78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23"/>
                  </a:lnTo>
                  <a:lnTo>
                    <a:pt x="229" y="31"/>
                  </a:lnTo>
                  <a:lnTo>
                    <a:pt x="269" y="31"/>
                  </a:lnTo>
                  <a:lnTo>
                    <a:pt x="269" y="298"/>
                  </a:lnTo>
                  <a:lnTo>
                    <a:pt x="24" y="290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67" name="Freeform 152"/>
            <p:cNvSpPr>
              <a:spLocks noChangeAspect="1"/>
            </p:cNvSpPr>
            <p:nvPr/>
          </p:nvSpPr>
          <p:spPr bwMode="auto">
            <a:xfrm>
              <a:off x="2954" y="3390"/>
              <a:ext cx="209" cy="199"/>
            </a:xfrm>
            <a:custGeom>
              <a:avLst/>
              <a:gdLst>
                <a:gd name="T0" fmla="*/ 17 w 226"/>
                <a:gd name="T1" fmla="*/ 677 h 187"/>
                <a:gd name="T2" fmla="*/ 16 w 226"/>
                <a:gd name="T3" fmla="*/ 1038 h 187"/>
                <a:gd name="T4" fmla="*/ 13 w 226"/>
                <a:gd name="T5" fmla="*/ 1258 h 187"/>
                <a:gd name="T6" fmla="*/ 11 w 226"/>
                <a:gd name="T7" fmla="*/ 1374 h 187"/>
                <a:gd name="T8" fmla="*/ 8 w 226"/>
                <a:gd name="T9" fmla="*/ 1374 h 187"/>
                <a:gd name="T10" fmla="*/ 6 w 226"/>
                <a:gd name="T11" fmla="*/ 1374 h 187"/>
                <a:gd name="T12" fmla="*/ 6 w 226"/>
                <a:gd name="T13" fmla="*/ 863 h 187"/>
                <a:gd name="T14" fmla="*/ 0 w 226"/>
                <a:gd name="T15" fmla="*/ 863 h 187"/>
                <a:gd name="T16" fmla="*/ 0 w 226"/>
                <a:gd name="T17" fmla="*/ 619 h 187"/>
                <a:gd name="T18" fmla="*/ 6 w 226"/>
                <a:gd name="T19" fmla="*/ 619 h 187"/>
                <a:gd name="T20" fmla="*/ 6 w 226"/>
                <a:gd name="T21" fmla="*/ 172 h 187"/>
                <a:gd name="T22" fmla="*/ 6 w 226"/>
                <a:gd name="T23" fmla="*/ 0 h 187"/>
                <a:gd name="T24" fmla="*/ 10 w 226"/>
                <a:gd name="T25" fmla="*/ 0 h 187"/>
                <a:gd name="T26" fmla="*/ 10 w 226"/>
                <a:gd name="T27" fmla="*/ 172 h 187"/>
                <a:gd name="T28" fmla="*/ 14 w 226"/>
                <a:gd name="T29" fmla="*/ 225 h 187"/>
                <a:gd name="T30" fmla="*/ 16 w 226"/>
                <a:gd name="T31" fmla="*/ 619 h 187"/>
                <a:gd name="T32" fmla="*/ 18 w 226"/>
                <a:gd name="T33" fmla="*/ 619 h 187"/>
                <a:gd name="T34" fmla="*/ 17 w 226"/>
                <a:gd name="T35" fmla="*/ 677 h 18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6"/>
                <a:gd name="T55" fmla="*/ 0 h 187"/>
                <a:gd name="T56" fmla="*/ 226 w 226"/>
                <a:gd name="T57" fmla="*/ 187 h 18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6" h="187">
                  <a:moveTo>
                    <a:pt x="210" y="93"/>
                  </a:moveTo>
                  <a:lnTo>
                    <a:pt x="195" y="141"/>
                  </a:lnTo>
                  <a:lnTo>
                    <a:pt x="156" y="172"/>
                  </a:lnTo>
                  <a:lnTo>
                    <a:pt x="133" y="187"/>
                  </a:lnTo>
                  <a:lnTo>
                    <a:pt x="101" y="187"/>
                  </a:lnTo>
                  <a:lnTo>
                    <a:pt x="8" y="187"/>
                  </a:lnTo>
                  <a:lnTo>
                    <a:pt x="8" y="117"/>
                  </a:lnTo>
                  <a:lnTo>
                    <a:pt x="0" y="117"/>
                  </a:lnTo>
                  <a:lnTo>
                    <a:pt x="0" y="85"/>
                  </a:lnTo>
                  <a:lnTo>
                    <a:pt x="8" y="85"/>
                  </a:lnTo>
                  <a:lnTo>
                    <a:pt x="8" y="23"/>
                  </a:lnTo>
                  <a:lnTo>
                    <a:pt x="8" y="0"/>
                  </a:lnTo>
                  <a:lnTo>
                    <a:pt x="117" y="0"/>
                  </a:lnTo>
                  <a:lnTo>
                    <a:pt x="117" y="23"/>
                  </a:lnTo>
                  <a:lnTo>
                    <a:pt x="163" y="31"/>
                  </a:lnTo>
                  <a:lnTo>
                    <a:pt x="195" y="85"/>
                  </a:lnTo>
                  <a:lnTo>
                    <a:pt x="226" y="85"/>
                  </a:lnTo>
                  <a:lnTo>
                    <a:pt x="210" y="93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68" name="Freeform 153"/>
            <p:cNvSpPr>
              <a:spLocks noChangeAspect="1"/>
            </p:cNvSpPr>
            <p:nvPr/>
          </p:nvSpPr>
          <p:spPr bwMode="auto">
            <a:xfrm>
              <a:off x="3729" y="2838"/>
              <a:ext cx="199" cy="329"/>
            </a:xfrm>
            <a:custGeom>
              <a:avLst/>
              <a:gdLst>
                <a:gd name="T0" fmla="*/ 17 w 213"/>
                <a:gd name="T1" fmla="*/ 1534 h 312"/>
                <a:gd name="T2" fmla="*/ 14 w 213"/>
                <a:gd name="T3" fmla="*/ 1572 h 312"/>
                <a:gd name="T4" fmla="*/ 7 w 213"/>
                <a:gd name="T5" fmla="*/ 1491 h 312"/>
                <a:gd name="T6" fmla="*/ 0 w 213"/>
                <a:gd name="T7" fmla="*/ 1491 h 312"/>
                <a:gd name="T8" fmla="*/ 7 w 213"/>
                <a:gd name="T9" fmla="*/ 511 h 312"/>
                <a:gd name="T10" fmla="*/ 7 w 213"/>
                <a:gd name="T11" fmla="*/ 209 h 312"/>
                <a:gd name="T12" fmla="*/ 7 w 213"/>
                <a:gd name="T13" fmla="*/ 0 h 312"/>
                <a:gd name="T14" fmla="*/ 11 w 213"/>
                <a:gd name="T15" fmla="*/ 209 h 312"/>
                <a:gd name="T16" fmla="*/ 17 w 213"/>
                <a:gd name="T17" fmla="*/ 209 h 312"/>
                <a:gd name="T18" fmla="*/ 20 w 213"/>
                <a:gd name="T19" fmla="*/ 83 h 312"/>
                <a:gd name="T20" fmla="*/ 22 w 213"/>
                <a:gd name="T21" fmla="*/ 511 h 312"/>
                <a:gd name="T22" fmla="*/ 24 w 213"/>
                <a:gd name="T23" fmla="*/ 685 h 312"/>
                <a:gd name="T24" fmla="*/ 22 w 213"/>
                <a:gd name="T25" fmla="*/ 1018 h 312"/>
                <a:gd name="T26" fmla="*/ 22 w 213"/>
                <a:gd name="T27" fmla="*/ 1706 h 312"/>
                <a:gd name="T28" fmla="*/ 17 w 213"/>
                <a:gd name="T29" fmla="*/ 1534 h 3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3"/>
                <a:gd name="T46" fmla="*/ 0 h 312"/>
                <a:gd name="T47" fmla="*/ 213 w 213"/>
                <a:gd name="T48" fmla="*/ 312 h 3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3" h="312">
                  <a:moveTo>
                    <a:pt x="142" y="281"/>
                  </a:moveTo>
                  <a:lnTo>
                    <a:pt x="119" y="288"/>
                  </a:lnTo>
                  <a:lnTo>
                    <a:pt x="32" y="273"/>
                  </a:lnTo>
                  <a:lnTo>
                    <a:pt x="0" y="273"/>
                  </a:lnTo>
                  <a:lnTo>
                    <a:pt x="24" y="94"/>
                  </a:lnTo>
                  <a:lnTo>
                    <a:pt x="32" y="39"/>
                  </a:lnTo>
                  <a:lnTo>
                    <a:pt x="56" y="0"/>
                  </a:lnTo>
                  <a:lnTo>
                    <a:pt x="95" y="39"/>
                  </a:lnTo>
                  <a:lnTo>
                    <a:pt x="142" y="39"/>
                  </a:lnTo>
                  <a:lnTo>
                    <a:pt x="174" y="16"/>
                  </a:lnTo>
                  <a:lnTo>
                    <a:pt x="198" y="94"/>
                  </a:lnTo>
                  <a:lnTo>
                    <a:pt x="213" y="125"/>
                  </a:lnTo>
                  <a:lnTo>
                    <a:pt x="198" y="187"/>
                  </a:lnTo>
                  <a:lnTo>
                    <a:pt x="198" y="312"/>
                  </a:lnTo>
                  <a:lnTo>
                    <a:pt x="142" y="28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69" name="Freeform 154"/>
            <p:cNvSpPr>
              <a:spLocks noChangeAspect="1"/>
            </p:cNvSpPr>
            <p:nvPr/>
          </p:nvSpPr>
          <p:spPr bwMode="auto">
            <a:xfrm>
              <a:off x="2765" y="864"/>
              <a:ext cx="269" cy="147"/>
            </a:xfrm>
            <a:custGeom>
              <a:avLst/>
              <a:gdLst>
                <a:gd name="T0" fmla="*/ 23 w 291"/>
                <a:gd name="T1" fmla="*/ 0 h 139"/>
                <a:gd name="T2" fmla="*/ 23 w 291"/>
                <a:gd name="T3" fmla="*/ 183 h 139"/>
                <a:gd name="T4" fmla="*/ 21 w 291"/>
                <a:gd name="T5" fmla="*/ 280 h 139"/>
                <a:gd name="T6" fmla="*/ 21 w 291"/>
                <a:gd name="T7" fmla="*/ 321 h 139"/>
                <a:gd name="T8" fmla="*/ 19 w 291"/>
                <a:gd name="T9" fmla="*/ 321 h 139"/>
                <a:gd name="T10" fmla="*/ 17 w 291"/>
                <a:gd name="T11" fmla="*/ 502 h 139"/>
                <a:gd name="T12" fmla="*/ 17 w 291"/>
                <a:gd name="T13" fmla="*/ 691 h 139"/>
                <a:gd name="T14" fmla="*/ 16 w 291"/>
                <a:gd name="T15" fmla="*/ 785 h 139"/>
                <a:gd name="T16" fmla="*/ 10 w 291"/>
                <a:gd name="T17" fmla="*/ 830 h 139"/>
                <a:gd name="T18" fmla="*/ 7 w 291"/>
                <a:gd name="T19" fmla="*/ 502 h 139"/>
                <a:gd name="T20" fmla="*/ 7 w 291"/>
                <a:gd name="T21" fmla="*/ 372 h 139"/>
                <a:gd name="T22" fmla="*/ 6 w 291"/>
                <a:gd name="T23" fmla="*/ 280 h 139"/>
                <a:gd name="T24" fmla="*/ 0 w 291"/>
                <a:gd name="T25" fmla="*/ 131 h 139"/>
                <a:gd name="T26" fmla="*/ 6 w 291"/>
                <a:gd name="T27" fmla="*/ 0 h 139"/>
                <a:gd name="T28" fmla="*/ 23 w 291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91"/>
                <a:gd name="T46" fmla="*/ 0 h 139"/>
                <a:gd name="T47" fmla="*/ 291 w 291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91" h="139">
                  <a:moveTo>
                    <a:pt x="291" y="0"/>
                  </a:moveTo>
                  <a:lnTo>
                    <a:pt x="291" y="31"/>
                  </a:lnTo>
                  <a:lnTo>
                    <a:pt x="252" y="46"/>
                  </a:lnTo>
                  <a:lnTo>
                    <a:pt x="252" y="54"/>
                  </a:lnTo>
                  <a:lnTo>
                    <a:pt x="235" y="54"/>
                  </a:lnTo>
                  <a:lnTo>
                    <a:pt x="213" y="84"/>
                  </a:lnTo>
                  <a:lnTo>
                    <a:pt x="213" y="116"/>
                  </a:lnTo>
                  <a:lnTo>
                    <a:pt x="189" y="131"/>
                  </a:lnTo>
                  <a:lnTo>
                    <a:pt x="118" y="139"/>
                  </a:lnTo>
                  <a:lnTo>
                    <a:pt x="94" y="84"/>
                  </a:lnTo>
                  <a:lnTo>
                    <a:pt x="94" y="62"/>
                  </a:lnTo>
                  <a:lnTo>
                    <a:pt x="23" y="46"/>
                  </a:lnTo>
                  <a:lnTo>
                    <a:pt x="0" y="23"/>
                  </a:lnTo>
                  <a:lnTo>
                    <a:pt x="7" y="0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70" name="Freeform 155"/>
            <p:cNvSpPr>
              <a:spLocks noChangeAspect="1"/>
            </p:cNvSpPr>
            <p:nvPr/>
          </p:nvSpPr>
          <p:spPr bwMode="auto">
            <a:xfrm>
              <a:off x="3553" y="2714"/>
              <a:ext cx="233" cy="165"/>
            </a:xfrm>
            <a:custGeom>
              <a:avLst/>
              <a:gdLst>
                <a:gd name="T0" fmla="*/ 16 w 251"/>
                <a:gd name="T1" fmla="*/ 7 h 156"/>
                <a:gd name="T2" fmla="*/ 23 w 251"/>
                <a:gd name="T3" fmla="*/ 331 h 156"/>
                <a:gd name="T4" fmla="*/ 23 w 251"/>
                <a:gd name="T5" fmla="*/ 711 h 156"/>
                <a:gd name="T6" fmla="*/ 6 w 251"/>
                <a:gd name="T7" fmla="*/ 803 h 156"/>
                <a:gd name="T8" fmla="*/ 6 w 251"/>
                <a:gd name="T9" fmla="*/ 945 h 156"/>
                <a:gd name="T10" fmla="*/ 6 w 251"/>
                <a:gd name="T11" fmla="*/ 895 h 156"/>
                <a:gd name="T12" fmla="*/ 0 w 251"/>
                <a:gd name="T13" fmla="*/ 756 h 156"/>
                <a:gd name="T14" fmla="*/ 6 w 251"/>
                <a:gd name="T15" fmla="*/ 424 h 156"/>
                <a:gd name="T16" fmla="*/ 6 w 251"/>
                <a:gd name="T17" fmla="*/ 230 h 156"/>
                <a:gd name="T18" fmla="*/ 6 w 251"/>
                <a:gd name="T19" fmla="*/ 183 h 156"/>
                <a:gd name="T20" fmla="*/ 7 w 251"/>
                <a:gd name="T21" fmla="*/ 131 h 156"/>
                <a:gd name="T22" fmla="*/ 6 w 251"/>
                <a:gd name="T23" fmla="*/ 7 h 156"/>
                <a:gd name="T24" fmla="*/ 6 w 251"/>
                <a:gd name="T25" fmla="*/ 0 h 156"/>
                <a:gd name="T26" fmla="*/ 16 w 251"/>
                <a:gd name="T27" fmla="*/ 7 h 1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51"/>
                <a:gd name="T43" fmla="*/ 0 h 156"/>
                <a:gd name="T44" fmla="*/ 251 w 251"/>
                <a:gd name="T45" fmla="*/ 156 h 1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51" h="156">
                  <a:moveTo>
                    <a:pt x="173" y="7"/>
                  </a:moveTo>
                  <a:lnTo>
                    <a:pt x="251" y="55"/>
                  </a:lnTo>
                  <a:lnTo>
                    <a:pt x="244" y="117"/>
                  </a:lnTo>
                  <a:lnTo>
                    <a:pt x="70" y="133"/>
                  </a:lnTo>
                  <a:lnTo>
                    <a:pt x="63" y="156"/>
                  </a:lnTo>
                  <a:lnTo>
                    <a:pt x="23" y="148"/>
                  </a:lnTo>
                  <a:lnTo>
                    <a:pt x="0" y="125"/>
                  </a:lnTo>
                  <a:lnTo>
                    <a:pt x="39" y="70"/>
                  </a:lnTo>
                  <a:lnTo>
                    <a:pt x="39" y="39"/>
                  </a:lnTo>
                  <a:lnTo>
                    <a:pt x="70" y="31"/>
                  </a:lnTo>
                  <a:lnTo>
                    <a:pt x="87" y="23"/>
                  </a:lnTo>
                  <a:lnTo>
                    <a:pt x="63" y="7"/>
                  </a:lnTo>
                  <a:lnTo>
                    <a:pt x="70" y="0"/>
                  </a:lnTo>
                  <a:lnTo>
                    <a:pt x="173" y="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71" name="Freeform 156"/>
            <p:cNvSpPr>
              <a:spLocks noChangeAspect="1"/>
            </p:cNvSpPr>
            <p:nvPr/>
          </p:nvSpPr>
          <p:spPr bwMode="auto">
            <a:xfrm>
              <a:off x="1914" y="2181"/>
              <a:ext cx="249" cy="259"/>
            </a:xfrm>
            <a:custGeom>
              <a:avLst/>
              <a:gdLst>
                <a:gd name="T0" fmla="*/ 0 w 269"/>
                <a:gd name="T1" fmla="*/ 546 h 243"/>
                <a:gd name="T2" fmla="*/ 7 w 269"/>
                <a:gd name="T3" fmla="*/ 350 h 243"/>
                <a:gd name="T4" fmla="*/ 8 w 269"/>
                <a:gd name="T5" fmla="*/ 172 h 243"/>
                <a:gd name="T6" fmla="*/ 10 w 269"/>
                <a:gd name="T7" fmla="*/ 172 h 243"/>
                <a:gd name="T8" fmla="*/ 10 w 269"/>
                <a:gd name="T9" fmla="*/ 237 h 243"/>
                <a:gd name="T10" fmla="*/ 18 w 269"/>
                <a:gd name="T11" fmla="*/ 0 h 243"/>
                <a:gd name="T12" fmla="*/ 23 w 269"/>
                <a:gd name="T13" fmla="*/ 0 h 243"/>
                <a:gd name="T14" fmla="*/ 22 w 269"/>
                <a:gd name="T15" fmla="*/ 110 h 243"/>
                <a:gd name="T16" fmla="*/ 23 w 269"/>
                <a:gd name="T17" fmla="*/ 172 h 243"/>
                <a:gd name="T18" fmla="*/ 23 w 269"/>
                <a:gd name="T19" fmla="*/ 1865 h 243"/>
                <a:gd name="T20" fmla="*/ 6 w 269"/>
                <a:gd name="T21" fmla="*/ 1865 h 243"/>
                <a:gd name="T22" fmla="*/ 0 w 269"/>
                <a:gd name="T23" fmla="*/ 546 h 2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69"/>
                <a:gd name="T37" fmla="*/ 0 h 243"/>
                <a:gd name="T38" fmla="*/ 269 w 269"/>
                <a:gd name="T39" fmla="*/ 243 h 2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69" h="243">
                  <a:moveTo>
                    <a:pt x="0" y="70"/>
                  </a:moveTo>
                  <a:lnTo>
                    <a:pt x="87" y="46"/>
                  </a:lnTo>
                  <a:lnTo>
                    <a:pt x="95" y="22"/>
                  </a:lnTo>
                  <a:lnTo>
                    <a:pt x="111" y="22"/>
                  </a:lnTo>
                  <a:lnTo>
                    <a:pt x="111" y="31"/>
                  </a:lnTo>
                  <a:lnTo>
                    <a:pt x="214" y="0"/>
                  </a:lnTo>
                  <a:lnTo>
                    <a:pt x="269" y="0"/>
                  </a:lnTo>
                  <a:lnTo>
                    <a:pt x="262" y="15"/>
                  </a:lnTo>
                  <a:lnTo>
                    <a:pt x="269" y="22"/>
                  </a:lnTo>
                  <a:lnTo>
                    <a:pt x="269" y="243"/>
                  </a:lnTo>
                  <a:lnTo>
                    <a:pt x="48" y="24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72" name="Freeform 157"/>
            <p:cNvSpPr>
              <a:spLocks noChangeAspect="1"/>
            </p:cNvSpPr>
            <p:nvPr/>
          </p:nvSpPr>
          <p:spPr bwMode="auto">
            <a:xfrm>
              <a:off x="2865" y="3199"/>
              <a:ext cx="228" cy="217"/>
            </a:xfrm>
            <a:custGeom>
              <a:avLst/>
              <a:gdLst>
                <a:gd name="T0" fmla="*/ 28 w 244"/>
                <a:gd name="T1" fmla="*/ 563 h 204"/>
                <a:gd name="T2" fmla="*/ 26 w 244"/>
                <a:gd name="T3" fmla="*/ 632 h 204"/>
                <a:gd name="T4" fmla="*/ 28 w 244"/>
                <a:gd name="T5" fmla="*/ 795 h 204"/>
                <a:gd name="T6" fmla="*/ 24 w 244"/>
                <a:gd name="T7" fmla="*/ 846 h 204"/>
                <a:gd name="T8" fmla="*/ 24 w 244"/>
                <a:gd name="T9" fmla="*/ 1308 h 204"/>
                <a:gd name="T10" fmla="*/ 12 w 244"/>
                <a:gd name="T11" fmla="*/ 1308 h 204"/>
                <a:gd name="T12" fmla="*/ 12 w 244"/>
                <a:gd name="T13" fmla="*/ 1478 h 204"/>
                <a:gd name="T14" fmla="*/ 11 w 244"/>
                <a:gd name="T15" fmla="*/ 1478 h 204"/>
                <a:gd name="T16" fmla="*/ 11 w 244"/>
                <a:gd name="T17" fmla="*/ 1308 h 204"/>
                <a:gd name="T18" fmla="*/ 7 w 244"/>
                <a:gd name="T19" fmla="*/ 1308 h 204"/>
                <a:gd name="T20" fmla="*/ 7 w 244"/>
                <a:gd name="T21" fmla="*/ 1126 h 204"/>
                <a:gd name="T22" fmla="*/ 0 w 244"/>
                <a:gd name="T23" fmla="*/ 1126 h 204"/>
                <a:gd name="T24" fmla="*/ 0 w 244"/>
                <a:gd name="T25" fmla="*/ 221 h 204"/>
                <a:gd name="T26" fmla="*/ 15 w 244"/>
                <a:gd name="T27" fmla="*/ 221 h 204"/>
                <a:gd name="T28" fmla="*/ 15 w 244"/>
                <a:gd name="T29" fmla="*/ 0 h 204"/>
                <a:gd name="T30" fmla="*/ 25 w 244"/>
                <a:gd name="T31" fmla="*/ 67 h 204"/>
                <a:gd name="T32" fmla="*/ 28 w 244"/>
                <a:gd name="T33" fmla="*/ 563 h 2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4"/>
                <a:gd name="T52" fmla="*/ 0 h 204"/>
                <a:gd name="T53" fmla="*/ 244 w 244"/>
                <a:gd name="T54" fmla="*/ 204 h 20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4" h="204">
                  <a:moveTo>
                    <a:pt x="244" y="78"/>
                  </a:moveTo>
                  <a:lnTo>
                    <a:pt x="228" y="87"/>
                  </a:lnTo>
                  <a:lnTo>
                    <a:pt x="244" y="110"/>
                  </a:lnTo>
                  <a:lnTo>
                    <a:pt x="212" y="117"/>
                  </a:lnTo>
                  <a:lnTo>
                    <a:pt x="212" y="181"/>
                  </a:lnTo>
                  <a:lnTo>
                    <a:pt x="103" y="181"/>
                  </a:lnTo>
                  <a:lnTo>
                    <a:pt x="103" y="204"/>
                  </a:lnTo>
                  <a:lnTo>
                    <a:pt x="94" y="204"/>
                  </a:lnTo>
                  <a:lnTo>
                    <a:pt x="94" y="181"/>
                  </a:lnTo>
                  <a:lnTo>
                    <a:pt x="71" y="181"/>
                  </a:lnTo>
                  <a:lnTo>
                    <a:pt x="63" y="156"/>
                  </a:lnTo>
                  <a:lnTo>
                    <a:pt x="0" y="156"/>
                  </a:lnTo>
                  <a:lnTo>
                    <a:pt x="0" y="31"/>
                  </a:lnTo>
                  <a:lnTo>
                    <a:pt x="126" y="31"/>
                  </a:lnTo>
                  <a:lnTo>
                    <a:pt x="126" y="0"/>
                  </a:lnTo>
                  <a:lnTo>
                    <a:pt x="220" y="8"/>
                  </a:lnTo>
                  <a:lnTo>
                    <a:pt x="244" y="78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73" name="Freeform 158"/>
            <p:cNvSpPr>
              <a:spLocks noChangeAspect="1"/>
            </p:cNvSpPr>
            <p:nvPr/>
          </p:nvSpPr>
          <p:spPr bwMode="auto">
            <a:xfrm>
              <a:off x="2982" y="2429"/>
              <a:ext cx="258" cy="326"/>
            </a:xfrm>
            <a:custGeom>
              <a:avLst/>
              <a:gdLst>
                <a:gd name="T0" fmla="*/ 0 w 278"/>
                <a:gd name="T1" fmla="*/ 967 h 307"/>
                <a:gd name="T2" fmla="*/ 6 w 278"/>
                <a:gd name="T3" fmla="*/ 755 h 307"/>
                <a:gd name="T4" fmla="*/ 6 w 278"/>
                <a:gd name="T5" fmla="*/ 755 h 307"/>
                <a:gd name="T6" fmla="*/ 7 w 278"/>
                <a:gd name="T7" fmla="*/ 437 h 307"/>
                <a:gd name="T8" fmla="*/ 8 w 278"/>
                <a:gd name="T9" fmla="*/ 323 h 307"/>
                <a:gd name="T10" fmla="*/ 6 w 278"/>
                <a:gd name="T11" fmla="*/ 215 h 307"/>
                <a:gd name="T12" fmla="*/ 15 w 278"/>
                <a:gd name="T13" fmla="*/ 0 h 307"/>
                <a:gd name="T14" fmla="*/ 26 w 278"/>
                <a:gd name="T15" fmla="*/ 1454 h 307"/>
                <a:gd name="T16" fmla="*/ 7 w 278"/>
                <a:gd name="T17" fmla="*/ 2100 h 307"/>
                <a:gd name="T18" fmla="*/ 8 w 278"/>
                <a:gd name="T19" fmla="*/ 1987 h 307"/>
                <a:gd name="T20" fmla="*/ 6 w 278"/>
                <a:gd name="T21" fmla="*/ 1720 h 307"/>
                <a:gd name="T22" fmla="*/ 6 w 278"/>
                <a:gd name="T23" fmla="*/ 1231 h 307"/>
                <a:gd name="T24" fmla="*/ 6 w 278"/>
                <a:gd name="T25" fmla="*/ 1083 h 307"/>
                <a:gd name="T26" fmla="*/ 0 w 278"/>
                <a:gd name="T27" fmla="*/ 967 h 3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8"/>
                <a:gd name="T43" fmla="*/ 0 h 307"/>
                <a:gd name="T44" fmla="*/ 278 w 278"/>
                <a:gd name="T45" fmla="*/ 307 h 30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8" h="307">
                  <a:moveTo>
                    <a:pt x="0" y="142"/>
                  </a:moveTo>
                  <a:lnTo>
                    <a:pt x="16" y="110"/>
                  </a:lnTo>
                  <a:lnTo>
                    <a:pt x="32" y="110"/>
                  </a:lnTo>
                  <a:lnTo>
                    <a:pt x="87" y="64"/>
                  </a:lnTo>
                  <a:lnTo>
                    <a:pt x="95" y="47"/>
                  </a:lnTo>
                  <a:lnTo>
                    <a:pt x="71" y="32"/>
                  </a:lnTo>
                  <a:lnTo>
                    <a:pt x="151" y="0"/>
                  </a:lnTo>
                  <a:lnTo>
                    <a:pt x="278" y="212"/>
                  </a:lnTo>
                  <a:lnTo>
                    <a:pt x="87" y="307"/>
                  </a:lnTo>
                  <a:lnTo>
                    <a:pt x="95" y="291"/>
                  </a:lnTo>
                  <a:lnTo>
                    <a:pt x="64" y="251"/>
                  </a:lnTo>
                  <a:lnTo>
                    <a:pt x="56" y="181"/>
                  </a:lnTo>
                  <a:lnTo>
                    <a:pt x="16" y="158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74" name="Freeform 159"/>
            <p:cNvSpPr>
              <a:spLocks noChangeAspect="1"/>
            </p:cNvSpPr>
            <p:nvPr/>
          </p:nvSpPr>
          <p:spPr bwMode="auto">
            <a:xfrm>
              <a:off x="2615" y="864"/>
              <a:ext cx="259" cy="256"/>
            </a:xfrm>
            <a:custGeom>
              <a:avLst/>
              <a:gdLst>
                <a:gd name="T0" fmla="*/ 20 w 277"/>
                <a:gd name="T1" fmla="*/ 0 h 242"/>
                <a:gd name="T2" fmla="*/ 19 w 277"/>
                <a:gd name="T3" fmla="*/ 138 h 242"/>
                <a:gd name="T4" fmla="*/ 21 w 277"/>
                <a:gd name="T5" fmla="*/ 281 h 242"/>
                <a:gd name="T6" fmla="*/ 30 w 277"/>
                <a:gd name="T7" fmla="*/ 381 h 242"/>
                <a:gd name="T8" fmla="*/ 30 w 277"/>
                <a:gd name="T9" fmla="*/ 511 h 242"/>
                <a:gd name="T10" fmla="*/ 32 w 277"/>
                <a:gd name="T11" fmla="*/ 847 h 242"/>
                <a:gd name="T12" fmla="*/ 29 w 277"/>
                <a:gd name="T13" fmla="*/ 901 h 242"/>
                <a:gd name="T14" fmla="*/ 29 w 277"/>
                <a:gd name="T15" fmla="*/ 1081 h 242"/>
                <a:gd name="T16" fmla="*/ 26 w 277"/>
                <a:gd name="T17" fmla="*/ 1183 h 242"/>
                <a:gd name="T18" fmla="*/ 19 w 277"/>
                <a:gd name="T19" fmla="*/ 1081 h 242"/>
                <a:gd name="T20" fmla="*/ 17 w 277"/>
                <a:gd name="T21" fmla="*/ 1183 h 242"/>
                <a:gd name="T22" fmla="*/ 16 w 277"/>
                <a:gd name="T23" fmla="*/ 1270 h 242"/>
                <a:gd name="T24" fmla="*/ 12 w 277"/>
                <a:gd name="T25" fmla="*/ 1474 h 242"/>
                <a:gd name="T26" fmla="*/ 7 w 277"/>
                <a:gd name="T27" fmla="*/ 1420 h 242"/>
                <a:gd name="T28" fmla="*/ 7 w 277"/>
                <a:gd name="T29" fmla="*/ 1474 h 242"/>
                <a:gd name="T30" fmla="*/ 7 w 277"/>
                <a:gd name="T31" fmla="*/ 1183 h 242"/>
                <a:gd name="T32" fmla="*/ 7 w 277"/>
                <a:gd name="T33" fmla="*/ 801 h 242"/>
                <a:gd name="T34" fmla="*/ 7 w 277"/>
                <a:gd name="T35" fmla="*/ 801 h 242"/>
                <a:gd name="T36" fmla="*/ 7 w 277"/>
                <a:gd name="T37" fmla="*/ 670 h 242"/>
                <a:gd name="T38" fmla="*/ 7 w 277"/>
                <a:gd name="T39" fmla="*/ 477 h 242"/>
                <a:gd name="T40" fmla="*/ 0 w 277"/>
                <a:gd name="T41" fmla="*/ 185 h 242"/>
                <a:gd name="T42" fmla="*/ 7 w 277"/>
                <a:gd name="T43" fmla="*/ 0 h 242"/>
                <a:gd name="T44" fmla="*/ 20 w 277"/>
                <a:gd name="T45" fmla="*/ 0 h 24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77"/>
                <a:gd name="T70" fmla="*/ 0 h 242"/>
                <a:gd name="T71" fmla="*/ 277 w 277"/>
                <a:gd name="T72" fmla="*/ 242 h 24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77" h="242">
                  <a:moveTo>
                    <a:pt x="166" y="0"/>
                  </a:moveTo>
                  <a:lnTo>
                    <a:pt x="159" y="23"/>
                  </a:lnTo>
                  <a:lnTo>
                    <a:pt x="182" y="46"/>
                  </a:lnTo>
                  <a:lnTo>
                    <a:pt x="253" y="62"/>
                  </a:lnTo>
                  <a:lnTo>
                    <a:pt x="253" y="85"/>
                  </a:lnTo>
                  <a:lnTo>
                    <a:pt x="277" y="140"/>
                  </a:lnTo>
                  <a:lnTo>
                    <a:pt x="245" y="149"/>
                  </a:lnTo>
                  <a:lnTo>
                    <a:pt x="245" y="179"/>
                  </a:lnTo>
                  <a:lnTo>
                    <a:pt x="222" y="195"/>
                  </a:lnTo>
                  <a:lnTo>
                    <a:pt x="159" y="179"/>
                  </a:lnTo>
                  <a:lnTo>
                    <a:pt x="134" y="195"/>
                  </a:lnTo>
                  <a:lnTo>
                    <a:pt x="127" y="211"/>
                  </a:lnTo>
                  <a:lnTo>
                    <a:pt x="95" y="242"/>
                  </a:lnTo>
                  <a:lnTo>
                    <a:pt x="32" y="235"/>
                  </a:lnTo>
                  <a:lnTo>
                    <a:pt x="7" y="242"/>
                  </a:lnTo>
                  <a:lnTo>
                    <a:pt x="55" y="195"/>
                  </a:lnTo>
                  <a:lnTo>
                    <a:pt x="55" y="132"/>
                  </a:lnTo>
                  <a:lnTo>
                    <a:pt x="32" y="132"/>
                  </a:lnTo>
                  <a:lnTo>
                    <a:pt x="24" y="110"/>
                  </a:lnTo>
                  <a:lnTo>
                    <a:pt x="55" y="78"/>
                  </a:lnTo>
                  <a:lnTo>
                    <a:pt x="0" y="31"/>
                  </a:lnTo>
                  <a:lnTo>
                    <a:pt x="32" y="0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75" name="Freeform 160"/>
            <p:cNvSpPr>
              <a:spLocks noChangeAspect="1"/>
            </p:cNvSpPr>
            <p:nvPr/>
          </p:nvSpPr>
          <p:spPr bwMode="auto">
            <a:xfrm>
              <a:off x="2381" y="2355"/>
              <a:ext cx="267" cy="230"/>
            </a:xfrm>
            <a:custGeom>
              <a:avLst/>
              <a:gdLst>
                <a:gd name="T0" fmla="*/ 35 w 285"/>
                <a:gd name="T1" fmla="*/ 851 h 217"/>
                <a:gd name="T2" fmla="*/ 35 w 285"/>
                <a:gd name="T3" fmla="*/ 851 h 217"/>
                <a:gd name="T4" fmla="*/ 29 w 285"/>
                <a:gd name="T5" fmla="*/ 1399 h 217"/>
                <a:gd name="T6" fmla="*/ 27 w 285"/>
                <a:gd name="T7" fmla="*/ 1201 h 217"/>
                <a:gd name="T8" fmla="*/ 27 w 285"/>
                <a:gd name="T9" fmla="*/ 1139 h 217"/>
                <a:gd name="T10" fmla="*/ 24 w 285"/>
                <a:gd name="T11" fmla="*/ 1201 h 217"/>
                <a:gd name="T12" fmla="*/ 22 w 285"/>
                <a:gd name="T13" fmla="*/ 1139 h 217"/>
                <a:gd name="T14" fmla="*/ 18 w 285"/>
                <a:gd name="T15" fmla="*/ 1057 h 217"/>
                <a:gd name="T16" fmla="*/ 17 w 285"/>
                <a:gd name="T17" fmla="*/ 949 h 217"/>
                <a:gd name="T18" fmla="*/ 13 w 285"/>
                <a:gd name="T19" fmla="*/ 949 h 217"/>
                <a:gd name="T20" fmla="*/ 10 w 285"/>
                <a:gd name="T21" fmla="*/ 750 h 217"/>
                <a:gd name="T22" fmla="*/ 7 w 285"/>
                <a:gd name="T23" fmla="*/ 750 h 217"/>
                <a:gd name="T24" fmla="*/ 7 w 285"/>
                <a:gd name="T25" fmla="*/ 608 h 217"/>
                <a:gd name="T26" fmla="*/ 7 w 285"/>
                <a:gd name="T27" fmla="*/ 608 h 217"/>
                <a:gd name="T28" fmla="*/ 7 w 285"/>
                <a:gd name="T29" fmla="*/ 499 h 217"/>
                <a:gd name="T30" fmla="*/ 7 w 285"/>
                <a:gd name="T31" fmla="*/ 448 h 217"/>
                <a:gd name="T32" fmla="*/ 7 w 285"/>
                <a:gd name="T33" fmla="*/ 303 h 217"/>
                <a:gd name="T34" fmla="*/ 7 w 285"/>
                <a:gd name="T35" fmla="*/ 196 h 217"/>
                <a:gd name="T36" fmla="*/ 0 w 285"/>
                <a:gd name="T37" fmla="*/ 91 h 217"/>
                <a:gd name="T38" fmla="*/ 7 w 285"/>
                <a:gd name="T39" fmla="*/ 8 h 217"/>
                <a:gd name="T40" fmla="*/ 7 w 285"/>
                <a:gd name="T41" fmla="*/ 0 h 217"/>
                <a:gd name="T42" fmla="*/ 22 w 285"/>
                <a:gd name="T43" fmla="*/ 0 h 217"/>
                <a:gd name="T44" fmla="*/ 35 w 285"/>
                <a:gd name="T45" fmla="*/ 8 h 217"/>
                <a:gd name="T46" fmla="*/ 35 w 285"/>
                <a:gd name="T47" fmla="*/ 247 h 217"/>
                <a:gd name="T48" fmla="*/ 35 w 285"/>
                <a:gd name="T49" fmla="*/ 653 h 217"/>
                <a:gd name="T50" fmla="*/ 35 w 285"/>
                <a:gd name="T51" fmla="*/ 851 h 2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85"/>
                <a:gd name="T79" fmla="*/ 0 h 217"/>
                <a:gd name="T80" fmla="*/ 285 w 285"/>
                <a:gd name="T81" fmla="*/ 217 h 2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85" h="217">
                  <a:moveTo>
                    <a:pt x="285" y="133"/>
                  </a:moveTo>
                  <a:lnTo>
                    <a:pt x="277" y="133"/>
                  </a:lnTo>
                  <a:lnTo>
                    <a:pt x="229" y="217"/>
                  </a:lnTo>
                  <a:lnTo>
                    <a:pt x="214" y="186"/>
                  </a:lnTo>
                  <a:lnTo>
                    <a:pt x="214" y="178"/>
                  </a:lnTo>
                  <a:lnTo>
                    <a:pt x="198" y="186"/>
                  </a:lnTo>
                  <a:lnTo>
                    <a:pt x="174" y="178"/>
                  </a:lnTo>
                  <a:lnTo>
                    <a:pt x="135" y="163"/>
                  </a:lnTo>
                  <a:lnTo>
                    <a:pt x="127" y="147"/>
                  </a:lnTo>
                  <a:lnTo>
                    <a:pt x="103" y="147"/>
                  </a:lnTo>
                  <a:lnTo>
                    <a:pt x="80" y="116"/>
                  </a:lnTo>
                  <a:lnTo>
                    <a:pt x="48" y="116"/>
                  </a:lnTo>
                  <a:lnTo>
                    <a:pt x="48" y="94"/>
                  </a:lnTo>
                  <a:lnTo>
                    <a:pt x="32" y="94"/>
                  </a:lnTo>
                  <a:lnTo>
                    <a:pt x="40" y="77"/>
                  </a:lnTo>
                  <a:lnTo>
                    <a:pt x="16" y="70"/>
                  </a:lnTo>
                  <a:lnTo>
                    <a:pt x="8" y="47"/>
                  </a:lnTo>
                  <a:lnTo>
                    <a:pt x="8" y="31"/>
                  </a:lnTo>
                  <a:lnTo>
                    <a:pt x="0" y="15"/>
                  </a:lnTo>
                  <a:lnTo>
                    <a:pt x="8" y="8"/>
                  </a:lnTo>
                  <a:lnTo>
                    <a:pt x="32" y="0"/>
                  </a:lnTo>
                  <a:lnTo>
                    <a:pt x="174" y="0"/>
                  </a:lnTo>
                  <a:lnTo>
                    <a:pt x="285" y="8"/>
                  </a:lnTo>
                  <a:lnTo>
                    <a:pt x="285" y="39"/>
                  </a:lnTo>
                  <a:lnTo>
                    <a:pt x="285" y="101"/>
                  </a:lnTo>
                  <a:lnTo>
                    <a:pt x="285" y="13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76" name="Freeform 161"/>
            <p:cNvSpPr>
              <a:spLocks noChangeAspect="1"/>
            </p:cNvSpPr>
            <p:nvPr/>
          </p:nvSpPr>
          <p:spPr bwMode="auto">
            <a:xfrm>
              <a:off x="1719" y="864"/>
              <a:ext cx="311" cy="307"/>
            </a:xfrm>
            <a:custGeom>
              <a:avLst/>
              <a:gdLst>
                <a:gd name="T0" fmla="*/ 0 w 336"/>
                <a:gd name="T1" fmla="*/ 1601 h 290"/>
                <a:gd name="T2" fmla="*/ 6 w 336"/>
                <a:gd name="T3" fmla="*/ 1120 h 290"/>
                <a:gd name="T4" fmla="*/ 6 w 336"/>
                <a:gd name="T5" fmla="*/ 682 h 290"/>
                <a:gd name="T6" fmla="*/ 11 w 336"/>
                <a:gd name="T7" fmla="*/ 0 h 290"/>
                <a:gd name="T8" fmla="*/ 17 w 336"/>
                <a:gd name="T9" fmla="*/ 0 h 290"/>
                <a:gd name="T10" fmla="*/ 17 w 336"/>
                <a:gd name="T11" fmla="*/ 582 h 290"/>
                <a:gd name="T12" fmla="*/ 19 w 336"/>
                <a:gd name="T13" fmla="*/ 582 h 290"/>
                <a:gd name="T14" fmla="*/ 19 w 336"/>
                <a:gd name="T15" fmla="*/ 917 h 290"/>
                <a:gd name="T16" fmla="*/ 23 w 336"/>
                <a:gd name="T17" fmla="*/ 1016 h 290"/>
                <a:gd name="T18" fmla="*/ 22 w 336"/>
                <a:gd name="T19" fmla="*/ 1206 h 290"/>
                <a:gd name="T20" fmla="*/ 29 w 336"/>
                <a:gd name="T21" fmla="*/ 1206 h 290"/>
                <a:gd name="T22" fmla="*/ 29 w 336"/>
                <a:gd name="T23" fmla="*/ 1601 h 290"/>
                <a:gd name="T24" fmla="*/ 29 w 336"/>
                <a:gd name="T25" fmla="*/ 1796 h 290"/>
                <a:gd name="T26" fmla="*/ 28 w 336"/>
                <a:gd name="T27" fmla="*/ 1796 h 290"/>
                <a:gd name="T28" fmla="*/ 26 w 336"/>
                <a:gd name="T29" fmla="*/ 1796 h 290"/>
                <a:gd name="T30" fmla="*/ 6 w 336"/>
                <a:gd name="T31" fmla="*/ 1796 h 290"/>
                <a:gd name="T32" fmla="*/ 0 w 336"/>
                <a:gd name="T33" fmla="*/ 1601 h 2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6"/>
                <a:gd name="T52" fmla="*/ 0 h 290"/>
                <a:gd name="T53" fmla="*/ 336 w 336"/>
                <a:gd name="T54" fmla="*/ 290 h 2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6" h="290">
                  <a:moveTo>
                    <a:pt x="0" y="258"/>
                  </a:moveTo>
                  <a:lnTo>
                    <a:pt x="62" y="180"/>
                  </a:lnTo>
                  <a:lnTo>
                    <a:pt x="62" y="110"/>
                  </a:lnTo>
                  <a:lnTo>
                    <a:pt x="125" y="0"/>
                  </a:lnTo>
                  <a:lnTo>
                    <a:pt x="195" y="0"/>
                  </a:lnTo>
                  <a:lnTo>
                    <a:pt x="195" y="94"/>
                  </a:lnTo>
                  <a:lnTo>
                    <a:pt x="234" y="94"/>
                  </a:lnTo>
                  <a:lnTo>
                    <a:pt x="234" y="149"/>
                  </a:lnTo>
                  <a:lnTo>
                    <a:pt x="274" y="165"/>
                  </a:lnTo>
                  <a:lnTo>
                    <a:pt x="265" y="196"/>
                  </a:lnTo>
                  <a:lnTo>
                    <a:pt x="336" y="196"/>
                  </a:lnTo>
                  <a:lnTo>
                    <a:pt x="336" y="258"/>
                  </a:lnTo>
                  <a:lnTo>
                    <a:pt x="336" y="290"/>
                  </a:lnTo>
                  <a:lnTo>
                    <a:pt x="328" y="290"/>
                  </a:lnTo>
                  <a:lnTo>
                    <a:pt x="304" y="290"/>
                  </a:lnTo>
                  <a:lnTo>
                    <a:pt x="15" y="290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77" name="Freeform 162"/>
            <p:cNvSpPr>
              <a:spLocks noChangeAspect="1"/>
            </p:cNvSpPr>
            <p:nvPr/>
          </p:nvSpPr>
          <p:spPr bwMode="auto">
            <a:xfrm>
              <a:off x="2740" y="1660"/>
              <a:ext cx="325" cy="249"/>
            </a:xfrm>
            <a:custGeom>
              <a:avLst/>
              <a:gdLst>
                <a:gd name="T0" fmla="*/ 19 w 347"/>
                <a:gd name="T1" fmla="*/ 172 h 234"/>
                <a:gd name="T2" fmla="*/ 27 w 347"/>
                <a:gd name="T3" fmla="*/ 67 h 234"/>
                <a:gd name="T4" fmla="*/ 29 w 347"/>
                <a:gd name="T5" fmla="*/ 67 h 234"/>
                <a:gd name="T6" fmla="*/ 33 w 347"/>
                <a:gd name="T7" fmla="*/ 225 h 234"/>
                <a:gd name="T8" fmla="*/ 35 w 347"/>
                <a:gd name="T9" fmla="*/ 225 h 234"/>
                <a:gd name="T10" fmla="*/ 35 w 347"/>
                <a:gd name="T11" fmla="*/ 287 h 234"/>
                <a:gd name="T12" fmla="*/ 36 w 347"/>
                <a:gd name="T13" fmla="*/ 392 h 234"/>
                <a:gd name="T14" fmla="*/ 43 w 347"/>
                <a:gd name="T15" fmla="*/ 568 h 234"/>
                <a:gd name="T16" fmla="*/ 27 w 347"/>
                <a:gd name="T17" fmla="*/ 1712 h 234"/>
                <a:gd name="T18" fmla="*/ 22 w 347"/>
                <a:gd name="T19" fmla="*/ 1487 h 234"/>
                <a:gd name="T20" fmla="*/ 21 w 347"/>
                <a:gd name="T21" fmla="*/ 1487 h 234"/>
                <a:gd name="T22" fmla="*/ 7 w 347"/>
                <a:gd name="T23" fmla="*/ 918 h 234"/>
                <a:gd name="T24" fmla="*/ 0 w 347"/>
                <a:gd name="T25" fmla="*/ 677 h 234"/>
                <a:gd name="T26" fmla="*/ 18 w 347"/>
                <a:gd name="T27" fmla="*/ 0 h 234"/>
                <a:gd name="T28" fmla="*/ 19 w 347"/>
                <a:gd name="T29" fmla="*/ 172 h 2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47"/>
                <a:gd name="T46" fmla="*/ 0 h 234"/>
                <a:gd name="T47" fmla="*/ 347 w 347"/>
                <a:gd name="T48" fmla="*/ 234 h 23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47" h="234">
                  <a:moveTo>
                    <a:pt x="150" y="23"/>
                  </a:moveTo>
                  <a:lnTo>
                    <a:pt x="214" y="8"/>
                  </a:lnTo>
                  <a:lnTo>
                    <a:pt x="237" y="8"/>
                  </a:lnTo>
                  <a:lnTo>
                    <a:pt x="260" y="31"/>
                  </a:lnTo>
                  <a:lnTo>
                    <a:pt x="276" y="31"/>
                  </a:lnTo>
                  <a:lnTo>
                    <a:pt x="276" y="39"/>
                  </a:lnTo>
                  <a:lnTo>
                    <a:pt x="292" y="54"/>
                  </a:lnTo>
                  <a:lnTo>
                    <a:pt x="347" y="78"/>
                  </a:lnTo>
                  <a:lnTo>
                    <a:pt x="214" y="234"/>
                  </a:lnTo>
                  <a:lnTo>
                    <a:pt x="174" y="203"/>
                  </a:lnTo>
                  <a:lnTo>
                    <a:pt x="166" y="203"/>
                  </a:lnTo>
                  <a:lnTo>
                    <a:pt x="48" y="125"/>
                  </a:lnTo>
                  <a:lnTo>
                    <a:pt x="0" y="93"/>
                  </a:lnTo>
                  <a:lnTo>
                    <a:pt x="134" y="0"/>
                  </a:lnTo>
                  <a:lnTo>
                    <a:pt x="150" y="23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78" name="Freeform 163"/>
            <p:cNvSpPr>
              <a:spLocks noChangeAspect="1"/>
            </p:cNvSpPr>
            <p:nvPr/>
          </p:nvSpPr>
          <p:spPr bwMode="auto">
            <a:xfrm>
              <a:off x="3583" y="3491"/>
              <a:ext cx="372" cy="671"/>
            </a:xfrm>
            <a:custGeom>
              <a:avLst/>
              <a:gdLst>
                <a:gd name="T0" fmla="*/ 20 w 400"/>
                <a:gd name="T1" fmla="*/ 4031 h 633"/>
                <a:gd name="T2" fmla="*/ 20 w 400"/>
                <a:gd name="T3" fmla="*/ 3886 h 633"/>
                <a:gd name="T4" fmla="*/ 19 w 400"/>
                <a:gd name="T5" fmla="*/ 3886 h 633"/>
                <a:gd name="T6" fmla="*/ 19 w 400"/>
                <a:gd name="T7" fmla="*/ 3433 h 633"/>
                <a:gd name="T8" fmla="*/ 20 w 400"/>
                <a:gd name="T9" fmla="*/ 3326 h 633"/>
                <a:gd name="T10" fmla="*/ 19 w 400"/>
                <a:gd name="T11" fmla="*/ 3326 h 633"/>
                <a:gd name="T12" fmla="*/ 19 w 400"/>
                <a:gd name="T13" fmla="*/ 2926 h 633"/>
                <a:gd name="T14" fmla="*/ 16 w 400"/>
                <a:gd name="T15" fmla="*/ 2926 h 633"/>
                <a:gd name="T16" fmla="*/ 16 w 400"/>
                <a:gd name="T17" fmla="*/ 2277 h 633"/>
                <a:gd name="T18" fmla="*/ 13 w 400"/>
                <a:gd name="T19" fmla="*/ 2277 h 633"/>
                <a:gd name="T20" fmla="*/ 11 w 400"/>
                <a:gd name="T21" fmla="*/ 2113 h 633"/>
                <a:gd name="T22" fmla="*/ 7 w 400"/>
                <a:gd name="T23" fmla="*/ 2078 h 633"/>
                <a:gd name="T24" fmla="*/ 7 w 400"/>
                <a:gd name="T25" fmla="*/ 1307 h 633"/>
                <a:gd name="T26" fmla="*/ 0 w 400"/>
                <a:gd name="T27" fmla="*/ 1119 h 633"/>
                <a:gd name="T28" fmla="*/ 7 w 400"/>
                <a:gd name="T29" fmla="*/ 904 h 633"/>
                <a:gd name="T30" fmla="*/ 7 w 400"/>
                <a:gd name="T31" fmla="*/ 805 h 633"/>
                <a:gd name="T32" fmla="*/ 7 w 400"/>
                <a:gd name="T33" fmla="*/ 904 h 633"/>
                <a:gd name="T34" fmla="*/ 7 w 400"/>
                <a:gd name="T35" fmla="*/ 505 h 633"/>
                <a:gd name="T36" fmla="*/ 7 w 400"/>
                <a:gd name="T37" fmla="*/ 0 h 633"/>
                <a:gd name="T38" fmla="*/ 7 w 400"/>
                <a:gd name="T39" fmla="*/ 0 h 633"/>
                <a:gd name="T40" fmla="*/ 16 w 400"/>
                <a:gd name="T41" fmla="*/ 0 h 633"/>
                <a:gd name="T42" fmla="*/ 16 w 400"/>
                <a:gd name="T43" fmla="*/ 197 h 633"/>
                <a:gd name="T44" fmla="*/ 20 w 400"/>
                <a:gd name="T45" fmla="*/ 197 h 633"/>
                <a:gd name="T46" fmla="*/ 20 w 400"/>
                <a:gd name="T47" fmla="*/ 306 h 633"/>
                <a:gd name="T48" fmla="*/ 20 w 400"/>
                <a:gd name="T49" fmla="*/ 306 h 633"/>
                <a:gd name="T50" fmla="*/ 20 w 400"/>
                <a:gd name="T51" fmla="*/ 409 h 633"/>
                <a:gd name="T52" fmla="*/ 21 w 400"/>
                <a:gd name="T53" fmla="*/ 505 h 633"/>
                <a:gd name="T54" fmla="*/ 21 w 400"/>
                <a:gd name="T55" fmla="*/ 755 h 633"/>
                <a:gd name="T56" fmla="*/ 27 w 400"/>
                <a:gd name="T57" fmla="*/ 1119 h 633"/>
                <a:gd name="T58" fmla="*/ 29 w 400"/>
                <a:gd name="T59" fmla="*/ 1119 h 633"/>
                <a:gd name="T60" fmla="*/ 29 w 400"/>
                <a:gd name="T61" fmla="*/ 1211 h 633"/>
                <a:gd name="T62" fmla="*/ 35 w 400"/>
                <a:gd name="T63" fmla="*/ 1307 h 633"/>
                <a:gd name="T64" fmla="*/ 35 w 400"/>
                <a:gd name="T65" fmla="*/ 1719 h 633"/>
                <a:gd name="T66" fmla="*/ 39 w 400"/>
                <a:gd name="T67" fmla="*/ 2078 h 633"/>
                <a:gd name="T68" fmla="*/ 20 w 400"/>
                <a:gd name="T69" fmla="*/ 2078 h 633"/>
                <a:gd name="T70" fmla="*/ 20 w 400"/>
                <a:gd name="T71" fmla="*/ 3077 h 633"/>
                <a:gd name="T72" fmla="*/ 39 w 400"/>
                <a:gd name="T73" fmla="*/ 3077 h 633"/>
                <a:gd name="T74" fmla="*/ 35 w 400"/>
                <a:gd name="T75" fmla="*/ 4085 h 633"/>
                <a:gd name="T76" fmla="*/ 20 w 400"/>
                <a:gd name="T77" fmla="*/ 4031 h 63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00"/>
                <a:gd name="T118" fmla="*/ 0 h 633"/>
                <a:gd name="T119" fmla="*/ 400 w 400"/>
                <a:gd name="T120" fmla="*/ 633 h 63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00" h="633">
                  <a:moveTo>
                    <a:pt x="204" y="625"/>
                  </a:moveTo>
                  <a:lnTo>
                    <a:pt x="204" y="601"/>
                  </a:lnTo>
                  <a:lnTo>
                    <a:pt x="189" y="601"/>
                  </a:lnTo>
                  <a:lnTo>
                    <a:pt x="189" y="532"/>
                  </a:lnTo>
                  <a:lnTo>
                    <a:pt x="204" y="515"/>
                  </a:lnTo>
                  <a:lnTo>
                    <a:pt x="189" y="515"/>
                  </a:lnTo>
                  <a:lnTo>
                    <a:pt x="189" y="453"/>
                  </a:lnTo>
                  <a:lnTo>
                    <a:pt x="149" y="453"/>
                  </a:lnTo>
                  <a:lnTo>
                    <a:pt x="149" y="352"/>
                  </a:lnTo>
                  <a:lnTo>
                    <a:pt x="126" y="352"/>
                  </a:lnTo>
                  <a:lnTo>
                    <a:pt x="109" y="328"/>
                  </a:lnTo>
                  <a:lnTo>
                    <a:pt x="70" y="321"/>
                  </a:lnTo>
                  <a:lnTo>
                    <a:pt x="24" y="203"/>
                  </a:lnTo>
                  <a:lnTo>
                    <a:pt x="0" y="172"/>
                  </a:lnTo>
                  <a:lnTo>
                    <a:pt x="8" y="141"/>
                  </a:lnTo>
                  <a:lnTo>
                    <a:pt x="31" y="125"/>
                  </a:lnTo>
                  <a:lnTo>
                    <a:pt x="55" y="141"/>
                  </a:lnTo>
                  <a:lnTo>
                    <a:pt x="55" y="78"/>
                  </a:lnTo>
                  <a:lnTo>
                    <a:pt x="55" y="0"/>
                  </a:lnTo>
                  <a:lnTo>
                    <a:pt x="70" y="0"/>
                  </a:lnTo>
                  <a:lnTo>
                    <a:pt x="149" y="0"/>
                  </a:lnTo>
                  <a:lnTo>
                    <a:pt x="157" y="31"/>
                  </a:lnTo>
                  <a:lnTo>
                    <a:pt x="204" y="31"/>
                  </a:lnTo>
                  <a:lnTo>
                    <a:pt x="204" y="47"/>
                  </a:lnTo>
                  <a:lnTo>
                    <a:pt x="212" y="47"/>
                  </a:lnTo>
                  <a:lnTo>
                    <a:pt x="204" y="63"/>
                  </a:lnTo>
                  <a:lnTo>
                    <a:pt x="219" y="78"/>
                  </a:lnTo>
                  <a:lnTo>
                    <a:pt x="219" y="117"/>
                  </a:lnTo>
                  <a:lnTo>
                    <a:pt x="274" y="172"/>
                  </a:lnTo>
                  <a:lnTo>
                    <a:pt x="298" y="172"/>
                  </a:lnTo>
                  <a:lnTo>
                    <a:pt x="298" y="188"/>
                  </a:lnTo>
                  <a:lnTo>
                    <a:pt x="353" y="203"/>
                  </a:lnTo>
                  <a:lnTo>
                    <a:pt x="353" y="266"/>
                  </a:lnTo>
                  <a:lnTo>
                    <a:pt x="400" y="321"/>
                  </a:lnTo>
                  <a:lnTo>
                    <a:pt x="204" y="321"/>
                  </a:lnTo>
                  <a:lnTo>
                    <a:pt x="204" y="476"/>
                  </a:lnTo>
                  <a:lnTo>
                    <a:pt x="392" y="476"/>
                  </a:lnTo>
                  <a:lnTo>
                    <a:pt x="353" y="633"/>
                  </a:lnTo>
                  <a:lnTo>
                    <a:pt x="204" y="62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79" name="Freeform 164"/>
            <p:cNvSpPr>
              <a:spLocks noChangeAspect="1"/>
            </p:cNvSpPr>
            <p:nvPr/>
          </p:nvSpPr>
          <p:spPr bwMode="auto">
            <a:xfrm>
              <a:off x="3473" y="1889"/>
              <a:ext cx="313" cy="277"/>
            </a:xfrm>
            <a:custGeom>
              <a:avLst/>
              <a:gdLst>
                <a:gd name="T0" fmla="*/ 19 w 338"/>
                <a:gd name="T1" fmla="*/ 1559 h 260"/>
                <a:gd name="T2" fmla="*/ 7 w 338"/>
                <a:gd name="T3" fmla="*/ 1972 h 260"/>
                <a:gd name="T4" fmla="*/ 6 w 338"/>
                <a:gd name="T5" fmla="*/ 1854 h 260"/>
                <a:gd name="T6" fmla="*/ 6 w 338"/>
                <a:gd name="T7" fmla="*/ 1617 h 260"/>
                <a:gd name="T8" fmla="*/ 6 w 338"/>
                <a:gd name="T9" fmla="*/ 1617 h 260"/>
                <a:gd name="T10" fmla="*/ 6 w 338"/>
                <a:gd name="T11" fmla="*/ 1329 h 260"/>
                <a:gd name="T12" fmla="*/ 6 w 338"/>
                <a:gd name="T13" fmla="*/ 1329 h 260"/>
                <a:gd name="T14" fmla="*/ 6 w 338"/>
                <a:gd name="T15" fmla="*/ 1024 h 260"/>
                <a:gd name="T16" fmla="*/ 6 w 338"/>
                <a:gd name="T17" fmla="*/ 909 h 260"/>
                <a:gd name="T18" fmla="*/ 0 w 338"/>
                <a:gd name="T19" fmla="*/ 853 h 260"/>
                <a:gd name="T20" fmla="*/ 6 w 338"/>
                <a:gd name="T21" fmla="*/ 482 h 260"/>
                <a:gd name="T22" fmla="*/ 7 w 338"/>
                <a:gd name="T23" fmla="*/ 482 h 260"/>
                <a:gd name="T24" fmla="*/ 11 w 338"/>
                <a:gd name="T25" fmla="*/ 117 h 260"/>
                <a:gd name="T26" fmla="*/ 12 w 338"/>
                <a:gd name="T27" fmla="*/ 117 h 260"/>
                <a:gd name="T28" fmla="*/ 14 w 338"/>
                <a:gd name="T29" fmla="*/ 0 h 260"/>
                <a:gd name="T30" fmla="*/ 18 w 338"/>
                <a:gd name="T31" fmla="*/ 909 h 260"/>
                <a:gd name="T32" fmla="*/ 19 w 338"/>
                <a:gd name="T33" fmla="*/ 1082 h 260"/>
                <a:gd name="T34" fmla="*/ 20 w 338"/>
                <a:gd name="T35" fmla="*/ 1382 h 260"/>
                <a:gd name="T36" fmla="*/ 26 w 338"/>
                <a:gd name="T37" fmla="*/ 1509 h 260"/>
                <a:gd name="T38" fmla="*/ 29 w 338"/>
                <a:gd name="T39" fmla="*/ 1617 h 260"/>
                <a:gd name="T40" fmla="*/ 27 w 338"/>
                <a:gd name="T41" fmla="*/ 1786 h 260"/>
                <a:gd name="T42" fmla="*/ 19 w 338"/>
                <a:gd name="T43" fmla="*/ 1559 h 2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38"/>
                <a:gd name="T67" fmla="*/ 0 h 260"/>
                <a:gd name="T68" fmla="*/ 338 w 338"/>
                <a:gd name="T69" fmla="*/ 260 h 26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38" h="260">
                  <a:moveTo>
                    <a:pt x="228" y="206"/>
                  </a:moveTo>
                  <a:lnTo>
                    <a:pt x="87" y="260"/>
                  </a:lnTo>
                  <a:lnTo>
                    <a:pt x="63" y="245"/>
                  </a:lnTo>
                  <a:lnTo>
                    <a:pt x="63" y="213"/>
                  </a:lnTo>
                  <a:lnTo>
                    <a:pt x="55" y="213"/>
                  </a:lnTo>
                  <a:lnTo>
                    <a:pt x="48" y="174"/>
                  </a:lnTo>
                  <a:lnTo>
                    <a:pt x="31" y="174"/>
                  </a:lnTo>
                  <a:lnTo>
                    <a:pt x="31" y="134"/>
                  </a:lnTo>
                  <a:lnTo>
                    <a:pt x="16" y="119"/>
                  </a:lnTo>
                  <a:lnTo>
                    <a:pt x="0" y="112"/>
                  </a:lnTo>
                  <a:lnTo>
                    <a:pt x="31" y="64"/>
                  </a:lnTo>
                  <a:lnTo>
                    <a:pt x="87" y="64"/>
                  </a:lnTo>
                  <a:lnTo>
                    <a:pt x="118" y="16"/>
                  </a:lnTo>
                  <a:lnTo>
                    <a:pt x="126" y="16"/>
                  </a:lnTo>
                  <a:lnTo>
                    <a:pt x="157" y="0"/>
                  </a:lnTo>
                  <a:lnTo>
                    <a:pt x="205" y="119"/>
                  </a:lnTo>
                  <a:lnTo>
                    <a:pt x="228" y="142"/>
                  </a:lnTo>
                  <a:lnTo>
                    <a:pt x="236" y="182"/>
                  </a:lnTo>
                  <a:lnTo>
                    <a:pt x="299" y="197"/>
                  </a:lnTo>
                  <a:lnTo>
                    <a:pt x="338" y="213"/>
                  </a:lnTo>
                  <a:lnTo>
                    <a:pt x="307" y="236"/>
                  </a:lnTo>
                  <a:lnTo>
                    <a:pt x="228" y="206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80" name="Freeform 165"/>
            <p:cNvSpPr>
              <a:spLocks noChangeAspect="1"/>
            </p:cNvSpPr>
            <p:nvPr/>
          </p:nvSpPr>
          <p:spPr bwMode="auto">
            <a:xfrm>
              <a:off x="3332" y="2174"/>
              <a:ext cx="382" cy="355"/>
            </a:xfrm>
            <a:custGeom>
              <a:avLst/>
              <a:gdLst>
                <a:gd name="T0" fmla="*/ 7 w 409"/>
                <a:gd name="T1" fmla="*/ 954 h 337"/>
                <a:gd name="T2" fmla="*/ 7 w 409"/>
                <a:gd name="T3" fmla="*/ 954 h 337"/>
                <a:gd name="T4" fmla="*/ 7 w 409"/>
                <a:gd name="T5" fmla="*/ 784 h 337"/>
                <a:gd name="T6" fmla="*/ 7 w 409"/>
                <a:gd name="T7" fmla="*/ 623 h 337"/>
                <a:gd name="T8" fmla="*/ 7 w 409"/>
                <a:gd name="T9" fmla="*/ 586 h 337"/>
                <a:gd name="T10" fmla="*/ 7 w 409"/>
                <a:gd name="T11" fmla="*/ 586 h 337"/>
                <a:gd name="T12" fmla="*/ 16 w 409"/>
                <a:gd name="T13" fmla="*/ 413 h 337"/>
                <a:gd name="T14" fmla="*/ 19 w 409"/>
                <a:gd name="T15" fmla="*/ 165 h 337"/>
                <a:gd name="T16" fmla="*/ 27 w 409"/>
                <a:gd name="T17" fmla="*/ 0 h 337"/>
                <a:gd name="T18" fmla="*/ 28 w 409"/>
                <a:gd name="T19" fmla="*/ 115 h 337"/>
                <a:gd name="T20" fmla="*/ 28 w 409"/>
                <a:gd name="T21" fmla="*/ 203 h 337"/>
                <a:gd name="T22" fmla="*/ 34 w 409"/>
                <a:gd name="T23" fmla="*/ 413 h 337"/>
                <a:gd name="T24" fmla="*/ 38 w 409"/>
                <a:gd name="T25" fmla="*/ 744 h 337"/>
                <a:gd name="T26" fmla="*/ 43 w 409"/>
                <a:gd name="T27" fmla="*/ 825 h 337"/>
                <a:gd name="T28" fmla="*/ 44 w 409"/>
                <a:gd name="T29" fmla="*/ 1074 h 337"/>
                <a:gd name="T30" fmla="*/ 46 w 409"/>
                <a:gd name="T31" fmla="*/ 1162 h 337"/>
                <a:gd name="T32" fmla="*/ 45 w 409"/>
                <a:gd name="T33" fmla="*/ 1525 h 337"/>
                <a:gd name="T34" fmla="*/ 26 w 409"/>
                <a:gd name="T35" fmla="*/ 1753 h 337"/>
                <a:gd name="T36" fmla="*/ 23 w 409"/>
                <a:gd name="T37" fmla="*/ 1613 h 337"/>
                <a:gd name="T38" fmla="*/ 21 w 409"/>
                <a:gd name="T39" fmla="*/ 1613 h 337"/>
                <a:gd name="T40" fmla="*/ 11 w 409"/>
                <a:gd name="T41" fmla="*/ 1781 h 337"/>
                <a:gd name="T42" fmla="*/ 9 w 409"/>
                <a:gd name="T43" fmla="*/ 1753 h 337"/>
                <a:gd name="T44" fmla="*/ 9 w 409"/>
                <a:gd name="T45" fmla="*/ 1613 h 337"/>
                <a:gd name="T46" fmla="*/ 8 w 409"/>
                <a:gd name="T47" fmla="*/ 1525 h 337"/>
                <a:gd name="T48" fmla="*/ 7 w 409"/>
                <a:gd name="T49" fmla="*/ 1424 h 337"/>
                <a:gd name="T50" fmla="*/ 0 w 409"/>
                <a:gd name="T51" fmla="*/ 1074 h 337"/>
                <a:gd name="T52" fmla="*/ 7 w 409"/>
                <a:gd name="T53" fmla="*/ 954 h 33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09"/>
                <a:gd name="T82" fmla="*/ 0 h 337"/>
                <a:gd name="T83" fmla="*/ 409 w 409"/>
                <a:gd name="T84" fmla="*/ 337 h 33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09" h="337">
                  <a:moveTo>
                    <a:pt x="16" y="181"/>
                  </a:moveTo>
                  <a:lnTo>
                    <a:pt x="23" y="181"/>
                  </a:lnTo>
                  <a:lnTo>
                    <a:pt x="16" y="149"/>
                  </a:lnTo>
                  <a:lnTo>
                    <a:pt x="23" y="117"/>
                  </a:lnTo>
                  <a:lnTo>
                    <a:pt x="23" y="110"/>
                  </a:lnTo>
                  <a:lnTo>
                    <a:pt x="55" y="110"/>
                  </a:lnTo>
                  <a:lnTo>
                    <a:pt x="134" y="78"/>
                  </a:lnTo>
                  <a:lnTo>
                    <a:pt x="165" y="31"/>
                  </a:lnTo>
                  <a:lnTo>
                    <a:pt x="236" y="0"/>
                  </a:lnTo>
                  <a:lnTo>
                    <a:pt x="244" y="23"/>
                  </a:lnTo>
                  <a:lnTo>
                    <a:pt x="244" y="39"/>
                  </a:lnTo>
                  <a:lnTo>
                    <a:pt x="299" y="78"/>
                  </a:lnTo>
                  <a:lnTo>
                    <a:pt x="338" y="141"/>
                  </a:lnTo>
                  <a:lnTo>
                    <a:pt x="377" y="156"/>
                  </a:lnTo>
                  <a:lnTo>
                    <a:pt x="385" y="204"/>
                  </a:lnTo>
                  <a:lnTo>
                    <a:pt x="409" y="220"/>
                  </a:lnTo>
                  <a:lnTo>
                    <a:pt x="393" y="290"/>
                  </a:lnTo>
                  <a:lnTo>
                    <a:pt x="228" y="329"/>
                  </a:lnTo>
                  <a:lnTo>
                    <a:pt x="212" y="306"/>
                  </a:lnTo>
                  <a:lnTo>
                    <a:pt x="197" y="306"/>
                  </a:lnTo>
                  <a:lnTo>
                    <a:pt x="95" y="337"/>
                  </a:lnTo>
                  <a:lnTo>
                    <a:pt x="86" y="329"/>
                  </a:lnTo>
                  <a:lnTo>
                    <a:pt x="86" y="306"/>
                  </a:lnTo>
                  <a:lnTo>
                    <a:pt x="78" y="290"/>
                  </a:lnTo>
                  <a:lnTo>
                    <a:pt x="47" y="267"/>
                  </a:lnTo>
                  <a:lnTo>
                    <a:pt x="0" y="204"/>
                  </a:lnTo>
                  <a:lnTo>
                    <a:pt x="16" y="181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81" name="Freeform 166"/>
            <p:cNvSpPr>
              <a:spLocks noChangeAspect="1"/>
            </p:cNvSpPr>
            <p:nvPr/>
          </p:nvSpPr>
          <p:spPr bwMode="auto">
            <a:xfrm>
              <a:off x="3949" y="3225"/>
              <a:ext cx="350" cy="364"/>
            </a:xfrm>
            <a:custGeom>
              <a:avLst/>
              <a:gdLst>
                <a:gd name="T0" fmla="*/ 6 w 378"/>
                <a:gd name="T1" fmla="*/ 1246 h 343"/>
                <a:gd name="T2" fmla="*/ 0 w 378"/>
                <a:gd name="T3" fmla="*/ 1208 h 343"/>
                <a:gd name="T4" fmla="*/ 6 w 378"/>
                <a:gd name="T5" fmla="*/ 1208 h 343"/>
                <a:gd name="T6" fmla="*/ 6 w 378"/>
                <a:gd name="T7" fmla="*/ 207 h 343"/>
                <a:gd name="T8" fmla="*/ 6 w 378"/>
                <a:gd name="T9" fmla="*/ 207 h 343"/>
                <a:gd name="T10" fmla="*/ 6 w 378"/>
                <a:gd name="T11" fmla="*/ 154 h 343"/>
                <a:gd name="T12" fmla="*/ 6 w 378"/>
                <a:gd name="T13" fmla="*/ 154 h 343"/>
                <a:gd name="T14" fmla="*/ 6 w 378"/>
                <a:gd name="T15" fmla="*/ 0 h 343"/>
                <a:gd name="T16" fmla="*/ 6 w 378"/>
                <a:gd name="T17" fmla="*/ 0 h 343"/>
                <a:gd name="T18" fmla="*/ 12 w 378"/>
                <a:gd name="T19" fmla="*/ 207 h 343"/>
                <a:gd name="T20" fmla="*/ 12 w 378"/>
                <a:gd name="T21" fmla="*/ 207 h 343"/>
                <a:gd name="T22" fmla="*/ 14 w 378"/>
                <a:gd name="T23" fmla="*/ 262 h 343"/>
                <a:gd name="T24" fmla="*/ 15 w 378"/>
                <a:gd name="T25" fmla="*/ 365 h 343"/>
                <a:gd name="T26" fmla="*/ 15 w 378"/>
                <a:gd name="T27" fmla="*/ 474 h 343"/>
                <a:gd name="T28" fmla="*/ 17 w 378"/>
                <a:gd name="T29" fmla="*/ 474 h 343"/>
                <a:gd name="T30" fmla="*/ 18 w 378"/>
                <a:gd name="T31" fmla="*/ 792 h 343"/>
                <a:gd name="T32" fmla="*/ 21 w 378"/>
                <a:gd name="T33" fmla="*/ 792 h 343"/>
                <a:gd name="T34" fmla="*/ 23 w 378"/>
                <a:gd name="T35" fmla="*/ 1001 h 343"/>
                <a:gd name="T36" fmla="*/ 27 w 378"/>
                <a:gd name="T37" fmla="*/ 1095 h 343"/>
                <a:gd name="T38" fmla="*/ 27 w 378"/>
                <a:gd name="T39" fmla="*/ 1246 h 343"/>
                <a:gd name="T40" fmla="*/ 29 w 378"/>
                <a:gd name="T41" fmla="*/ 1308 h 343"/>
                <a:gd name="T42" fmla="*/ 31 w 378"/>
                <a:gd name="T43" fmla="*/ 1521 h 343"/>
                <a:gd name="T44" fmla="*/ 32 w 378"/>
                <a:gd name="T45" fmla="*/ 1625 h 343"/>
                <a:gd name="T46" fmla="*/ 31 w 378"/>
                <a:gd name="T47" fmla="*/ 1766 h 343"/>
                <a:gd name="T48" fmla="*/ 29 w 378"/>
                <a:gd name="T49" fmla="*/ 2038 h 343"/>
                <a:gd name="T50" fmla="*/ 27 w 378"/>
                <a:gd name="T51" fmla="*/ 1983 h 343"/>
                <a:gd name="T52" fmla="*/ 27 w 378"/>
                <a:gd name="T53" fmla="*/ 2256 h 343"/>
                <a:gd name="T54" fmla="*/ 26 w 378"/>
                <a:gd name="T55" fmla="*/ 2295 h 343"/>
                <a:gd name="T56" fmla="*/ 21 w 378"/>
                <a:gd name="T57" fmla="*/ 2192 h 343"/>
                <a:gd name="T58" fmla="*/ 14 w 378"/>
                <a:gd name="T59" fmla="*/ 2256 h 343"/>
                <a:gd name="T60" fmla="*/ 6 w 378"/>
                <a:gd name="T61" fmla="*/ 2092 h 343"/>
                <a:gd name="T62" fmla="*/ 6 w 378"/>
                <a:gd name="T63" fmla="*/ 1983 h 343"/>
                <a:gd name="T64" fmla="*/ 6 w 378"/>
                <a:gd name="T65" fmla="*/ 1766 h 343"/>
                <a:gd name="T66" fmla="*/ 6 w 378"/>
                <a:gd name="T67" fmla="*/ 1625 h 343"/>
                <a:gd name="T68" fmla="*/ 6 w 378"/>
                <a:gd name="T69" fmla="*/ 1625 h 343"/>
                <a:gd name="T70" fmla="*/ 6 w 378"/>
                <a:gd name="T71" fmla="*/ 1246 h 3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78"/>
                <a:gd name="T109" fmla="*/ 0 h 343"/>
                <a:gd name="T110" fmla="*/ 378 w 378"/>
                <a:gd name="T111" fmla="*/ 343 h 3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78" h="343">
                  <a:moveTo>
                    <a:pt x="8" y="187"/>
                  </a:moveTo>
                  <a:lnTo>
                    <a:pt x="0" y="180"/>
                  </a:lnTo>
                  <a:lnTo>
                    <a:pt x="8" y="180"/>
                  </a:lnTo>
                  <a:lnTo>
                    <a:pt x="8" y="31"/>
                  </a:lnTo>
                  <a:lnTo>
                    <a:pt x="40" y="31"/>
                  </a:lnTo>
                  <a:lnTo>
                    <a:pt x="31" y="23"/>
                  </a:lnTo>
                  <a:lnTo>
                    <a:pt x="40" y="23"/>
                  </a:lnTo>
                  <a:lnTo>
                    <a:pt x="55" y="0"/>
                  </a:lnTo>
                  <a:lnTo>
                    <a:pt x="71" y="0"/>
                  </a:lnTo>
                  <a:lnTo>
                    <a:pt x="127" y="31"/>
                  </a:lnTo>
                  <a:lnTo>
                    <a:pt x="134" y="31"/>
                  </a:lnTo>
                  <a:lnTo>
                    <a:pt x="149" y="39"/>
                  </a:lnTo>
                  <a:lnTo>
                    <a:pt x="166" y="54"/>
                  </a:lnTo>
                  <a:lnTo>
                    <a:pt x="166" y="71"/>
                  </a:lnTo>
                  <a:lnTo>
                    <a:pt x="189" y="71"/>
                  </a:lnTo>
                  <a:lnTo>
                    <a:pt x="212" y="117"/>
                  </a:lnTo>
                  <a:lnTo>
                    <a:pt x="252" y="117"/>
                  </a:lnTo>
                  <a:lnTo>
                    <a:pt x="268" y="148"/>
                  </a:lnTo>
                  <a:lnTo>
                    <a:pt x="315" y="164"/>
                  </a:lnTo>
                  <a:lnTo>
                    <a:pt x="315" y="187"/>
                  </a:lnTo>
                  <a:lnTo>
                    <a:pt x="339" y="196"/>
                  </a:lnTo>
                  <a:lnTo>
                    <a:pt x="362" y="226"/>
                  </a:lnTo>
                  <a:lnTo>
                    <a:pt x="378" y="242"/>
                  </a:lnTo>
                  <a:lnTo>
                    <a:pt x="370" y="265"/>
                  </a:lnTo>
                  <a:lnTo>
                    <a:pt x="339" y="304"/>
                  </a:lnTo>
                  <a:lnTo>
                    <a:pt x="315" y="297"/>
                  </a:lnTo>
                  <a:lnTo>
                    <a:pt x="315" y="336"/>
                  </a:lnTo>
                  <a:lnTo>
                    <a:pt x="300" y="343"/>
                  </a:lnTo>
                  <a:lnTo>
                    <a:pt x="244" y="328"/>
                  </a:lnTo>
                  <a:lnTo>
                    <a:pt x="157" y="336"/>
                  </a:lnTo>
                  <a:lnTo>
                    <a:pt x="71" y="312"/>
                  </a:lnTo>
                  <a:lnTo>
                    <a:pt x="63" y="297"/>
                  </a:lnTo>
                  <a:lnTo>
                    <a:pt x="63" y="265"/>
                  </a:lnTo>
                  <a:lnTo>
                    <a:pt x="40" y="242"/>
                  </a:lnTo>
                  <a:lnTo>
                    <a:pt x="8" y="242"/>
                  </a:lnTo>
                  <a:lnTo>
                    <a:pt x="8" y="18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82" name="Freeform 167"/>
            <p:cNvSpPr>
              <a:spLocks noChangeAspect="1"/>
            </p:cNvSpPr>
            <p:nvPr/>
          </p:nvSpPr>
          <p:spPr bwMode="auto">
            <a:xfrm>
              <a:off x="2305" y="2920"/>
              <a:ext cx="145" cy="239"/>
            </a:xfrm>
            <a:custGeom>
              <a:avLst/>
              <a:gdLst>
                <a:gd name="T0" fmla="*/ 6 w 157"/>
                <a:gd name="T1" fmla="*/ 0 h 225"/>
                <a:gd name="T2" fmla="*/ 6 w 157"/>
                <a:gd name="T3" fmla="*/ 166 h 225"/>
                <a:gd name="T4" fmla="*/ 6 w 157"/>
                <a:gd name="T5" fmla="*/ 322 h 225"/>
                <a:gd name="T6" fmla="*/ 6 w 157"/>
                <a:gd name="T7" fmla="*/ 475 h 225"/>
                <a:gd name="T8" fmla="*/ 13 w 157"/>
                <a:gd name="T9" fmla="*/ 475 h 225"/>
                <a:gd name="T10" fmla="*/ 12 w 157"/>
                <a:gd name="T11" fmla="*/ 1332 h 225"/>
                <a:gd name="T12" fmla="*/ 11 w 157"/>
                <a:gd name="T13" fmla="*/ 1559 h 225"/>
                <a:gd name="T14" fmla="*/ 6 w 157"/>
                <a:gd name="T15" fmla="*/ 1445 h 225"/>
                <a:gd name="T16" fmla="*/ 0 w 157"/>
                <a:gd name="T17" fmla="*/ 1445 h 225"/>
                <a:gd name="T18" fmla="*/ 6 w 157"/>
                <a:gd name="T19" fmla="*/ 905 h 225"/>
                <a:gd name="T20" fmla="*/ 6 w 157"/>
                <a:gd name="T21" fmla="*/ 373 h 225"/>
                <a:gd name="T22" fmla="*/ 0 w 157"/>
                <a:gd name="T23" fmla="*/ 322 h 225"/>
                <a:gd name="T24" fmla="*/ 6 w 157"/>
                <a:gd name="T25" fmla="*/ 211 h 225"/>
                <a:gd name="T26" fmla="*/ 6 w 157"/>
                <a:gd name="T27" fmla="*/ 0 h 225"/>
                <a:gd name="T28" fmla="*/ 6 w 157"/>
                <a:gd name="T29" fmla="*/ 0 h 2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7"/>
                <a:gd name="T46" fmla="*/ 0 h 225"/>
                <a:gd name="T47" fmla="*/ 157 w 157"/>
                <a:gd name="T48" fmla="*/ 225 h 2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7" h="225">
                  <a:moveTo>
                    <a:pt x="31" y="0"/>
                  </a:moveTo>
                  <a:lnTo>
                    <a:pt x="39" y="24"/>
                  </a:lnTo>
                  <a:lnTo>
                    <a:pt x="71" y="46"/>
                  </a:lnTo>
                  <a:lnTo>
                    <a:pt x="94" y="69"/>
                  </a:lnTo>
                  <a:lnTo>
                    <a:pt x="157" y="69"/>
                  </a:lnTo>
                  <a:lnTo>
                    <a:pt x="150" y="194"/>
                  </a:lnTo>
                  <a:lnTo>
                    <a:pt x="133" y="225"/>
                  </a:lnTo>
                  <a:lnTo>
                    <a:pt x="31" y="208"/>
                  </a:lnTo>
                  <a:lnTo>
                    <a:pt x="0" y="208"/>
                  </a:lnTo>
                  <a:lnTo>
                    <a:pt x="7" y="131"/>
                  </a:lnTo>
                  <a:lnTo>
                    <a:pt x="7" y="54"/>
                  </a:lnTo>
                  <a:lnTo>
                    <a:pt x="0" y="46"/>
                  </a:lnTo>
                  <a:lnTo>
                    <a:pt x="7" y="31"/>
                  </a:lnTo>
                  <a:lnTo>
                    <a:pt x="7" y="0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83" name="Freeform 168"/>
            <p:cNvSpPr>
              <a:spLocks noChangeAspect="1"/>
            </p:cNvSpPr>
            <p:nvPr/>
          </p:nvSpPr>
          <p:spPr bwMode="auto">
            <a:xfrm>
              <a:off x="3436" y="2870"/>
              <a:ext cx="257" cy="289"/>
            </a:xfrm>
            <a:custGeom>
              <a:avLst/>
              <a:gdLst>
                <a:gd name="T0" fmla="*/ 6 w 277"/>
                <a:gd name="T1" fmla="*/ 438 h 273"/>
                <a:gd name="T2" fmla="*/ 14 w 277"/>
                <a:gd name="T3" fmla="*/ 0 h 273"/>
                <a:gd name="T4" fmla="*/ 17 w 277"/>
                <a:gd name="T5" fmla="*/ 8 h 273"/>
                <a:gd name="T6" fmla="*/ 19 w 277"/>
                <a:gd name="T7" fmla="*/ 192 h 273"/>
                <a:gd name="T8" fmla="*/ 18 w 277"/>
                <a:gd name="T9" fmla="*/ 241 h 273"/>
                <a:gd name="T10" fmla="*/ 19 w 277"/>
                <a:gd name="T11" fmla="*/ 438 h 273"/>
                <a:gd name="T12" fmla="*/ 19 w 277"/>
                <a:gd name="T13" fmla="*/ 582 h 273"/>
                <a:gd name="T14" fmla="*/ 20 w 277"/>
                <a:gd name="T15" fmla="*/ 620 h 273"/>
                <a:gd name="T16" fmla="*/ 19 w 277"/>
                <a:gd name="T17" fmla="*/ 723 h 273"/>
                <a:gd name="T18" fmla="*/ 20 w 277"/>
                <a:gd name="T19" fmla="*/ 818 h 273"/>
                <a:gd name="T20" fmla="*/ 20 w 277"/>
                <a:gd name="T21" fmla="*/ 960 h 273"/>
                <a:gd name="T22" fmla="*/ 19 w 277"/>
                <a:gd name="T23" fmla="*/ 960 h 273"/>
                <a:gd name="T24" fmla="*/ 21 w 277"/>
                <a:gd name="T25" fmla="*/ 960 h 273"/>
                <a:gd name="T26" fmla="*/ 21 w 277"/>
                <a:gd name="T27" fmla="*/ 1152 h 273"/>
                <a:gd name="T28" fmla="*/ 21 w 277"/>
                <a:gd name="T29" fmla="*/ 1196 h 273"/>
                <a:gd name="T30" fmla="*/ 25 w 277"/>
                <a:gd name="T31" fmla="*/ 1404 h 273"/>
                <a:gd name="T32" fmla="*/ 25 w 277"/>
                <a:gd name="T33" fmla="*/ 1492 h 273"/>
                <a:gd name="T34" fmla="*/ 18 w 277"/>
                <a:gd name="T35" fmla="*/ 1695 h 273"/>
                <a:gd name="T36" fmla="*/ 16 w 277"/>
                <a:gd name="T37" fmla="*/ 1492 h 273"/>
                <a:gd name="T38" fmla="*/ 14 w 277"/>
                <a:gd name="T39" fmla="*/ 1292 h 273"/>
                <a:gd name="T40" fmla="*/ 6 w 277"/>
                <a:gd name="T41" fmla="*/ 960 h 273"/>
                <a:gd name="T42" fmla="*/ 6 w 277"/>
                <a:gd name="T43" fmla="*/ 818 h 273"/>
                <a:gd name="T44" fmla="*/ 0 w 277"/>
                <a:gd name="T45" fmla="*/ 772 h 273"/>
                <a:gd name="T46" fmla="*/ 0 w 277"/>
                <a:gd name="T47" fmla="*/ 723 h 273"/>
                <a:gd name="T48" fmla="*/ 6 w 277"/>
                <a:gd name="T49" fmla="*/ 438 h 2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7"/>
                <a:gd name="T76" fmla="*/ 0 h 273"/>
                <a:gd name="T77" fmla="*/ 277 w 277"/>
                <a:gd name="T78" fmla="*/ 273 h 2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7" h="273">
                  <a:moveTo>
                    <a:pt x="55" y="71"/>
                  </a:moveTo>
                  <a:lnTo>
                    <a:pt x="151" y="0"/>
                  </a:lnTo>
                  <a:lnTo>
                    <a:pt x="190" y="8"/>
                  </a:lnTo>
                  <a:lnTo>
                    <a:pt x="214" y="31"/>
                  </a:lnTo>
                  <a:lnTo>
                    <a:pt x="198" y="39"/>
                  </a:lnTo>
                  <a:lnTo>
                    <a:pt x="214" y="71"/>
                  </a:lnTo>
                  <a:lnTo>
                    <a:pt x="214" y="94"/>
                  </a:lnTo>
                  <a:lnTo>
                    <a:pt x="222" y="101"/>
                  </a:lnTo>
                  <a:lnTo>
                    <a:pt x="214" y="117"/>
                  </a:lnTo>
                  <a:lnTo>
                    <a:pt x="222" y="133"/>
                  </a:lnTo>
                  <a:lnTo>
                    <a:pt x="222" y="156"/>
                  </a:lnTo>
                  <a:lnTo>
                    <a:pt x="214" y="156"/>
                  </a:lnTo>
                  <a:lnTo>
                    <a:pt x="230" y="156"/>
                  </a:lnTo>
                  <a:lnTo>
                    <a:pt x="230" y="187"/>
                  </a:lnTo>
                  <a:lnTo>
                    <a:pt x="230" y="194"/>
                  </a:lnTo>
                  <a:lnTo>
                    <a:pt x="277" y="226"/>
                  </a:lnTo>
                  <a:lnTo>
                    <a:pt x="277" y="241"/>
                  </a:lnTo>
                  <a:lnTo>
                    <a:pt x="198" y="273"/>
                  </a:lnTo>
                  <a:lnTo>
                    <a:pt x="166" y="241"/>
                  </a:lnTo>
                  <a:lnTo>
                    <a:pt x="151" y="210"/>
                  </a:lnTo>
                  <a:lnTo>
                    <a:pt x="31" y="156"/>
                  </a:lnTo>
                  <a:lnTo>
                    <a:pt x="24" y="133"/>
                  </a:lnTo>
                  <a:lnTo>
                    <a:pt x="0" y="125"/>
                  </a:lnTo>
                  <a:lnTo>
                    <a:pt x="0" y="117"/>
                  </a:lnTo>
                  <a:lnTo>
                    <a:pt x="55" y="71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84" name="Freeform 169"/>
            <p:cNvSpPr>
              <a:spLocks noChangeAspect="1"/>
            </p:cNvSpPr>
            <p:nvPr/>
          </p:nvSpPr>
          <p:spPr bwMode="auto">
            <a:xfrm>
              <a:off x="2814" y="1002"/>
              <a:ext cx="168" cy="217"/>
            </a:xfrm>
            <a:custGeom>
              <a:avLst/>
              <a:gdLst>
                <a:gd name="T0" fmla="*/ 17 w 181"/>
                <a:gd name="T1" fmla="*/ 170 h 206"/>
                <a:gd name="T2" fmla="*/ 17 w 181"/>
                <a:gd name="T3" fmla="*/ 203 h 206"/>
                <a:gd name="T4" fmla="*/ 15 w 181"/>
                <a:gd name="T5" fmla="*/ 506 h 206"/>
                <a:gd name="T6" fmla="*/ 14 w 181"/>
                <a:gd name="T7" fmla="*/ 556 h 206"/>
                <a:gd name="T8" fmla="*/ 16 w 181"/>
                <a:gd name="T9" fmla="*/ 708 h 206"/>
                <a:gd name="T10" fmla="*/ 15 w 181"/>
                <a:gd name="T11" fmla="*/ 761 h 206"/>
                <a:gd name="T12" fmla="*/ 17 w 181"/>
                <a:gd name="T13" fmla="*/ 1002 h 206"/>
                <a:gd name="T14" fmla="*/ 14 w 181"/>
                <a:gd name="T15" fmla="*/ 1098 h 206"/>
                <a:gd name="T16" fmla="*/ 6 w 181"/>
                <a:gd name="T17" fmla="*/ 1098 h 206"/>
                <a:gd name="T18" fmla="*/ 6 w 181"/>
                <a:gd name="T19" fmla="*/ 1002 h 206"/>
                <a:gd name="T20" fmla="*/ 6 w 181"/>
                <a:gd name="T21" fmla="*/ 916 h 206"/>
                <a:gd name="T22" fmla="*/ 6 w 181"/>
                <a:gd name="T23" fmla="*/ 708 h 206"/>
                <a:gd name="T24" fmla="*/ 0 w 181"/>
                <a:gd name="T25" fmla="*/ 708 h 206"/>
                <a:gd name="T26" fmla="*/ 0 w 181"/>
                <a:gd name="T27" fmla="*/ 506 h 206"/>
                <a:gd name="T28" fmla="*/ 6 w 181"/>
                <a:gd name="T29" fmla="*/ 336 h 206"/>
                <a:gd name="T30" fmla="*/ 6 w 181"/>
                <a:gd name="T31" fmla="*/ 250 h 206"/>
                <a:gd name="T32" fmla="*/ 6 w 181"/>
                <a:gd name="T33" fmla="*/ 80 h 206"/>
                <a:gd name="T34" fmla="*/ 6 w 181"/>
                <a:gd name="T35" fmla="*/ 8 h 206"/>
                <a:gd name="T36" fmla="*/ 13 w 181"/>
                <a:gd name="T37" fmla="*/ 0 h 206"/>
                <a:gd name="T38" fmla="*/ 17 w 181"/>
                <a:gd name="T39" fmla="*/ 170 h 20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1"/>
                <a:gd name="T61" fmla="*/ 0 h 206"/>
                <a:gd name="T62" fmla="*/ 181 w 181"/>
                <a:gd name="T63" fmla="*/ 206 h 20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1" h="206">
                  <a:moveTo>
                    <a:pt x="181" y="32"/>
                  </a:moveTo>
                  <a:lnTo>
                    <a:pt x="181" y="39"/>
                  </a:lnTo>
                  <a:lnTo>
                    <a:pt x="158" y="95"/>
                  </a:lnTo>
                  <a:lnTo>
                    <a:pt x="150" y="104"/>
                  </a:lnTo>
                  <a:lnTo>
                    <a:pt x="166" y="135"/>
                  </a:lnTo>
                  <a:lnTo>
                    <a:pt x="158" y="143"/>
                  </a:lnTo>
                  <a:lnTo>
                    <a:pt x="181" y="190"/>
                  </a:lnTo>
                  <a:lnTo>
                    <a:pt x="150" y="206"/>
                  </a:lnTo>
                  <a:lnTo>
                    <a:pt x="24" y="206"/>
                  </a:lnTo>
                  <a:lnTo>
                    <a:pt x="31" y="190"/>
                  </a:lnTo>
                  <a:lnTo>
                    <a:pt x="8" y="174"/>
                  </a:lnTo>
                  <a:lnTo>
                    <a:pt x="8" y="135"/>
                  </a:lnTo>
                  <a:lnTo>
                    <a:pt x="0" y="135"/>
                  </a:lnTo>
                  <a:lnTo>
                    <a:pt x="0" y="95"/>
                  </a:lnTo>
                  <a:lnTo>
                    <a:pt x="8" y="64"/>
                  </a:lnTo>
                  <a:lnTo>
                    <a:pt x="31" y="47"/>
                  </a:lnTo>
                  <a:lnTo>
                    <a:pt x="31" y="16"/>
                  </a:lnTo>
                  <a:lnTo>
                    <a:pt x="63" y="8"/>
                  </a:lnTo>
                  <a:lnTo>
                    <a:pt x="134" y="0"/>
                  </a:lnTo>
                  <a:lnTo>
                    <a:pt x="181" y="3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85" name="Freeform 170"/>
            <p:cNvSpPr>
              <a:spLocks noChangeAspect="1"/>
            </p:cNvSpPr>
            <p:nvPr/>
          </p:nvSpPr>
          <p:spPr bwMode="auto">
            <a:xfrm>
              <a:off x="1965" y="864"/>
              <a:ext cx="228" cy="282"/>
            </a:xfrm>
            <a:custGeom>
              <a:avLst/>
              <a:gdLst>
                <a:gd name="T0" fmla="*/ 32 w 243"/>
                <a:gd name="T1" fmla="*/ 0 h 265"/>
                <a:gd name="T2" fmla="*/ 28 w 243"/>
                <a:gd name="T3" fmla="*/ 392 h 265"/>
                <a:gd name="T4" fmla="*/ 32 w 243"/>
                <a:gd name="T5" fmla="*/ 619 h 265"/>
                <a:gd name="T6" fmla="*/ 28 w 243"/>
                <a:gd name="T7" fmla="*/ 619 h 265"/>
                <a:gd name="T8" fmla="*/ 28 w 243"/>
                <a:gd name="T9" fmla="*/ 965 h 265"/>
                <a:gd name="T10" fmla="*/ 30 w 243"/>
                <a:gd name="T11" fmla="*/ 1027 h 265"/>
                <a:gd name="T12" fmla="*/ 26 w 243"/>
                <a:gd name="T13" fmla="*/ 1083 h 265"/>
                <a:gd name="T14" fmla="*/ 28 w 243"/>
                <a:gd name="T15" fmla="*/ 1254 h 265"/>
                <a:gd name="T16" fmla="*/ 26 w 243"/>
                <a:gd name="T17" fmla="*/ 1307 h 265"/>
                <a:gd name="T18" fmla="*/ 28 w 243"/>
                <a:gd name="T19" fmla="*/ 1425 h 265"/>
                <a:gd name="T20" fmla="*/ 21 w 243"/>
                <a:gd name="T21" fmla="*/ 1488 h 265"/>
                <a:gd name="T22" fmla="*/ 26 w 243"/>
                <a:gd name="T23" fmla="*/ 1640 h 265"/>
                <a:gd name="T24" fmla="*/ 21 w 243"/>
                <a:gd name="T25" fmla="*/ 1640 h 265"/>
                <a:gd name="T26" fmla="*/ 23 w 243"/>
                <a:gd name="T27" fmla="*/ 1887 h 265"/>
                <a:gd name="T28" fmla="*/ 22 w 243"/>
                <a:gd name="T29" fmla="*/ 1940 h 265"/>
                <a:gd name="T30" fmla="*/ 9 w 243"/>
                <a:gd name="T31" fmla="*/ 1887 h 265"/>
                <a:gd name="T32" fmla="*/ 9 w 243"/>
                <a:gd name="T33" fmla="*/ 1425 h 265"/>
                <a:gd name="T34" fmla="*/ 0 w 243"/>
                <a:gd name="T35" fmla="*/ 1425 h 265"/>
                <a:gd name="T36" fmla="*/ 8 w 243"/>
                <a:gd name="T37" fmla="*/ 1198 h 265"/>
                <a:gd name="T38" fmla="*/ 8 w 243"/>
                <a:gd name="T39" fmla="*/ 965 h 265"/>
                <a:gd name="T40" fmla="*/ 9 w 243"/>
                <a:gd name="T41" fmla="*/ 965 h 265"/>
                <a:gd name="T42" fmla="*/ 9 w 243"/>
                <a:gd name="T43" fmla="*/ 619 h 265"/>
                <a:gd name="T44" fmla="*/ 13 w 243"/>
                <a:gd name="T45" fmla="*/ 619 h 265"/>
                <a:gd name="T46" fmla="*/ 17 w 243"/>
                <a:gd name="T47" fmla="*/ 104 h 265"/>
                <a:gd name="T48" fmla="*/ 18 w 243"/>
                <a:gd name="T49" fmla="*/ 104 h 265"/>
                <a:gd name="T50" fmla="*/ 17 w 243"/>
                <a:gd name="T51" fmla="*/ 0 h 265"/>
                <a:gd name="T52" fmla="*/ 32 w 243"/>
                <a:gd name="T53" fmla="*/ 0 h 2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43"/>
                <a:gd name="T82" fmla="*/ 0 h 265"/>
                <a:gd name="T83" fmla="*/ 243 w 243"/>
                <a:gd name="T84" fmla="*/ 265 h 26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43" h="265">
                  <a:moveTo>
                    <a:pt x="243" y="0"/>
                  </a:moveTo>
                  <a:lnTo>
                    <a:pt x="220" y="54"/>
                  </a:lnTo>
                  <a:lnTo>
                    <a:pt x="243" y="85"/>
                  </a:lnTo>
                  <a:lnTo>
                    <a:pt x="220" y="85"/>
                  </a:lnTo>
                  <a:lnTo>
                    <a:pt x="211" y="132"/>
                  </a:lnTo>
                  <a:lnTo>
                    <a:pt x="235" y="140"/>
                  </a:lnTo>
                  <a:lnTo>
                    <a:pt x="204" y="148"/>
                  </a:lnTo>
                  <a:lnTo>
                    <a:pt x="220" y="171"/>
                  </a:lnTo>
                  <a:lnTo>
                    <a:pt x="204" y="179"/>
                  </a:lnTo>
                  <a:lnTo>
                    <a:pt x="220" y="195"/>
                  </a:lnTo>
                  <a:lnTo>
                    <a:pt x="157" y="203"/>
                  </a:lnTo>
                  <a:lnTo>
                    <a:pt x="204" y="226"/>
                  </a:lnTo>
                  <a:lnTo>
                    <a:pt x="157" y="226"/>
                  </a:lnTo>
                  <a:lnTo>
                    <a:pt x="181" y="257"/>
                  </a:lnTo>
                  <a:lnTo>
                    <a:pt x="172" y="265"/>
                  </a:lnTo>
                  <a:lnTo>
                    <a:pt x="71" y="257"/>
                  </a:lnTo>
                  <a:lnTo>
                    <a:pt x="71" y="195"/>
                  </a:lnTo>
                  <a:lnTo>
                    <a:pt x="0" y="195"/>
                  </a:lnTo>
                  <a:lnTo>
                    <a:pt x="8" y="164"/>
                  </a:lnTo>
                  <a:lnTo>
                    <a:pt x="24" y="132"/>
                  </a:lnTo>
                  <a:lnTo>
                    <a:pt x="71" y="132"/>
                  </a:lnTo>
                  <a:lnTo>
                    <a:pt x="71" y="85"/>
                  </a:lnTo>
                  <a:lnTo>
                    <a:pt x="94" y="85"/>
                  </a:lnTo>
                  <a:lnTo>
                    <a:pt x="118" y="15"/>
                  </a:lnTo>
                  <a:lnTo>
                    <a:pt x="133" y="15"/>
                  </a:lnTo>
                  <a:lnTo>
                    <a:pt x="125" y="0"/>
                  </a:lnTo>
                  <a:lnTo>
                    <a:pt x="243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86" name="Freeform 171"/>
            <p:cNvSpPr>
              <a:spLocks noChangeAspect="1"/>
            </p:cNvSpPr>
            <p:nvPr/>
          </p:nvSpPr>
          <p:spPr bwMode="auto">
            <a:xfrm>
              <a:off x="2982" y="2993"/>
              <a:ext cx="296" cy="217"/>
            </a:xfrm>
            <a:custGeom>
              <a:avLst/>
              <a:gdLst>
                <a:gd name="T0" fmla="*/ 11 w 317"/>
                <a:gd name="T1" fmla="*/ 1478 h 204"/>
                <a:gd name="T2" fmla="*/ 0 w 317"/>
                <a:gd name="T3" fmla="*/ 1411 h 204"/>
                <a:gd name="T4" fmla="*/ 7 w 317"/>
                <a:gd name="T5" fmla="*/ 563 h 204"/>
                <a:gd name="T6" fmla="*/ 7 w 317"/>
                <a:gd name="T7" fmla="*/ 110 h 204"/>
                <a:gd name="T8" fmla="*/ 20 w 317"/>
                <a:gd name="T9" fmla="*/ 0 h 204"/>
                <a:gd name="T10" fmla="*/ 21 w 317"/>
                <a:gd name="T11" fmla="*/ 110 h 204"/>
                <a:gd name="T12" fmla="*/ 21 w 317"/>
                <a:gd name="T13" fmla="*/ 110 h 204"/>
                <a:gd name="T14" fmla="*/ 26 w 317"/>
                <a:gd name="T15" fmla="*/ 283 h 204"/>
                <a:gd name="T16" fmla="*/ 25 w 317"/>
                <a:gd name="T17" fmla="*/ 445 h 204"/>
                <a:gd name="T18" fmla="*/ 26 w 317"/>
                <a:gd name="T19" fmla="*/ 563 h 204"/>
                <a:gd name="T20" fmla="*/ 26 w 317"/>
                <a:gd name="T21" fmla="*/ 678 h 204"/>
                <a:gd name="T22" fmla="*/ 28 w 317"/>
                <a:gd name="T23" fmla="*/ 729 h 204"/>
                <a:gd name="T24" fmla="*/ 26 w 317"/>
                <a:gd name="T25" fmla="*/ 729 h 204"/>
                <a:gd name="T26" fmla="*/ 28 w 317"/>
                <a:gd name="T27" fmla="*/ 903 h 204"/>
                <a:gd name="T28" fmla="*/ 31 w 317"/>
                <a:gd name="T29" fmla="*/ 903 h 204"/>
                <a:gd name="T30" fmla="*/ 34 w 317"/>
                <a:gd name="T31" fmla="*/ 1183 h 204"/>
                <a:gd name="T32" fmla="*/ 35 w 317"/>
                <a:gd name="T33" fmla="*/ 1355 h 204"/>
                <a:gd name="T34" fmla="*/ 35 w 317"/>
                <a:gd name="T35" fmla="*/ 1478 h 204"/>
                <a:gd name="T36" fmla="*/ 11 w 317"/>
                <a:gd name="T37" fmla="*/ 1478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7"/>
                <a:gd name="T58" fmla="*/ 0 h 204"/>
                <a:gd name="T59" fmla="*/ 317 w 317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7" h="204">
                  <a:moveTo>
                    <a:pt x="95" y="204"/>
                  </a:moveTo>
                  <a:lnTo>
                    <a:pt x="0" y="196"/>
                  </a:lnTo>
                  <a:lnTo>
                    <a:pt x="8" y="78"/>
                  </a:lnTo>
                  <a:lnTo>
                    <a:pt x="8" y="16"/>
                  </a:lnTo>
                  <a:lnTo>
                    <a:pt x="182" y="0"/>
                  </a:lnTo>
                  <a:lnTo>
                    <a:pt x="191" y="16"/>
                  </a:lnTo>
                  <a:lnTo>
                    <a:pt x="198" y="16"/>
                  </a:lnTo>
                  <a:lnTo>
                    <a:pt x="230" y="39"/>
                  </a:lnTo>
                  <a:lnTo>
                    <a:pt x="221" y="62"/>
                  </a:lnTo>
                  <a:lnTo>
                    <a:pt x="230" y="78"/>
                  </a:lnTo>
                  <a:lnTo>
                    <a:pt x="230" y="94"/>
                  </a:lnTo>
                  <a:lnTo>
                    <a:pt x="246" y="101"/>
                  </a:lnTo>
                  <a:lnTo>
                    <a:pt x="230" y="101"/>
                  </a:lnTo>
                  <a:lnTo>
                    <a:pt x="253" y="125"/>
                  </a:lnTo>
                  <a:lnTo>
                    <a:pt x="278" y="125"/>
                  </a:lnTo>
                  <a:lnTo>
                    <a:pt x="301" y="164"/>
                  </a:lnTo>
                  <a:lnTo>
                    <a:pt x="317" y="188"/>
                  </a:lnTo>
                  <a:lnTo>
                    <a:pt x="317" y="204"/>
                  </a:lnTo>
                  <a:lnTo>
                    <a:pt x="95" y="20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87" name="Freeform 172"/>
            <p:cNvSpPr>
              <a:spLocks noChangeAspect="1"/>
            </p:cNvSpPr>
            <p:nvPr/>
          </p:nvSpPr>
          <p:spPr bwMode="auto">
            <a:xfrm>
              <a:off x="3390" y="1615"/>
              <a:ext cx="339" cy="294"/>
            </a:xfrm>
            <a:custGeom>
              <a:avLst/>
              <a:gdLst>
                <a:gd name="T0" fmla="*/ 25 w 364"/>
                <a:gd name="T1" fmla="*/ 0 h 276"/>
                <a:gd name="T2" fmla="*/ 29 w 364"/>
                <a:gd name="T3" fmla="*/ 595 h 276"/>
                <a:gd name="T4" fmla="*/ 31 w 364"/>
                <a:gd name="T5" fmla="*/ 595 h 276"/>
                <a:gd name="T6" fmla="*/ 29 w 364"/>
                <a:gd name="T7" fmla="*/ 782 h 276"/>
                <a:gd name="T8" fmla="*/ 31 w 364"/>
                <a:gd name="T9" fmla="*/ 1023 h 276"/>
                <a:gd name="T10" fmla="*/ 37 w 364"/>
                <a:gd name="T11" fmla="*/ 1847 h 276"/>
                <a:gd name="T12" fmla="*/ 35 w 364"/>
                <a:gd name="T13" fmla="*/ 1728 h 276"/>
                <a:gd name="T14" fmla="*/ 32 w 364"/>
                <a:gd name="T15" fmla="*/ 1847 h 276"/>
                <a:gd name="T16" fmla="*/ 30 w 364"/>
                <a:gd name="T17" fmla="*/ 1728 h 276"/>
                <a:gd name="T18" fmla="*/ 30 w 364"/>
                <a:gd name="T19" fmla="*/ 1847 h 276"/>
                <a:gd name="T20" fmla="*/ 28 w 364"/>
                <a:gd name="T21" fmla="*/ 1847 h 276"/>
                <a:gd name="T22" fmla="*/ 28 w 364"/>
                <a:gd name="T23" fmla="*/ 1961 h 276"/>
                <a:gd name="T24" fmla="*/ 25 w 364"/>
                <a:gd name="T25" fmla="*/ 1961 h 276"/>
                <a:gd name="T26" fmla="*/ 21 w 364"/>
                <a:gd name="T27" fmla="*/ 2084 h 276"/>
                <a:gd name="T28" fmla="*/ 21 w 364"/>
                <a:gd name="T29" fmla="*/ 1961 h 276"/>
                <a:gd name="T30" fmla="*/ 18 w 364"/>
                <a:gd name="T31" fmla="*/ 1961 h 276"/>
                <a:gd name="T32" fmla="*/ 14 w 364"/>
                <a:gd name="T33" fmla="*/ 1728 h 276"/>
                <a:gd name="T34" fmla="*/ 8 w 364"/>
                <a:gd name="T35" fmla="*/ 1847 h 276"/>
                <a:gd name="T36" fmla="*/ 7 w 364"/>
                <a:gd name="T37" fmla="*/ 1901 h 276"/>
                <a:gd name="T38" fmla="*/ 7 w 364"/>
                <a:gd name="T39" fmla="*/ 1365 h 276"/>
                <a:gd name="T40" fmla="*/ 0 w 364"/>
                <a:gd name="T41" fmla="*/ 1023 h 276"/>
                <a:gd name="T42" fmla="*/ 7 w 364"/>
                <a:gd name="T43" fmla="*/ 960 h 276"/>
                <a:gd name="T44" fmla="*/ 8 w 364"/>
                <a:gd name="T45" fmla="*/ 366 h 276"/>
                <a:gd name="T46" fmla="*/ 15 w 364"/>
                <a:gd name="T47" fmla="*/ 236 h 276"/>
                <a:gd name="T48" fmla="*/ 16 w 364"/>
                <a:gd name="T49" fmla="*/ 70 h 276"/>
                <a:gd name="T50" fmla="*/ 25 w 364"/>
                <a:gd name="T51" fmla="*/ 0 h 2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64"/>
                <a:gd name="T79" fmla="*/ 0 h 276"/>
                <a:gd name="T80" fmla="*/ 364 w 364"/>
                <a:gd name="T81" fmla="*/ 276 h 2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64" h="276">
                  <a:moveTo>
                    <a:pt x="245" y="0"/>
                  </a:moveTo>
                  <a:lnTo>
                    <a:pt x="277" y="79"/>
                  </a:lnTo>
                  <a:lnTo>
                    <a:pt x="301" y="79"/>
                  </a:lnTo>
                  <a:lnTo>
                    <a:pt x="277" y="103"/>
                  </a:lnTo>
                  <a:lnTo>
                    <a:pt x="301" y="134"/>
                  </a:lnTo>
                  <a:lnTo>
                    <a:pt x="364" y="245"/>
                  </a:lnTo>
                  <a:lnTo>
                    <a:pt x="348" y="229"/>
                  </a:lnTo>
                  <a:lnTo>
                    <a:pt x="316" y="245"/>
                  </a:lnTo>
                  <a:lnTo>
                    <a:pt x="293" y="229"/>
                  </a:lnTo>
                  <a:lnTo>
                    <a:pt x="293" y="245"/>
                  </a:lnTo>
                  <a:lnTo>
                    <a:pt x="269" y="245"/>
                  </a:lnTo>
                  <a:lnTo>
                    <a:pt x="269" y="260"/>
                  </a:lnTo>
                  <a:lnTo>
                    <a:pt x="245" y="260"/>
                  </a:lnTo>
                  <a:lnTo>
                    <a:pt x="214" y="276"/>
                  </a:lnTo>
                  <a:lnTo>
                    <a:pt x="214" y="260"/>
                  </a:lnTo>
                  <a:lnTo>
                    <a:pt x="174" y="260"/>
                  </a:lnTo>
                  <a:lnTo>
                    <a:pt x="135" y="229"/>
                  </a:lnTo>
                  <a:lnTo>
                    <a:pt x="87" y="245"/>
                  </a:lnTo>
                  <a:lnTo>
                    <a:pt x="79" y="252"/>
                  </a:lnTo>
                  <a:lnTo>
                    <a:pt x="32" y="181"/>
                  </a:lnTo>
                  <a:lnTo>
                    <a:pt x="0" y="134"/>
                  </a:lnTo>
                  <a:lnTo>
                    <a:pt x="16" y="126"/>
                  </a:lnTo>
                  <a:lnTo>
                    <a:pt x="87" y="48"/>
                  </a:lnTo>
                  <a:lnTo>
                    <a:pt x="143" y="31"/>
                  </a:lnTo>
                  <a:lnTo>
                    <a:pt x="150" y="8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C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88" name="Freeform 173"/>
            <p:cNvSpPr>
              <a:spLocks noChangeAspect="1"/>
            </p:cNvSpPr>
            <p:nvPr/>
          </p:nvSpPr>
          <p:spPr bwMode="auto">
            <a:xfrm>
              <a:off x="3124" y="2340"/>
              <a:ext cx="299" cy="315"/>
            </a:xfrm>
            <a:custGeom>
              <a:avLst/>
              <a:gdLst>
                <a:gd name="T0" fmla="*/ 15 w 322"/>
                <a:gd name="T1" fmla="*/ 146 h 298"/>
                <a:gd name="T2" fmla="*/ 17 w 322"/>
                <a:gd name="T3" fmla="*/ 190 h 298"/>
                <a:gd name="T4" fmla="*/ 17 w 322"/>
                <a:gd name="T5" fmla="*/ 146 h 298"/>
                <a:gd name="T6" fmla="*/ 18 w 322"/>
                <a:gd name="T7" fmla="*/ 0 h 298"/>
                <a:gd name="T8" fmla="*/ 22 w 322"/>
                <a:gd name="T9" fmla="*/ 280 h 298"/>
                <a:gd name="T10" fmla="*/ 26 w 322"/>
                <a:gd name="T11" fmla="*/ 649 h 298"/>
                <a:gd name="T12" fmla="*/ 29 w 322"/>
                <a:gd name="T13" fmla="*/ 796 h 298"/>
                <a:gd name="T14" fmla="*/ 30 w 322"/>
                <a:gd name="T15" fmla="*/ 894 h 298"/>
                <a:gd name="T16" fmla="*/ 30 w 322"/>
                <a:gd name="T17" fmla="*/ 1012 h 298"/>
                <a:gd name="T18" fmla="*/ 31 w 322"/>
                <a:gd name="T19" fmla="*/ 1067 h 298"/>
                <a:gd name="T20" fmla="*/ 30 w 322"/>
                <a:gd name="T21" fmla="*/ 1255 h 298"/>
                <a:gd name="T22" fmla="*/ 13 w 322"/>
                <a:gd name="T23" fmla="*/ 1758 h 298"/>
                <a:gd name="T24" fmla="*/ 0 w 322"/>
                <a:gd name="T25" fmla="*/ 511 h 298"/>
                <a:gd name="T26" fmla="*/ 7 w 322"/>
                <a:gd name="T27" fmla="*/ 376 h 298"/>
                <a:gd name="T28" fmla="*/ 15 w 322"/>
                <a:gd name="T29" fmla="*/ 146 h 29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22"/>
                <a:gd name="T46" fmla="*/ 0 h 298"/>
                <a:gd name="T47" fmla="*/ 322 w 322"/>
                <a:gd name="T48" fmla="*/ 298 h 29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22" h="298">
                  <a:moveTo>
                    <a:pt x="149" y="25"/>
                  </a:moveTo>
                  <a:lnTo>
                    <a:pt x="165" y="32"/>
                  </a:lnTo>
                  <a:lnTo>
                    <a:pt x="165" y="25"/>
                  </a:lnTo>
                  <a:lnTo>
                    <a:pt x="188" y="0"/>
                  </a:lnTo>
                  <a:lnTo>
                    <a:pt x="228" y="47"/>
                  </a:lnTo>
                  <a:lnTo>
                    <a:pt x="274" y="111"/>
                  </a:lnTo>
                  <a:lnTo>
                    <a:pt x="306" y="133"/>
                  </a:lnTo>
                  <a:lnTo>
                    <a:pt x="314" y="150"/>
                  </a:lnTo>
                  <a:lnTo>
                    <a:pt x="314" y="172"/>
                  </a:lnTo>
                  <a:lnTo>
                    <a:pt x="322" y="181"/>
                  </a:lnTo>
                  <a:lnTo>
                    <a:pt x="314" y="213"/>
                  </a:lnTo>
                  <a:lnTo>
                    <a:pt x="126" y="298"/>
                  </a:lnTo>
                  <a:lnTo>
                    <a:pt x="0" y="86"/>
                  </a:lnTo>
                  <a:lnTo>
                    <a:pt x="39" y="64"/>
                  </a:lnTo>
                  <a:lnTo>
                    <a:pt x="149" y="2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  <p:sp>
          <p:nvSpPr>
            <p:cNvPr id="121089" name="Freeform 174"/>
            <p:cNvSpPr>
              <a:spLocks noChangeAspect="1"/>
            </p:cNvSpPr>
            <p:nvPr/>
          </p:nvSpPr>
          <p:spPr bwMode="auto">
            <a:xfrm>
              <a:off x="2705" y="3210"/>
              <a:ext cx="257" cy="396"/>
            </a:xfrm>
            <a:custGeom>
              <a:avLst/>
              <a:gdLst>
                <a:gd name="T0" fmla="*/ 19 w 277"/>
                <a:gd name="T1" fmla="*/ 1969 h 376"/>
                <a:gd name="T2" fmla="*/ 19 w 277"/>
                <a:gd name="T3" fmla="*/ 1969 h 376"/>
                <a:gd name="T4" fmla="*/ 19 w 277"/>
                <a:gd name="T5" fmla="*/ 1876 h 376"/>
                <a:gd name="T6" fmla="*/ 6 w 277"/>
                <a:gd name="T7" fmla="*/ 1876 h 376"/>
                <a:gd name="T8" fmla="*/ 6 w 277"/>
                <a:gd name="T9" fmla="*/ 1477 h 376"/>
                <a:gd name="T10" fmla="*/ 6 w 277"/>
                <a:gd name="T11" fmla="*/ 1062 h 376"/>
                <a:gd name="T12" fmla="*/ 6 w 277"/>
                <a:gd name="T13" fmla="*/ 1037 h 376"/>
                <a:gd name="T14" fmla="*/ 6 w 277"/>
                <a:gd name="T15" fmla="*/ 1037 h 376"/>
                <a:gd name="T16" fmla="*/ 6 w 277"/>
                <a:gd name="T17" fmla="*/ 776 h 376"/>
                <a:gd name="T18" fmla="*/ 6 w 277"/>
                <a:gd name="T19" fmla="*/ 776 h 376"/>
                <a:gd name="T20" fmla="*/ 6 w 277"/>
                <a:gd name="T21" fmla="*/ 739 h 376"/>
                <a:gd name="T22" fmla="*/ 6 w 277"/>
                <a:gd name="T23" fmla="*/ 739 h 376"/>
                <a:gd name="T24" fmla="*/ 0 w 277"/>
                <a:gd name="T25" fmla="*/ 457 h 376"/>
                <a:gd name="T26" fmla="*/ 6 w 277"/>
                <a:gd name="T27" fmla="*/ 288 h 376"/>
                <a:gd name="T28" fmla="*/ 6 w 277"/>
                <a:gd name="T29" fmla="*/ 201 h 376"/>
                <a:gd name="T30" fmla="*/ 6 w 277"/>
                <a:gd name="T31" fmla="*/ 113 h 376"/>
                <a:gd name="T32" fmla="*/ 6 w 277"/>
                <a:gd name="T33" fmla="*/ 0 h 376"/>
                <a:gd name="T34" fmla="*/ 6 w 277"/>
                <a:gd name="T35" fmla="*/ 0 h 376"/>
                <a:gd name="T36" fmla="*/ 12 w 277"/>
                <a:gd name="T37" fmla="*/ 0 h 376"/>
                <a:gd name="T38" fmla="*/ 12 w 277"/>
                <a:gd name="T39" fmla="*/ 113 h 376"/>
                <a:gd name="T40" fmla="*/ 14 w 277"/>
                <a:gd name="T41" fmla="*/ 0 h 376"/>
                <a:gd name="T42" fmla="*/ 16 w 277"/>
                <a:gd name="T43" fmla="*/ 113 h 376"/>
                <a:gd name="T44" fmla="*/ 16 w 277"/>
                <a:gd name="T45" fmla="*/ 776 h 376"/>
                <a:gd name="T46" fmla="*/ 21 w 277"/>
                <a:gd name="T47" fmla="*/ 776 h 376"/>
                <a:gd name="T48" fmla="*/ 22 w 277"/>
                <a:gd name="T49" fmla="*/ 906 h 376"/>
                <a:gd name="T50" fmla="*/ 25 w 277"/>
                <a:gd name="T51" fmla="*/ 906 h 376"/>
                <a:gd name="T52" fmla="*/ 25 w 277"/>
                <a:gd name="T53" fmla="*/ 1037 h 376"/>
                <a:gd name="T54" fmla="*/ 25 w 277"/>
                <a:gd name="T55" fmla="*/ 1037 h 376"/>
                <a:gd name="T56" fmla="*/ 25 w 277"/>
                <a:gd name="T57" fmla="*/ 1358 h 376"/>
                <a:gd name="T58" fmla="*/ 25 w 277"/>
                <a:gd name="T59" fmla="*/ 1358 h 376"/>
                <a:gd name="T60" fmla="*/ 25 w 277"/>
                <a:gd name="T61" fmla="*/ 1519 h 376"/>
                <a:gd name="T62" fmla="*/ 25 w 277"/>
                <a:gd name="T63" fmla="*/ 1519 h 376"/>
                <a:gd name="T64" fmla="*/ 25 w 277"/>
                <a:gd name="T65" fmla="*/ 1876 h 376"/>
                <a:gd name="T66" fmla="*/ 19 w 277"/>
                <a:gd name="T67" fmla="*/ 1969 h 3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7"/>
                <a:gd name="T103" fmla="*/ 0 h 376"/>
                <a:gd name="T104" fmla="*/ 277 w 277"/>
                <a:gd name="T105" fmla="*/ 376 h 3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7" h="376">
                  <a:moveTo>
                    <a:pt x="214" y="376"/>
                  </a:moveTo>
                  <a:lnTo>
                    <a:pt x="206" y="376"/>
                  </a:lnTo>
                  <a:lnTo>
                    <a:pt x="206" y="359"/>
                  </a:lnTo>
                  <a:lnTo>
                    <a:pt x="32" y="359"/>
                  </a:lnTo>
                  <a:lnTo>
                    <a:pt x="32" y="281"/>
                  </a:lnTo>
                  <a:lnTo>
                    <a:pt x="32" y="203"/>
                  </a:lnTo>
                  <a:lnTo>
                    <a:pt x="39" y="196"/>
                  </a:lnTo>
                  <a:lnTo>
                    <a:pt x="32" y="196"/>
                  </a:lnTo>
                  <a:lnTo>
                    <a:pt x="32" y="148"/>
                  </a:lnTo>
                  <a:lnTo>
                    <a:pt x="24" y="148"/>
                  </a:lnTo>
                  <a:lnTo>
                    <a:pt x="32" y="141"/>
                  </a:lnTo>
                  <a:lnTo>
                    <a:pt x="24" y="141"/>
                  </a:lnTo>
                  <a:lnTo>
                    <a:pt x="0" y="86"/>
                  </a:lnTo>
                  <a:lnTo>
                    <a:pt x="39" y="55"/>
                  </a:lnTo>
                  <a:lnTo>
                    <a:pt x="24" y="39"/>
                  </a:lnTo>
                  <a:lnTo>
                    <a:pt x="39" y="23"/>
                  </a:lnTo>
                  <a:lnTo>
                    <a:pt x="56" y="0"/>
                  </a:lnTo>
                  <a:lnTo>
                    <a:pt x="71" y="0"/>
                  </a:lnTo>
                  <a:lnTo>
                    <a:pt x="127" y="0"/>
                  </a:lnTo>
                  <a:lnTo>
                    <a:pt x="127" y="23"/>
                  </a:lnTo>
                  <a:lnTo>
                    <a:pt x="143" y="0"/>
                  </a:lnTo>
                  <a:lnTo>
                    <a:pt x="174" y="23"/>
                  </a:lnTo>
                  <a:lnTo>
                    <a:pt x="174" y="148"/>
                  </a:lnTo>
                  <a:lnTo>
                    <a:pt x="237" y="148"/>
                  </a:lnTo>
                  <a:lnTo>
                    <a:pt x="245" y="173"/>
                  </a:lnTo>
                  <a:lnTo>
                    <a:pt x="269" y="173"/>
                  </a:lnTo>
                  <a:lnTo>
                    <a:pt x="269" y="196"/>
                  </a:lnTo>
                  <a:lnTo>
                    <a:pt x="277" y="196"/>
                  </a:lnTo>
                  <a:lnTo>
                    <a:pt x="277" y="258"/>
                  </a:lnTo>
                  <a:lnTo>
                    <a:pt x="269" y="258"/>
                  </a:lnTo>
                  <a:lnTo>
                    <a:pt x="269" y="290"/>
                  </a:lnTo>
                  <a:lnTo>
                    <a:pt x="277" y="290"/>
                  </a:lnTo>
                  <a:lnTo>
                    <a:pt x="277" y="359"/>
                  </a:lnTo>
                  <a:lnTo>
                    <a:pt x="214" y="376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Canola Weed Management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8600" y="1295400"/>
            <a:ext cx="5029200" cy="4525963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consider herbicide residues from previous crop</a:t>
            </a:r>
          </a:p>
          <a:p>
            <a:pPr>
              <a:defRPr/>
            </a:pPr>
            <a:r>
              <a:rPr lang="en-US" sz="2800" dirty="0" smtClean="0"/>
              <a:t>Optimum Planting Date/Fertility</a:t>
            </a:r>
          </a:p>
          <a:p>
            <a:pPr>
              <a:defRPr/>
            </a:pPr>
            <a:r>
              <a:rPr lang="en-US" sz="2800" dirty="0" smtClean="0"/>
              <a:t>Use </a:t>
            </a:r>
            <a:r>
              <a:rPr lang="en-US" sz="2800" dirty="0" err="1" smtClean="0">
                <a:solidFill>
                  <a:srgbClr val="FFFF00"/>
                </a:solidFill>
              </a:rPr>
              <a:t>Treflan</a:t>
            </a:r>
            <a:r>
              <a:rPr lang="en-US" sz="2800" dirty="0" smtClean="0"/>
              <a:t> if you can</a:t>
            </a:r>
          </a:p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Clearfield Canola + Beyond</a:t>
            </a:r>
            <a:r>
              <a:rPr lang="en-US" sz="2800" dirty="0" smtClean="0"/>
              <a:t> may be best overall legal option</a:t>
            </a:r>
          </a:p>
          <a:p>
            <a:pPr>
              <a:defRPr/>
            </a:pPr>
            <a:r>
              <a:rPr lang="en-US" sz="2800" dirty="0" smtClean="0"/>
              <a:t>Critical period for weed control in canola is </a:t>
            </a:r>
            <a:r>
              <a:rPr lang="en-US" sz="2800" b="1" dirty="0" smtClean="0">
                <a:solidFill>
                  <a:srgbClr val="FFFF00"/>
                </a:solidFill>
              </a:rPr>
              <a:t>4 leaf stage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smtClean="0"/>
              <a:t>(17-38 DAP)</a:t>
            </a:r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/>
          </a:p>
        </p:txBody>
      </p:sp>
      <p:pic>
        <p:nvPicPr>
          <p:cNvPr id="121860" name="Picture 3" descr="I:\field pictures\2013 FIELD SHOTS\CAN-01-12\DEC19\Picture 0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371600"/>
            <a:ext cx="3124200" cy="416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i="1" u="sng" dirty="0" smtClean="0">
                <a:effectLst/>
              </a:rPr>
              <a:t>Do not plant </a:t>
            </a:r>
            <a:r>
              <a:rPr lang="en-US" sz="3200" dirty="0" smtClean="0"/>
              <a:t>canola is fields treated this year with the following herbicides: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76800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r>
              <a:rPr lang="en-US" sz="2400" dirty="0" smtClean="0"/>
              <a:t>Reflex</a:t>
            </a:r>
          </a:p>
          <a:p>
            <a:pPr>
              <a:defRPr/>
            </a:pPr>
            <a:r>
              <a:rPr lang="en-US" sz="2400" dirty="0" smtClean="0"/>
              <a:t> Prefix</a:t>
            </a:r>
          </a:p>
          <a:p>
            <a:pPr>
              <a:defRPr/>
            </a:pPr>
            <a:r>
              <a:rPr lang="en-US" sz="2400" dirty="0" smtClean="0"/>
              <a:t>Staple (</a:t>
            </a:r>
            <a:r>
              <a:rPr lang="en-US" sz="2400" dirty="0" smtClean="0">
                <a:solidFill>
                  <a:srgbClr val="FFC000"/>
                </a:solidFill>
              </a:rPr>
              <a:t>could plant Clearfield*</a:t>
            </a:r>
            <a:r>
              <a:rPr lang="en-US" sz="2400" dirty="0" smtClean="0"/>
              <a:t>)</a:t>
            </a:r>
          </a:p>
          <a:p>
            <a:pPr>
              <a:defRPr/>
            </a:pPr>
            <a:r>
              <a:rPr lang="en-US" sz="2400" dirty="0" smtClean="0"/>
              <a:t>Cadre (</a:t>
            </a:r>
            <a:r>
              <a:rPr lang="en-US" sz="2400" dirty="0" smtClean="0">
                <a:solidFill>
                  <a:srgbClr val="FFC000"/>
                </a:solidFill>
              </a:rPr>
              <a:t>could plant Clearfield*</a:t>
            </a:r>
            <a:r>
              <a:rPr lang="en-US" sz="2400" dirty="0" smtClean="0"/>
              <a:t>)</a:t>
            </a:r>
          </a:p>
          <a:p>
            <a:pPr>
              <a:defRPr/>
            </a:pPr>
            <a:r>
              <a:rPr lang="en-US" sz="2400" dirty="0"/>
              <a:t> </a:t>
            </a:r>
            <a:r>
              <a:rPr lang="en-US" sz="2400" dirty="0" smtClean="0"/>
              <a:t>Steadfast Q (</a:t>
            </a:r>
            <a:r>
              <a:rPr lang="en-US" sz="2400" dirty="0" smtClean="0">
                <a:solidFill>
                  <a:srgbClr val="FFC000"/>
                </a:solidFill>
              </a:rPr>
              <a:t>maybe Clearfield*?</a:t>
            </a:r>
            <a:r>
              <a:rPr lang="en-US" sz="2400" dirty="0" smtClean="0"/>
              <a:t>)</a:t>
            </a:r>
          </a:p>
          <a:p>
            <a:pPr>
              <a:defRPr/>
            </a:pPr>
            <a:r>
              <a:rPr lang="en-US" sz="2400" dirty="0"/>
              <a:t> </a:t>
            </a:r>
            <a:r>
              <a:rPr lang="en-US" sz="2400" dirty="0" smtClean="0"/>
              <a:t>Strongarm (</a:t>
            </a:r>
            <a:r>
              <a:rPr lang="en-US" sz="2400" dirty="0" smtClean="0">
                <a:solidFill>
                  <a:srgbClr val="FFC000"/>
                </a:solidFill>
              </a:rPr>
              <a:t>maybe Clearfield*?</a:t>
            </a:r>
            <a:r>
              <a:rPr lang="en-US" sz="2400" dirty="0" smtClean="0"/>
              <a:t>)</a:t>
            </a:r>
          </a:p>
          <a:p>
            <a:pPr>
              <a:defRPr/>
            </a:pPr>
            <a:r>
              <a:rPr lang="en-US" sz="2400" dirty="0"/>
              <a:t> </a:t>
            </a:r>
            <a:r>
              <a:rPr lang="en-US" sz="2400" dirty="0" err="1" smtClean="0"/>
              <a:t>Envive</a:t>
            </a:r>
            <a:r>
              <a:rPr lang="en-US" sz="2400" dirty="0" smtClean="0"/>
              <a:t> (</a:t>
            </a:r>
            <a:r>
              <a:rPr lang="en-US" sz="2400" dirty="0" smtClean="0">
                <a:solidFill>
                  <a:srgbClr val="FFC000"/>
                </a:solidFill>
              </a:rPr>
              <a:t>could plant Clearfield*</a:t>
            </a:r>
            <a:r>
              <a:rPr lang="en-US" sz="2400" dirty="0" smtClean="0"/>
              <a:t>) 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334000" y="1698625"/>
            <a:ext cx="4152900" cy="4525963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Classic </a:t>
            </a:r>
            <a:r>
              <a:rPr lang="en-US" sz="2400" dirty="0" smtClean="0"/>
              <a:t>(</a:t>
            </a:r>
            <a:r>
              <a:rPr lang="en-US" sz="2400" dirty="0" smtClean="0">
                <a:solidFill>
                  <a:srgbClr val="FFC000"/>
                </a:solidFill>
              </a:rPr>
              <a:t>could </a:t>
            </a:r>
            <a:r>
              <a:rPr lang="en-US" sz="2400" dirty="0">
                <a:solidFill>
                  <a:srgbClr val="FFC000"/>
                </a:solidFill>
              </a:rPr>
              <a:t>plant </a:t>
            </a:r>
            <a:r>
              <a:rPr lang="en-US" sz="2400" dirty="0" smtClean="0">
                <a:solidFill>
                  <a:srgbClr val="FFC000"/>
                </a:solidFill>
              </a:rPr>
              <a:t>Clearfield*</a:t>
            </a:r>
            <a:r>
              <a:rPr lang="en-US" sz="2400" dirty="0" smtClean="0"/>
              <a:t>)</a:t>
            </a:r>
            <a:endParaRPr lang="en-US" sz="2400" dirty="0"/>
          </a:p>
          <a:p>
            <a:pPr>
              <a:defRPr/>
            </a:pPr>
            <a:r>
              <a:rPr lang="en-US" sz="2400" dirty="0"/>
              <a:t> </a:t>
            </a:r>
            <a:r>
              <a:rPr lang="en-US" sz="2400" dirty="0" err="1"/>
              <a:t>Envoke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FFC000"/>
                </a:solidFill>
              </a:rPr>
              <a:t>could plant </a:t>
            </a:r>
            <a:r>
              <a:rPr lang="en-US" sz="2400" dirty="0" smtClean="0">
                <a:solidFill>
                  <a:srgbClr val="FFC000"/>
                </a:solidFill>
              </a:rPr>
              <a:t>Clearfield*</a:t>
            </a:r>
            <a:r>
              <a:rPr lang="en-US" sz="2400" dirty="0" smtClean="0"/>
              <a:t>)</a:t>
            </a:r>
          </a:p>
          <a:p>
            <a:pPr>
              <a:defRPr/>
            </a:pPr>
            <a:r>
              <a:rPr lang="en-US" sz="2400" dirty="0"/>
              <a:t> </a:t>
            </a:r>
            <a:r>
              <a:rPr lang="en-US" sz="2400" dirty="0" err="1" smtClean="0"/>
              <a:t>Diuron</a:t>
            </a:r>
            <a:r>
              <a:rPr lang="en-US" sz="2400" dirty="0" smtClean="0"/>
              <a:t> (???)</a:t>
            </a:r>
            <a:endParaRPr lang="en-US" sz="2400" dirty="0"/>
          </a:p>
          <a:p>
            <a:pPr>
              <a:defRPr/>
            </a:pPr>
            <a:endParaRPr lang="en-US" dirty="0"/>
          </a:p>
        </p:txBody>
      </p:sp>
      <p:pic>
        <p:nvPicPr>
          <p:cNvPr id="122885" name="Picture 5" descr="C:\Users\eprostko\AppData\Local\Microsoft\Windows\Temporary Internet Files\Content.IE5\C3KXI78U\MC90043472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624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6" name="TextBox 2"/>
          <p:cNvSpPr txBox="1">
            <a:spLocks noChangeArrowheads="1"/>
          </p:cNvSpPr>
          <p:nvPr/>
        </p:nvSpPr>
        <p:spPr bwMode="auto">
          <a:xfrm>
            <a:off x="457200" y="6019800"/>
            <a:ext cx="4595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Ø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C000"/>
                </a:solidFill>
              </a:rPr>
              <a:t>*Some crop stunting may still likely occur.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58200" cy="1139825"/>
          </a:xfrm>
        </p:spPr>
        <p:txBody>
          <a:bodyPr/>
          <a:lstStyle/>
          <a:p>
            <a:r>
              <a:rPr lang="en-US" sz="2800" dirty="0" smtClean="0"/>
              <a:t>Clearfield Canola (5525CL) Response to Reflex – 2015/2016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6211669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000000"/>
                </a:solidFill>
                <a:latin typeface="Arial"/>
              </a:rPr>
              <a:t>CAN-02-15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000000"/>
                </a:solidFill>
                <a:latin typeface="Arial"/>
              </a:rPr>
              <a:t>11/11/2015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000000"/>
                </a:solidFill>
                <a:latin typeface="Arial"/>
              </a:rPr>
              <a:t>30 DAT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36916"/>
            <a:ext cx="20574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60163"/>
            <a:ext cx="20574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60163"/>
            <a:ext cx="20574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536916"/>
            <a:ext cx="2057400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" y="430594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NTC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6481" y="4340577"/>
            <a:ext cx="2084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Reflex 2SL @ 8 oz/A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8200" y="4321335"/>
            <a:ext cx="2084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Reflex 2SL @ 4 oz/A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0" y="4340577"/>
            <a:ext cx="2084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Reflex 2SL @ 2 oz/A</a:t>
            </a:r>
          </a:p>
        </p:txBody>
      </p:sp>
    </p:spTree>
    <p:extLst>
      <p:ext uri="{BB962C8B-B14F-4D97-AF65-F5344CB8AC3E}">
        <p14:creationId xmlns:p14="http://schemas.microsoft.com/office/powerpoint/2010/main" val="232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5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r>
              <a:rPr lang="en-US" altLang="en-US" sz="3200" smtClean="0"/>
              <a:t>Current UGA Canola Weed Control Research</a:t>
            </a:r>
          </a:p>
        </p:txBody>
      </p:sp>
      <p:pic>
        <p:nvPicPr>
          <p:cNvPr id="1259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6934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Rectangle 8"/>
          <p:cNvSpPr>
            <a:spLocks noChangeArrowheads="1"/>
          </p:cNvSpPr>
          <p:nvPr/>
        </p:nvSpPr>
        <p:spPr bwMode="auto">
          <a:xfrm>
            <a:off x="933450" y="5526088"/>
            <a:ext cx="457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FFFFFF"/>
                </a:solidFill>
              </a:rPr>
              <a:t>Howard F. Schwartz, Colorado State University, Bugwood.org</a:t>
            </a:r>
            <a:endParaRPr lang="en-US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Henbit and Ryegrass Control?</a:t>
            </a:r>
          </a:p>
        </p:txBody>
      </p:sp>
      <p:pic>
        <p:nvPicPr>
          <p:cNvPr id="1269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1004888"/>
            <a:ext cx="5940425" cy="443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1524000"/>
            <a:ext cx="194310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1" name="Picture 4" descr="http://www.fmccrop.com/portals/1/product-logos/command_3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2709863"/>
            <a:ext cx="226695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2" name="Rectangle 1"/>
          <p:cNvSpPr>
            <a:spLocks noChangeArrowheads="1"/>
          </p:cNvSpPr>
          <p:nvPr/>
        </p:nvSpPr>
        <p:spPr bwMode="auto">
          <a:xfrm>
            <a:off x="295275" y="5518150"/>
            <a:ext cx="8458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i="1">
                <a:solidFill>
                  <a:srgbClr val="FF0000"/>
                </a:solidFill>
              </a:rPr>
              <a:t>** Command and Dual Magnum are </a:t>
            </a:r>
            <a:r>
              <a:rPr lang="en-US" altLang="en-US" sz="1800" b="1" i="1" u="sng">
                <a:solidFill>
                  <a:srgbClr val="FF0000"/>
                </a:solidFill>
              </a:rPr>
              <a:t>NOT</a:t>
            </a:r>
            <a:r>
              <a:rPr lang="en-US" altLang="en-US" sz="1800" b="1" i="1">
                <a:solidFill>
                  <a:srgbClr val="FF0000"/>
                </a:solidFill>
              </a:rPr>
              <a:t> yet labeled for use in canola grown in GA.  Research is underway to evaluate crop and weed response.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Canola Weed Control – 2015/2016</a:t>
            </a:r>
            <a:endParaRPr lang="en-US" dirty="0"/>
          </a:p>
        </p:txBody>
      </p:sp>
      <p:pic>
        <p:nvPicPr>
          <p:cNvPr id="153602" name="Picture 2" descr="L:\field pictures\2016\2015-11-11\00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6"/>
          <a:stretch/>
        </p:blipFill>
        <p:spPr bwMode="auto">
          <a:xfrm>
            <a:off x="1066800" y="1143000"/>
            <a:ext cx="3200400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3" name="Picture 3" descr="L:\field pictures\2016\2015-11-11\01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7"/>
          <a:stretch/>
        </p:blipFill>
        <p:spPr bwMode="auto">
          <a:xfrm>
            <a:off x="4648200" y="1143000"/>
            <a:ext cx="3108960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248400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CAN-01-15</a:t>
            </a:r>
          </a:p>
          <a:p>
            <a:r>
              <a:rPr lang="en-US" sz="1200" i="1" dirty="0" smtClean="0"/>
              <a:t>11/11/2015</a:t>
            </a:r>
          </a:p>
          <a:p>
            <a:r>
              <a:rPr lang="en-US" sz="1200" i="1" dirty="0" smtClean="0"/>
              <a:t>30 DAT</a:t>
            </a:r>
            <a:endParaRPr lang="en-US" sz="1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57208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5673209"/>
            <a:ext cx="3279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Command 3ME @ 3.5 oz/A - PRE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001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2188" y="103188"/>
            <a:ext cx="757872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GRAIN SORGHUM WEED CONTROL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676400"/>
            <a:ext cx="8686800" cy="34163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Start clean!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Concep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treated seed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Dual Magnum or Warrant (PRE)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Atrazine (POST)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Paraquat (Hooded sprayer)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Mechanical Cultivation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>
          <a:xfrm>
            <a:off x="609600" y="2143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latin typeface="Arial" charset="0"/>
                <a:cs typeface="Arial" charset="0"/>
              </a:rPr>
              <a:t>Command 3ME Injury on Canola - 2 WAT</a:t>
            </a:r>
          </a:p>
        </p:txBody>
      </p:sp>
      <p:pic>
        <p:nvPicPr>
          <p:cNvPr id="129027" name="Picture 4" descr="I:\field pictures\2011 field shots\CANOLA-01-11\OCT 27\Picture 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7162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smtClean="0"/>
              <a:t>Registration Status for Command and Dual Magnum in Canola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submitted required information to IR-4 Program in July 2013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i="1" u="sng" dirty="0" smtClean="0">
                <a:solidFill>
                  <a:srgbClr val="FFC000"/>
                </a:solidFill>
              </a:rPr>
              <a:t>Command</a:t>
            </a:r>
            <a:r>
              <a:rPr lang="en-US" dirty="0" smtClean="0"/>
              <a:t> received an A priority at IR4 – September 2015</a:t>
            </a:r>
          </a:p>
        </p:txBody>
      </p:sp>
      <p:pic>
        <p:nvPicPr>
          <p:cNvPr id="130052" name="Picture 2" descr="I:\field pictures\2013 FIELD SHOTS\CAN-01-12\DEC19\Picture 0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1752600"/>
            <a:ext cx="3048000" cy="406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0249" y="152400"/>
            <a:ext cx="8242193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Sesame Weed 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Control</a:t>
            </a:r>
          </a:p>
          <a:p>
            <a:pPr algn="ctr">
              <a:defRPr/>
            </a:pPr>
            <a:r>
              <a:rPr lang="en-US" sz="4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(~9533 Acres in GA in 2015)</a:t>
            </a:r>
            <a:endParaRPr lang="en-US" sz="48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Weed Control in Sesame - 2015</a:t>
            </a:r>
          </a:p>
        </p:txBody>
      </p:sp>
      <p:sp>
        <p:nvSpPr>
          <p:cNvPr id="132099" name="TextBox 4"/>
          <p:cNvSpPr txBox="1">
            <a:spLocks noChangeArrowheads="1"/>
          </p:cNvSpPr>
          <p:nvPr/>
        </p:nvSpPr>
        <p:spPr bwMode="auto">
          <a:xfrm>
            <a:off x="9525" y="6211888"/>
            <a:ext cx="792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i="1">
                <a:solidFill>
                  <a:srgbClr val="000000"/>
                </a:solidFill>
                <a:latin typeface="Calibri" pitchFamily="34" charset="0"/>
              </a:rPr>
              <a:t>SM-02-15</a:t>
            </a:r>
          </a:p>
          <a:p>
            <a:pPr eaLnBrk="1" hangingPunct="1"/>
            <a:r>
              <a:rPr lang="en-US" altLang="en-US" sz="1200" i="1">
                <a:solidFill>
                  <a:srgbClr val="000000"/>
                </a:solidFill>
                <a:latin typeface="Calibri" pitchFamily="34" charset="0"/>
              </a:rPr>
              <a:t>June 30</a:t>
            </a:r>
          </a:p>
          <a:p>
            <a:pPr eaLnBrk="1" hangingPunct="1"/>
            <a:r>
              <a:rPr lang="en-US" altLang="en-US" sz="1200" i="1">
                <a:solidFill>
                  <a:srgbClr val="000000"/>
                </a:solidFill>
                <a:latin typeface="Calibri" pitchFamily="34" charset="0"/>
              </a:rPr>
              <a:t>68 DAP</a:t>
            </a:r>
          </a:p>
        </p:txBody>
      </p:sp>
      <p:pic>
        <p:nvPicPr>
          <p:cNvPr id="132100" name="Picture 2" descr="L:\field pictures\2015 field pictures\sm-02-15\JUNE 30\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r="10693"/>
          <a:stretch>
            <a:fillRect/>
          </a:stretch>
        </p:blipFill>
        <p:spPr bwMode="auto">
          <a:xfrm>
            <a:off x="0" y="1914525"/>
            <a:ext cx="29972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3" descr="L:\field pictures\2015 field pictures\sm-02-15\JUNE 30\0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r="18047"/>
          <a:stretch>
            <a:fillRect/>
          </a:stretch>
        </p:blipFill>
        <p:spPr bwMode="auto">
          <a:xfrm>
            <a:off x="3048000" y="1914525"/>
            <a:ext cx="3046413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4" descr="L:\field pictures\2015 field pictures\sm-02-15\JUNE 30\0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r="11783"/>
          <a:stretch>
            <a:fillRect/>
          </a:stretch>
        </p:blipFill>
        <p:spPr bwMode="auto">
          <a:xfrm>
            <a:off x="6172200" y="1914525"/>
            <a:ext cx="2925763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3" name="TextBox 5"/>
          <p:cNvSpPr txBox="1">
            <a:spLocks noChangeArrowheads="1"/>
          </p:cNvSpPr>
          <p:nvPr/>
        </p:nvSpPr>
        <p:spPr bwMode="auto">
          <a:xfrm>
            <a:off x="990600" y="4953000"/>
            <a:ext cx="565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latin typeface="Calibri" pitchFamily="34" charset="0"/>
              </a:rPr>
              <a:t>NTC</a:t>
            </a:r>
          </a:p>
        </p:txBody>
      </p:sp>
      <p:sp>
        <p:nvSpPr>
          <p:cNvPr id="132104" name="TextBox 6"/>
          <p:cNvSpPr txBox="1">
            <a:spLocks noChangeArrowheads="1"/>
          </p:cNvSpPr>
          <p:nvPr/>
        </p:nvSpPr>
        <p:spPr bwMode="auto">
          <a:xfrm>
            <a:off x="3071813" y="4946650"/>
            <a:ext cx="29987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Calibri" pitchFamily="34" charset="0"/>
              </a:rPr>
              <a:t>Dual Magnum 7.62EC @ 16 oz/A – PRE</a:t>
            </a:r>
          </a:p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Calibri" pitchFamily="34" charset="0"/>
              </a:rPr>
              <a:t>+</a:t>
            </a:r>
          </a:p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Calibri" pitchFamily="34" charset="0"/>
              </a:rPr>
              <a:t>Direx 4L @ 32 oz/A – POST (36 DAP)</a:t>
            </a:r>
          </a:p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Calibri" pitchFamily="34" charset="0"/>
              </a:rPr>
              <a:t>NIS @ 0.25% v/v – POST (36 DAP)</a:t>
            </a:r>
          </a:p>
        </p:txBody>
      </p:sp>
      <p:sp>
        <p:nvSpPr>
          <p:cNvPr id="132105" name="Rectangle 7"/>
          <p:cNvSpPr>
            <a:spLocks noChangeArrowheads="1"/>
          </p:cNvSpPr>
          <p:nvPr/>
        </p:nvSpPr>
        <p:spPr bwMode="auto">
          <a:xfrm>
            <a:off x="6172200" y="4967288"/>
            <a:ext cx="2971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Calibri" pitchFamily="34" charset="0"/>
              </a:rPr>
              <a:t>Warrant 3ME @ 48 oz/A – PRE</a:t>
            </a:r>
          </a:p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Calibri" pitchFamily="34" charset="0"/>
              </a:rPr>
              <a:t>+</a:t>
            </a:r>
          </a:p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Calibri" pitchFamily="34" charset="0"/>
              </a:rPr>
              <a:t>Direx 4L @ 32 oz/A – POST (36 DAP)</a:t>
            </a:r>
          </a:p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Calibri" pitchFamily="34" charset="0"/>
              </a:rPr>
              <a:t>NIS @ 0.25% v/v – POST (36 DAP)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L:\field pictures\2015 field pictures\2015-08-11\0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5850" y="838200"/>
            <a:ext cx="7296150" cy="5472113"/>
          </a:xfrm>
          <a:noFill/>
        </p:spPr>
      </p:pic>
      <p:sp>
        <p:nvSpPr>
          <p:cNvPr id="133123" name="TextBox 4"/>
          <p:cNvSpPr txBox="1">
            <a:spLocks noChangeArrowheads="1"/>
          </p:cNvSpPr>
          <p:nvPr/>
        </p:nvSpPr>
        <p:spPr bwMode="auto">
          <a:xfrm>
            <a:off x="2081213" y="20638"/>
            <a:ext cx="52244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00"/>
                </a:solidFill>
                <a:latin typeface="Calibri" pitchFamily="34" charset="0"/>
              </a:rPr>
              <a:t>Sesame Demo – August 11, 2015</a:t>
            </a:r>
          </a:p>
          <a:p>
            <a:pPr algn="ctr" eaLnBrk="1" hangingPunct="1"/>
            <a:r>
              <a:rPr lang="en-US" altLang="en-US" sz="2800">
                <a:solidFill>
                  <a:srgbClr val="000000"/>
                </a:solidFill>
                <a:latin typeface="Calibri" pitchFamily="34" charset="0"/>
              </a:rPr>
              <a:t> 19 DAT – Planted/Sprayed July 23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4514850"/>
            <a:ext cx="565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NTC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3200" y="4475163"/>
            <a:ext cx="1044575" cy="922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Dual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Magnum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16 oz/A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0" y="4508500"/>
            <a:ext cx="97313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Warrant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48 oz/A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0" y="4613275"/>
            <a:ext cx="91281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Direx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32 oz/A</a:t>
            </a:r>
          </a:p>
        </p:txBody>
      </p:sp>
      <p:sp>
        <p:nvSpPr>
          <p:cNvPr id="133128" name="TextBox 10"/>
          <p:cNvSpPr txBox="1">
            <a:spLocks noChangeArrowheads="1"/>
          </p:cNvSpPr>
          <p:nvPr/>
        </p:nvSpPr>
        <p:spPr bwMode="auto">
          <a:xfrm>
            <a:off x="0" y="2714625"/>
            <a:ext cx="108426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7/23- 0.3” I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7/27 – 0.5” I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7/28 – 0.06”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7/29 – 0.37”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7/30 – 0.04”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7/31 – 0.16”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8/1 – 0.06”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8/2 – 0.71”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8/6 – 1.44”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8/7 – 0.03”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8/11 – 1.21” 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Box 4"/>
          <p:cNvSpPr txBox="1">
            <a:spLocks noChangeArrowheads="1"/>
          </p:cNvSpPr>
          <p:nvPr/>
        </p:nvSpPr>
        <p:spPr bwMode="auto">
          <a:xfrm>
            <a:off x="1914525" y="20638"/>
            <a:ext cx="55578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00"/>
                </a:solidFill>
                <a:latin typeface="Calibri" pitchFamily="34" charset="0"/>
              </a:rPr>
              <a:t>Sesame Demo – September 9, 2015</a:t>
            </a:r>
          </a:p>
          <a:p>
            <a:pPr algn="ctr" eaLnBrk="1" hangingPunct="1"/>
            <a:r>
              <a:rPr lang="en-US" altLang="en-US" sz="2800">
                <a:solidFill>
                  <a:srgbClr val="000000"/>
                </a:solidFill>
                <a:latin typeface="Calibri" pitchFamily="34" charset="0"/>
              </a:rPr>
              <a:t> 48 DAT – Planted/Sprayed July 23</a:t>
            </a:r>
          </a:p>
        </p:txBody>
      </p:sp>
      <p:sp>
        <p:nvSpPr>
          <p:cNvPr id="134147" name="TextBox 10"/>
          <p:cNvSpPr txBox="1">
            <a:spLocks noChangeArrowheads="1"/>
          </p:cNvSpPr>
          <p:nvPr/>
        </p:nvSpPr>
        <p:spPr bwMode="auto">
          <a:xfrm>
            <a:off x="0" y="2714625"/>
            <a:ext cx="108426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7/23- 0.3” I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7/27 – 0.5” I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7/28 – 0.06”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7/29 – 0.37”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7/30 – 0.04”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7/31 – 0.16”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8/1 – 0.06”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8/2 – 0.71”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8/6 – 1.44”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8/7 – 0.03”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8/11 – 1.21” R</a:t>
            </a:r>
          </a:p>
        </p:txBody>
      </p:sp>
      <p:sp>
        <p:nvSpPr>
          <p:cNvPr id="134148" name="AutoShape 2" descr="https://outlook.office.com/owa/service.svc/s/GetFileAttachment?id=AQMkAGFjOWYxNTIwLTFiMGEtNDJlNC1hZGYzLWEzZGZhZjFlZDRmMABGAAAD0Ckv3xZl8kSbOQmkUR40BgcAWZaZ05NHZkq97xPTZfyavgAAA3wAAACV6iBCNRh5S7KKeVMrJOmyAAG5AZdEAAAAARIAEAB9pDFXElvYSIFpJVh4h0Os&amp;isImagePreview=True&amp;X-OWA-CANARY=_YH7d5j0Wk2S3zOP9emw6MDIJ3hVudIYq6JwocE_R-2pdH-oFCs9Gij-3NVn5D4FIn1MYjAAUmc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341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1076325"/>
            <a:ext cx="77089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0" name="TextBox 3"/>
          <p:cNvSpPr txBox="1">
            <a:spLocks noChangeArrowheads="1"/>
          </p:cNvSpPr>
          <p:nvPr/>
        </p:nvSpPr>
        <p:spPr bwMode="auto">
          <a:xfrm>
            <a:off x="1447800" y="5159375"/>
            <a:ext cx="565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NTC</a:t>
            </a:r>
          </a:p>
        </p:txBody>
      </p:sp>
      <p:sp>
        <p:nvSpPr>
          <p:cNvPr id="134151" name="TextBox 5"/>
          <p:cNvSpPr txBox="1">
            <a:spLocks noChangeArrowheads="1"/>
          </p:cNvSpPr>
          <p:nvPr/>
        </p:nvSpPr>
        <p:spPr bwMode="auto">
          <a:xfrm>
            <a:off x="3276600" y="5067300"/>
            <a:ext cx="10287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Dual</a:t>
            </a:r>
          </a:p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Magnum</a:t>
            </a:r>
          </a:p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16 oz/A</a:t>
            </a:r>
          </a:p>
        </p:txBody>
      </p:sp>
      <p:sp>
        <p:nvSpPr>
          <p:cNvPr id="134152" name="TextBox 11"/>
          <p:cNvSpPr txBox="1">
            <a:spLocks noChangeArrowheads="1"/>
          </p:cNvSpPr>
          <p:nvPr/>
        </p:nvSpPr>
        <p:spPr bwMode="auto">
          <a:xfrm>
            <a:off x="5362575" y="5159375"/>
            <a:ext cx="955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Warrant</a:t>
            </a:r>
          </a:p>
          <a:p>
            <a:pPr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48 oz/A</a:t>
            </a:r>
          </a:p>
        </p:txBody>
      </p:sp>
      <p:sp>
        <p:nvSpPr>
          <p:cNvPr id="134153" name="TextBox 12"/>
          <p:cNvSpPr txBox="1">
            <a:spLocks noChangeArrowheads="1"/>
          </p:cNvSpPr>
          <p:nvPr/>
        </p:nvSpPr>
        <p:spPr bwMode="auto">
          <a:xfrm>
            <a:off x="7462838" y="5205413"/>
            <a:ext cx="896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Direx</a:t>
            </a:r>
          </a:p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32 oz/A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Box 4"/>
          <p:cNvSpPr txBox="1">
            <a:spLocks noChangeArrowheads="1"/>
          </p:cNvSpPr>
          <p:nvPr/>
        </p:nvSpPr>
        <p:spPr bwMode="auto">
          <a:xfrm>
            <a:off x="2136775" y="20638"/>
            <a:ext cx="51133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00"/>
                </a:solidFill>
                <a:latin typeface="Calibri" pitchFamily="34" charset="0"/>
              </a:rPr>
              <a:t>Sesame Demo – October 8, 2015</a:t>
            </a:r>
          </a:p>
          <a:p>
            <a:pPr algn="ctr" eaLnBrk="1" hangingPunct="1"/>
            <a:r>
              <a:rPr lang="en-US" altLang="en-US" sz="2800">
                <a:solidFill>
                  <a:srgbClr val="000000"/>
                </a:solidFill>
                <a:latin typeface="Calibri" pitchFamily="34" charset="0"/>
              </a:rPr>
              <a:t> 77 DAT – Planted/Sprayed July 23</a:t>
            </a:r>
          </a:p>
        </p:txBody>
      </p:sp>
      <p:sp>
        <p:nvSpPr>
          <p:cNvPr id="135171" name="TextBox 10"/>
          <p:cNvSpPr txBox="1">
            <a:spLocks noChangeArrowheads="1"/>
          </p:cNvSpPr>
          <p:nvPr/>
        </p:nvSpPr>
        <p:spPr bwMode="auto">
          <a:xfrm>
            <a:off x="0" y="2714625"/>
            <a:ext cx="10842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7/23- 0.3” I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7/27 – 0.5” I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7/28 – 0.06”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7/29 – 0.37”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7/30 – 0.04”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7/31 – 0.16”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8/1 – 0.06”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8/2 – 0.71”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8/6 – 1.44” R</a:t>
            </a:r>
          </a:p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8/7 – 0.03” R</a:t>
            </a:r>
          </a:p>
        </p:txBody>
      </p:sp>
      <p:sp>
        <p:nvSpPr>
          <p:cNvPr id="135172" name="AutoShape 2" descr="https://outlook.office.com/owa/service.svc/s/GetFileAttachment?id=AQMkAGFjOWYxNTIwLTFiMGEtNDJlNC1hZGYzLWEzZGZhZjFlZDRmMABGAAAD0Ckv3xZl8kSbOQmkUR40BgcAWZaZ05NHZkq97xPTZfyavgAAA3wAAACV6iBCNRh5S7KKeVMrJOmyAAG5AZdEAAAAARIAEAB9pDFXElvYSIFpJVh4h0Os&amp;isImagePreview=True&amp;X-OWA-CANARY=_YH7d5j0Wk2S3zOP9emw6MDIJ3hVudIYq6JwocE_R-2pdH-oFCs9Gij-3NVn5D4FIn1MYjAAUmc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5173" name="TextBox 3"/>
          <p:cNvSpPr txBox="1">
            <a:spLocks noChangeArrowheads="1"/>
          </p:cNvSpPr>
          <p:nvPr/>
        </p:nvSpPr>
        <p:spPr bwMode="auto">
          <a:xfrm>
            <a:off x="1447800" y="5159375"/>
            <a:ext cx="565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NTC</a:t>
            </a:r>
          </a:p>
        </p:txBody>
      </p:sp>
      <p:sp>
        <p:nvSpPr>
          <p:cNvPr id="135174" name="TextBox 5"/>
          <p:cNvSpPr txBox="1">
            <a:spLocks noChangeArrowheads="1"/>
          </p:cNvSpPr>
          <p:nvPr/>
        </p:nvSpPr>
        <p:spPr bwMode="auto">
          <a:xfrm>
            <a:off x="3276600" y="5067300"/>
            <a:ext cx="10287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Dual</a:t>
            </a:r>
          </a:p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Magnum</a:t>
            </a:r>
          </a:p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16 oz/A</a:t>
            </a:r>
          </a:p>
        </p:txBody>
      </p:sp>
      <p:sp>
        <p:nvSpPr>
          <p:cNvPr id="135175" name="TextBox 11"/>
          <p:cNvSpPr txBox="1">
            <a:spLocks noChangeArrowheads="1"/>
          </p:cNvSpPr>
          <p:nvPr/>
        </p:nvSpPr>
        <p:spPr bwMode="auto">
          <a:xfrm>
            <a:off x="5362575" y="5159375"/>
            <a:ext cx="955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Warrant</a:t>
            </a:r>
          </a:p>
          <a:p>
            <a:pPr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48 oz/A</a:t>
            </a:r>
          </a:p>
        </p:txBody>
      </p:sp>
      <p:sp>
        <p:nvSpPr>
          <p:cNvPr id="135176" name="TextBox 12"/>
          <p:cNvSpPr txBox="1">
            <a:spLocks noChangeArrowheads="1"/>
          </p:cNvSpPr>
          <p:nvPr/>
        </p:nvSpPr>
        <p:spPr bwMode="auto">
          <a:xfrm>
            <a:off x="7462838" y="5205413"/>
            <a:ext cx="896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Direx</a:t>
            </a:r>
          </a:p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Calibri" pitchFamily="34" charset="0"/>
              </a:rPr>
              <a:t>32 oz/A</a:t>
            </a:r>
          </a:p>
        </p:txBody>
      </p:sp>
      <p:pic>
        <p:nvPicPr>
          <p:cNvPr id="135177" name="Picture 3" descr="L:\field pictures\2015 field pictures\2015-10-08\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54" y="974725"/>
            <a:ext cx="7318375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472518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Dual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05200" y="4697968"/>
            <a:ext cx="1048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Warrant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459538" y="479226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Direx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81200" y="228600"/>
            <a:ext cx="5514975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The New Norm????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Is this a bad combination????</a:t>
            </a:r>
          </a:p>
        </p:txBody>
      </p:sp>
      <p:pic>
        <p:nvPicPr>
          <p:cNvPr id="137219" name="Picture 2" descr="L:\field pictures\2015 field pictures\2015-06-23\0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455" r="1494" b="27419"/>
          <a:stretch>
            <a:fillRect/>
          </a:stretch>
        </p:blipFill>
        <p:spPr>
          <a:xfrm>
            <a:off x="2514600" y="1371600"/>
            <a:ext cx="4922838" cy="259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2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4191000"/>
            <a:ext cx="4800600" cy="2498725"/>
          </a:xfrm>
        </p:spPr>
      </p:pic>
      <p:cxnSp>
        <p:nvCxnSpPr>
          <p:cNvPr id="137221" name="Straight Connector 7"/>
          <p:cNvCxnSpPr>
            <a:cxnSpLocks noChangeShapeType="1"/>
          </p:cNvCxnSpPr>
          <p:nvPr/>
        </p:nvCxnSpPr>
        <p:spPr bwMode="auto">
          <a:xfrm>
            <a:off x="4267200" y="2667000"/>
            <a:ext cx="533400" cy="0"/>
          </a:xfrm>
          <a:prstGeom prst="line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7222" name="Straight Arrow Connector 9"/>
          <p:cNvCxnSpPr>
            <a:cxnSpLocks noChangeShapeType="1"/>
          </p:cNvCxnSpPr>
          <p:nvPr/>
        </p:nvCxnSpPr>
        <p:spPr bwMode="auto">
          <a:xfrm flipV="1">
            <a:off x="4267200" y="2667000"/>
            <a:ext cx="0" cy="1143000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7223" name="TextBox 10"/>
          <p:cNvSpPr txBox="1">
            <a:spLocks noChangeArrowheads="1"/>
          </p:cNvSpPr>
          <p:nvPr/>
        </p:nvSpPr>
        <p:spPr bwMode="auto">
          <a:xfrm>
            <a:off x="3762375" y="3054350"/>
            <a:ext cx="50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6 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Farm vs. Research?</a:t>
            </a:r>
          </a:p>
        </p:txBody>
      </p:sp>
      <p:pic>
        <p:nvPicPr>
          <p:cNvPr id="138243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3505200"/>
            <a:ext cx="3429000" cy="2571750"/>
          </a:xfrm>
        </p:spPr>
      </p:pic>
      <p:sp>
        <p:nvSpPr>
          <p:cNvPr id="138244" name="TextBox 4"/>
          <p:cNvSpPr txBox="1">
            <a:spLocks noChangeArrowheads="1"/>
          </p:cNvSpPr>
          <p:nvPr/>
        </p:nvSpPr>
        <p:spPr bwMode="auto">
          <a:xfrm>
            <a:off x="1905000" y="3886200"/>
            <a:ext cx="23129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i="1" u="sng">
                <a:solidFill>
                  <a:srgbClr val="000000"/>
                </a:solidFill>
              </a:rPr>
              <a:t>Concerns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Tractor Speed 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Boom Height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Coverage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Quality vs. Quantity?</a:t>
            </a:r>
          </a:p>
        </p:txBody>
      </p:sp>
      <p:pic>
        <p:nvPicPr>
          <p:cNvPr id="13824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143000"/>
            <a:ext cx="3527425" cy="23479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Weed Control in Grain Sorghum - 2015</a:t>
            </a:r>
          </a:p>
        </p:txBody>
      </p:sp>
      <p:pic>
        <p:nvPicPr>
          <p:cNvPr id="110595" name="Picture 2" descr="L:\field pictures\2015 field pictures\SG-01-15\may 26\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219200"/>
            <a:ext cx="3394075" cy="4525963"/>
          </a:xfrm>
        </p:spPr>
      </p:pic>
      <p:sp>
        <p:nvSpPr>
          <p:cNvPr id="110596" name="TextBox 6"/>
          <p:cNvSpPr txBox="1">
            <a:spLocks noChangeArrowheads="1"/>
          </p:cNvSpPr>
          <p:nvPr/>
        </p:nvSpPr>
        <p:spPr bwMode="auto">
          <a:xfrm>
            <a:off x="0" y="6229350"/>
            <a:ext cx="7604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SG-01-15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May 26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49 DAP</a:t>
            </a:r>
          </a:p>
        </p:txBody>
      </p:sp>
      <p:sp>
        <p:nvSpPr>
          <p:cNvPr id="110597" name="TextBox 7"/>
          <p:cNvSpPr txBox="1">
            <a:spLocks noChangeArrowheads="1"/>
          </p:cNvSpPr>
          <p:nvPr/>
        </p:nvSpPr>
        <p:spPr bwMode="auto">
          <a:xfrm>
            <a:off x="2209800" y="5759450"/>
            <a:ext cx="565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110598" name="TextBox 8"/>
          <p:cNvSpPr txBox="1">
            <a:spLocks noChangeArrowheads="1"/>
          </p:cNvSpPr>
          <p:nvPr/>
        </p:nvSpPr>
        <p:spPr bwMode="auto">
          <a:xfrm>
            <a:off x="5640388" y="5737225"/>
            <a:ext cx="22780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Warrant @ 48 oz/A – PRE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Atrazine @ 48 oz/A – 23 DAP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COC @ 1% v/v – 23 DAP</a:t>
            </a:r>
          </a:p>
        </p:txBody>
      </p:sp>
      <p:pic>
        <p:nvPicPr>
          <p:cNvPr id="110599" name="Picture 2" descr="L:\field pictures\2015 field pictures\SG-01-15\may 26\0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219200"/>
            <a:ext cx="33940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Herbicide Efficacy</a:t>
            </a:r>
          </a:p>
        </p:txBody>
      </p:sp>
      <p:graphicFrame>
        <p:nvGraphicFramePr>
          <p:cNvPr id="139267" name="Content Placeholder 6"/>
          <p:cNvGraphicFramePr>
            <a:graphicFrameLocks noGrp="1"/>
          </p:cNvGraphicFramePr>
          <p:nvPr>
            <p:ph idx="1"/>
          </p:nvPr>
        </p:nvGraphicFramePr>
        <p:xfrm>
          <a:off x="1884363" y="1244600"/>
          <a:ext cx="7310437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92" r:id="rId3" imgW="7309738" imgH="5200339" progId="Excel.Chart.8">
                  <p:embed/>
                </p:oleObj>
              </mc:Choice>
              <mc:Fallback>
                <p:oleObj r:id="rId3" imgW="7309738" imgH="5200339" progId="Excel.Chart.8">
                  <p:embed/>
                  <p:pic>
                    <p:nvPicPr>
                      <p:cNvPr id="0" name="Content Placeholder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4363" y="1244600"/>
                        <a:ext cx="7310437" cy="519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68" name="TextBox 7"/>
          <p:cNvSpPr txBox="1">
            <a:spLocks noChangeArrowheads="1"/>
          </p:cNvSpPr>
          <p:nvPr/>
        </p:nvSpPr>
        <p:spPr bwMode="auto">
          <a:xfrm>
            <a:off x="36513" y="1917700"/>
            <a:ext cx="16383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i="1" u="sng">
                <a:solidFill>
                  <a:srgbClr val="000000"/>
                </a:solidFill>
              </a:rPr>
              <a:t>Coverage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Nozzle Type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GPA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Pressure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Boom Height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Tractor Speed</a:t>
            </a:r>
          </a:p>
        </p:txBody>
      </p:sp>
      <p:cxnSp>
        <p:nvCxnSpPr>
          <p:cNvPr id="139269" name="Straight Arrow Connector 2"/>
          <p:cNvCxnSpPr>
            <a:cxnSpLocks noChangeShapeType="1"/>
          </p:cNvCxnSpPr>
          <p:nvPr/>
        </p:nvCxnSpPr>
        <p:spPr bwMode="auto">
          <a:xfrm>
            <a:off x="1752600" y="2667000"/>
            <a:ext cx="1905000" cy="128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Materials and Methods</a:t>
            </a:r>
          </a:p>
        </p:txBody>
      </p:sp>
      <p:sp>
        <p:nvSpPr>
          <p:cNvPr id="141315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066800"/>
            <a:ext cx="3527425" cy="5095875"/>
          </a:xfrm>
        </p:spPr>
        <p:txBody>
          <a:bodyPr/>
          <a:lstStyle/>
          <a:p>
            <a:r>
              <a:rPr lang="en-US" altLang="en-US" sz="1800" smtClean="0"/>
              <a:t>July 24, 2015</a:t>
            </a:r>
          </a:p>
          <a:p>
            <a:r>
              <a:rPr lang="en-US" altLang="en-US" sz="1800" smtClean="0"/>
              <a:t>Melroe 3430 Spra-Coupe</a:t>
            </a:r>
          </a:p>
          <a:p>
            <a:r>
              <a:rPr lang="en-US" altLang="en-US" sz="1800" smtClean="0"/>
              <a:t>Tractor Speeds</a:t>
            </a:r>
          </a:p>
          <a:p>
            <a:pPr lvl="1"/>
            <a:r>
              <a:rPr lang="en-US" altLang="en-US" sz="1400" i="1" smtClean="0">
                <a:solidFill>
                  <a:srgbClr val="0070C0"/>
                </a:solidFill>
              </a:rPr>
              <a:t>4.4, 6.5, and 9.5 MPH</a:t>
            </a:r>
          </a:p>
          <a:p>
            <a:r>
              <a:rPr lang="en-US" altLang="en-US" sz="1800" smtClean="0"/>
              <a:t>Boom Heights</a:t>
            </a:r>
          </a:p>
          <a:p>
            <a:pPr lvl="1"/>
            <a:r>
              <a:rPr lang="en-US" altLang="en-US" sz="1400" b="1" i="1" u="sng" smtClean="0">
                <a:solidFill>
                  <a:srgbClr val="0070C0"/>
                </a:solidFill>
              </a:rPr>
              <a:t>30,</a:t>
            </a:r>
            <a:r>
              <a:rPr lang="en-US" altLang="en-US" sz="1400" i="1" smtClean="0">
                <a:solidFill>
                  <a:srgbClr val="0070C0"/>
                </a:solidFill>
              </a:rPr>
              <a:t> 45, 60 in</a:t>
            </a:r>
          </a:p>
          <a:p>
            <a:pPr lvl="1"/>
            <a:r>
              <a:rPr lang="en-US" altLang="en-US" sz="1400" i="1" smtClean="0">
                <a:solidFill>
                  <a:srgbClr val="0070C0"/>
                </a:solidFill>
              </a:rPr>
              <a:t>Wind ≤ 3.0 MPH</a:t>
            </a:r>
          </a:p>
          <a:p>
            <a:r>
              <a:rPr lang="en-US" altLang="en-US" sz="1800" smtClean="0"/>
              <a:t>15 GPA (water + dye)</a:t>
            </a:r>
          </a:p>
          <a:p>
            <a:r>
              <a:rPr lang="en-US" altLang="en-US" sz="1800" smtClean="0"/>
              <a:t>DG TeeJet Drift Guard Nozzle Tips (20” spacing)</a:t>
            </a:r>
          </a:p>
          <a:p>
            <a:pPr lvl="1"/>
            <a:r>
              <a:rPr lang="en-US" altLang="en-US" sz="1400" i="1" smtClean="0">
                <a:solidFill>
                  <a:srgbClr val="0070C0"/>
                </a:solidFill>
              </a:rPr>
              <a:t>8002DG, 8003DG, 8004DG</a:t>
            </a:r>
          </a:p>
          <a:p>
            <a:pPr lvl="2"/>
            <a:r>
              <a:rPr lang="en-US" altLang="en-US" sz="1000" i="1" smtClean="0">
                <a:solidFill>
                  <a:srgbClr val="0070C0"/>
                </a:solidFill>
              </a:rPr>
              <a:t>40-53 PSI</a:t>
            </a:r>
          </a:p>
          <a:p>
            <a:pPr lvl="2"/>
            <a:r>
              <a:rPr lang="en-US" altLang="en-US" sz="1000" i="1" smtClean="0">
                <a:solidFill>
                  <a:srgbClr val="0070C0"/>
                </a:solidFill>
              </a:rPr>
              <a:t>Medium Droplet Size</a:t>
            </a:r>
          </a:p>
          <a:p>
            <a:r>
              <a:rPr lang="en-US" altLang="en-US" sz="1800" smtClean="0"/>
              <a:t>2 locations in sprayer path</a:t>
            </a:r>
          </a:p>
          <a:p>
            <a:pPr lvl="1"/>
            <a:r>
              <a:rPr lang="en-US" altLang="en-US" sz="1400" i="1" smtClean="0">
                <a:solidFill>
                  <a:srgbClr val="0070C0"/>
                </a:solidFill>
              </a:rPr>
              <a:t>8’ from tractor center (L1)</a:t>
            </a:r>
          </a:p>
          <a:p>
            <a:pPr lvl="1"/>
            <a:r>
              <a:rPr lang="en-US" altLang="en-US" sz="1400" i="1" smtClean="0">
                <a:solidFill>
                  <a:srgbClr val="0070C0"/>
                </a:solidFill>
              </a:rPr>
              <a:t>30” parallel from L1 (L0)</a:t>
            </a:r>
          </a:p>
          <a:p>
            <a:r>
              <a:rPr lang="en-US" altLang="en-US" sz="1800" smtClean="0"/>
              <a:t>5 Kromekote cards (2” X 3”)</a:t>
            </a:r>
          </a:p>
          <a:p>
            <a:pPr lvl="1"/>
            <a:r>
              <a:rPr lang="en-US" altLang="en-US" sz="1400" i="1" smtClean="0">
                <a:solidFill>
                  <a:srgbClr val="0070C0"/>
                </a:solidFill>
              </a:rPr>
              <a:t>10’ apart</a:t>
            </a:r>
          </a:p>
          <a:p>
            <a:r>
              <a:rPr lang="en-US" altLang="en-US" sz="1800" smtClean="0"/>
              <a:t>Dropletscan (</a:t>
            </a:r>
            <a:r>
              <a:rPr lang="en-US" altLang="en-US" sz="1800" i="1" smtClean="0"/>
              <a:t>WRK of Arkansas, LLC</a:t>
            </a:r>
            <a:r>
              <a:rPr lang="en-US" altLang="en-US" sz="1800" smtClean="0"/>
              <a:t>)</a:t>
            </a:r>
          </a:p>
        </p:txBody>
      </p:sp>
      <p:pic>
        <p:nvPicPr>
          <p:cNvPr id="14131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0668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3351213"/>
            <a:ext cx="1687512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351213"/>
            <a:ext cx="1924050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5683250"/>
            <a:ext cx="1465263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953000"/>
            <a:ext cx="12573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2339" name="Straight Connector 2"/>
          <p:cNvCxnSpPr>
            <a:cxnSpLocks noChangeShapeType="1"/>
          </p:cNvCxnSpPr>
          <p:nvPr/>
        </p:nvCxnSpPr>
        <p:spPr bwMode="auto">
          <a:xfrm>
            <a:off x="4876800" y="5257800"/>
            <a:ext cx="990600" cy="533400"/>
          </a:xfrm>
          <a:prstGeom prst="lin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2340" name="Straight Connector 4"/>
          <p:cNvCxnSpPr>
            <a:cxnSpLocks noChangeShapeType="1"/>
          </p:cNvCxnSpPr>
          <p:nvPr/>
        </p:nvCxnSpPr>
        <p:spPr bwMode="auto">
          <a:xfrm>
            <a:off x="6096000" y="5791200"/>
            <a:ext cx="990600" cy="0"/>
          </a:xfrm>
          <a:prstGeom prst="lin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4886325" y="5510213"/>
            <a:ext cx="4921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10’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11913" y="5794375"/>
            <a:ext cx="5238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30”</a:t>
            </a:r>
          </a:p>
        </p:txBody>
      </p:sp>
      <p:cxnSp>
        <p:nvCxnSpPr>
          <p:cNvPr id="142343" name="Straight Connector 9"/>
          <p:cNvCxnSpPr>
            <a:cxnSpLocks noChangeShapeType="1"/>
          </p:cNvCxnSpPr>
          <p:nvPr/>
        </p:nvCxnSpPr>
        <p:spPr bwMode="auto">
          <a:xfrm>
            <a:off x="2590800" y="5257800"/>
            <a:ext cx="2133600" cy="0"/>
          </a:xfrm>
          <a:prstGeom prst="lin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3532188" y="5294313"/>
            <a:ext cx="3635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8’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Tractor Speed Effects on Spray Coverage (%) – 30” Boom Height</a:t>
            </a:r>
            <a:endParaRPr lang="en-US" dirty="0"/>
          </a:p>
        </p:txBody>
      </p:sp>
      <p:graphicFrame>
        <p:nvGraphicFramePr>
          <p:cNvPr id="143363" name="Content Placeholder 9"/>
          <p:cNvGraphicFramePr>
            <a:graphicFrameLocks noGrp="1"/>
          </p:cNvGraphicFramePr>
          <p:nvPr>
            <p:ph idx="1"/>
          </p:nvPr>
        </p:nvGraphicFramePr>
        <p:xfrm>
          <a:off x="406400" y="1778000"/>
          <a:ext cx="8331200" cy="462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7" r:id="rId3" imgW="8327858" imgH="4627265" progId="Excel.Chart.8">
                  <p:embed/>
                </p:oleObj>
              </mc:Choice>
              <mc:Fallback>
                <p:oleObj r:id="rId3" imgW="8327858" imgH="4627265" progId="Excel.Chart.8">
                  <p:embed/>
                  <p:pic>
                    <p:nvPicPr>
                      <p:cNvPr id="0" name="Content Placeholder 9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778000"/>
                        <a:ext cx="8331200" cy="4627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64" name="TextBox 1"/>
          <p:cNvSpPr txBox="1">
            <a:spLocks noChangeArrowheads="1"/>
          </p:cNvSpPr>
          <p:nvPr/>
        </p:nvSpPr>
        <p:spPr bwMode="auto">
          <a:xfrm>
            <a:off x="76200" y="6469063"/>
            <a:ext cx="871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N = 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Tractor Speed Effects on Spray Coverage (%) – 60” Boom Height</a:t>
            </a:r>
            <a:endParaRPr lang="en-US" dirty="0"/>
          </a:p>
        </p:txBody>
      </p:sp>
      <p:graphicFrame>
        <p:nvGraphicFramePr>
          <p:cNvPr id="144387" name="Content Placeholder 9"/>
          <p:cNvGraphicFramePr>
            <a:graphicFrameLocks noGrp="1"/>
          </p:cNvGraphicFramePr>
          <p:nvPr>
            <p:ph idx="1"/>
          </p:nvPr>
        </p:nvGraphicFramePr>
        <p:xfrm>
          <a:off x="482600" y="1701800"/>
          <a:ext cx="8331200" cy="462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11" r:id="rId3" imgW="8333954" imgH="4627265" progId="Excel.Chart.8">
                  <p:embed/>
                </p:oleObj>
              </mc:Choice>
              <mc:Fallback>
                <p:oleObj r:id="rId3" imgW="8333954" imgH="4627265" progId="Excel.Chart.8">
                  <p:embed/>
                  <p:pic>
                    <p:nvPicPr>
                      <p:cNvPr id="0" name="Content Placeholder 9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00" y="1701800"/>
                        <a:ext cx="8331200" cy="4627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388" name="TextBox 1"/>
          <p:cNvSpPr txBox="1">
            <a:spLocks noChangeArrowheads="1"/>
          </p:cNvSpPr>
          <p:nvPr/>
        </p:nvSpPr>
        <p:spPr bwMode="auto">
          <a:xfrm>
            <a:off x="76200" y="6376988"/>
            <a:ext cx="871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N = 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Spray Coverage - 60” Boom Height</a:t>
            </a:r>
          </a:p>
        </p:txBody>
      </p:sp>
      <p:pic>
        <p:nvPicPr>
          <p:cNvPr id="145411" name="Picture 2" descr="L:\field pictures\2015 field pictures\nozzle test - july 24\cards\SNB140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7" t="11391" r="33936" b="9116"/>
          <a:stretch>
            <a:fillRect/>
          </a:stretch>
        </p:blipFill>
        <p:spPr>
          <a:xfrm>
            <a:off x="0" y="1524000"/>
            <a:ext cx="2981325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2" name="Picture 3" descr="L:\field pictures\2015 field pictures\nozzle test - july 24\cards\SNB140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t="15076" r="30460" b="5537"/>
          <a:stretch>
            <a:fillRect/>
          </a:stretch>
        </p:blipFill>
        <p:spPr bwMode="auto">
          <a:xfrm>
            <a:off x="3048000" y="1524000"/>
            <a:ext cx="29765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4" descr="L:\field pictures\2015 field pictures\nozzle test - july 24\cards\SNB140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9" t="10666" r="29993" b="2663"/>
          <a:stretch>
            <a:fillRect/>
          </a:stretch>
        </p:blipFill>
        <p:spPr bwMode="auto">
          <a:xfrm>
            <a:off x="6096000" y="1524000"/>
            <a:ext cx="29543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4" name="TextBox 6"/>
          <p:cNvSpPr txBox="1">
            <a:spLocks noChangeArrowheads="1"/>
          </p:cNvSpPr>
          <p:nvPr/>
        </p:nvSpPr>
        <p:spPr bwMode="auto">
          <a:xfrm>
            <a:off x="914400" y="6105525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4.4 MPH</a:t>
            </a:r>
          </a:p>
        </p:txBody>
      </p:sp>
      <p:sp>
        <p:nvSpPr>
          <p:cNvPr id="145415" name="TextBox 7"/>
          <p:cNvSpPr txBox="1">
            <a:spLocks noChangeArrowheads="1"/>
          </p:cNvSpPr>
          <p:nvPr/>
        </p:nvSpPr>
        <p:spPr bwMode="auto">
          <a:xfrm>
            <a:off x="3995738" y="60960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6.5 MPH</a:t>
            </a:r>
          </a:p>
        </p:txBody>
      </p:sp>
      <p:sp>
        <p:nvSpPr>
          <p:cNvPr id="145416" name="TextBox 8"/>
          <p:cNvSpPr txBox="1">
            <a:spLocks noChangeArrowheads="1"/>
          </p:cNvSpPr>
          <p:nvPr/>
        </p:nvSpPr>
        <p:spPr bwMode="auto">
          <a:xfrm>
            <a:off x="7032625" y="6096000"/>
            <a:ext cx="1081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9.5 MPH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152400"/>
            <a:ext cx="3432175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QUESTIONS?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eprostko@uga.edu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www.gaweed.com</a:t>
            </a:r>
          </a:p>
        </p:txBody>
      </p:sp>
      <p:pic>
        <p:nvPicPr>
          <p:cNvPr id="146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5" y="6315075"/>
            <a:ext cx="13716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2188" y="103188"/>
            <a:ext cx="615791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 New Product to Consider?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7013" y="1398588"/>
            <a:ext cx="8686800" cy="507841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>
            <a:spAutoFit/>
          </a:bodyPr>
          <a:lstStyle/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Huskie 2.06EC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Bayer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CropScience</a:t>
            </a:r>
            <a:endParaRPr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Buctril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(1.75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lbs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/gal) +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pyrasulfotole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(0.31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lbs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/gal)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MOA = 6 + 27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Postemergence (13-16 oz/A)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3-leaf to 12” tall  sorghum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Broadleaf weeds, good on pigweed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Tank-mix with atrazine (16 oz/A)</a:t>
            </a:r>
          </a:p>
        </p:txBody>
      </p:sp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5" t="7727" r="27158" b="52275"/>
          <a:stretch>
            <a:fillRect/>
          </a:stretch>
        </p:blipFill>
        <p:spPr bwMode="auto">
          <a:xfrm>
            <a:off x="6989763" y="1427163"/>
            <a:ext cx="15843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Weed Control in Grain Sorghum - 2015</a:t>
            </a:r>
          </a:p>
        </p:txBody>
      </p:sp>
      <p:pic>
        <p:nvPicPr>
          <p:cNvPr id="112643" name="Picture 2" descr="L:\field pictures\2015 field pictures\SG-01-15\may 26\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219200"/>
            <a:ext cx="3394075" cy="4525963"/>
          </a:xfrm>
        </p:spPr>
      </p:pic>
      <p:pic>
        <p:nvPicPr>
          <p:cNvPr id="112644" name="Picture 3" descr="L:\field pictures\2015 field pictures\SG-01-15\may 26\0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219200"/>
            <a:ext cx="3394075" cy="4525963"/>
          </a:xfrm>
        </p:spPr>
      </p:pic>
      <p:sp>
        <p:nvSpPr>
          <p:cNvPr id="112645" name="TextBox 6"/>
          <p:cNvSpPr txBox="1">
            <a:spLocks noChangeArrowheads="1"/>
          </p:cNvSpPr>
          <p:nvPr/>
        </p:nvSpPr>
        <p:spPr bwMode="auto">
          <a:xfrm>
            <a:off x="0" y="6229350"/>
            <a:ext cx="7604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SG-01-15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May 26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49 DAP</a:t>
            </a:r>
          </a:p>
        </p:txBody>
      </p:sp>
      <p:sp>
        <p:nvSpPr>
          <p:cNvPr id="112646" name="TextBox 7"/>
          <p:cNvSpPr txBox="1">
            <a:spLocks noChangeArrowheads="1"/>
          </p:cNvSpPr>
          <p:nvPr/>
        </p:nvSpPr>
        <p:spPr bwMode="auto">
          <a:xfrm>
            <a:off x="2209800" y="5759450"/>
            <a:ext cx="565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112647" name="TextBox 8"/>
          <p:cNvSpPr txBox="1">
            <a:spLocks noChangeArrowheads="1"/>
          </p:cNvSpPr>
          <p:nvPr/>
        </p:nvSpPr>
        <p:spPr bwMode="auto">
          <a:xfrm>
            <a:off x="5486400" y="5737225"/>
            <a:ext cx="25876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Dual II Magnum @ 16 oz/A – PRE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Huskie @ 13 oz/A – 23 DAP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Atrazine @ 16 oz/A – 23 DAP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AMS Xtra @ 2.5% v/v – 23 DAP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NIS @ 0.25% v/v – 23 DAP</a:t>
            </a:r>
          </a:p>
        </p:txBody>
      </p:sp>
      <p:pic>
        <p:nvPicPr>
          <p:cNvPr id="1126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95400"/>
            <a:ext cx="17145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Huskie Injury on Sorghum</a:t>
            </a:r>
          </a:p>
        </p:txBody>
      </p:sp>
      <p:pic>
        <p:nvPicPr>
          <p:cNvPr id="113667" name="Picture 2" descr="C:\Users\eprostko\prostkoeric C drive\herbicide injury pictures\sorghum\huskie\0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524000"/>
            <a:ext cx="3028950" cy="4038600"/>
          </a:xfrm>
        </p:spPr>
      </p:pic>
      <p:pic>
        <p:nvPicPr>
          <p:cNvPr id="113668" name="Picture 3" descr="C:\Users\eprostko\prostkoeric C drive\herbicide injury pictures\sorghum\huskie\IMG_32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752600"/>
            <a:ext cx="4038600" cy="3028950"/>
          </a:xfrm>
        </p:spPr>
      </p:pic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35663"/>
            <a:ext cx="137160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Huskie Rotation Restrictions</a:t>
            </a:r>
            <a:br>
              <a:rPr lang="en-US" dirty="0" smtClean="0"/>
            </a:br>
            <a:r>
              <a:rPr lang="en-US" dirty="0" smtClean="0"/>
              <a:t>(cotton and peanut are not listed)</a:t>
            </a:r>
            <a:endParaRPr lang="en-US" dirty="0"/>
          </a:p>
        </p:txBody>
      </p:sp>
      <p:pic>
        <p:nvPicPr>
          <p:cNvPr id="1146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371600"/>
            <a:ext cx="8356600" cy="4754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867400"/>
            <a:ext cx="137160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Inzen™ Z Grain Sorghum</a:t>
            </a:r>
          </a:p>
        </p:txBody>
      </p:sp>
      <p:sp>
        <p:nvSpPr>
          <p:cNvPr id="115715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4292600" cy="4530725"/>
          </a:xfrm>
        </p:spPr>
        <p:txBody>
          <a:bodyPr/>
          <a:lstStyle/>
          <a:p>
            <a:r>
              <a:rPr lang="en-US" altLang="en-US" sz="2400" smtClean="0"/>
              <a:t>Kansas State Univ.</a:t>
            </a:r>
          </a:p>
          <a:p>
            <a:r>
              <a:rPr lang="en-US" altLang="en-US" sz="2400" smtClean="0"/>
              <a:t>DuPont/Advanta US</a:t>
            </a:r>
          </a:p>
          <a:p>
            <a:r>
              <a:rPr lang="en-US" altLang="en-US" sz="2400" smtClean="0"/>
              <a:t>Resistance to POST applications of ALS herbicides</a:t>
            </a:r>
          </a:p>
          <a:p>
            <a:r>
              <a:rPr lang="en-US" altLang="en-US" sz="2400" smtClean="0"/>
              <a:t>Non-GMO</a:t>
            </a:r>
          </a:p>
          <a:p>
            <a:pPr lvl="1"/>
            <a:r>
              <a:rPr lang="en-US" altLang="en-US" sz="2000" i="1" smtClean="0"/>
              <a:t>ALS-resistant shattercane</a:t>
            </a:r>
          </a:p>
          <a:p>
            <a:r>
              <a:rPr lang="en-US" altLang="en-US" sz="2400" smtClean="0"/>
              <a:t>Dual/Cinch/Warrant PRE a </a:t>
            </a:r>
            <a:r>
              <a:rPr lang="en-US" altLang="en-US" sz="2400" b="1" u="sng" smtClean="0">
                <a:solidFill>
                  <a:srgbClr val="FF0000"/>
                </a:solidFill>
              </a:rPr>
              <a:t>must </a:t>
            </a:r>
            <a:r>
              <a:rPr lang="en-US" altLang="en-US" sz="2400" smtClean="0"/>
              <a:t>in my opinion</a:t>
            </a:r>
          </a:p>
          <a:p>
            <a:pPr lvl="1"/>
            <a:r>
              <a:rPr lang="en-US" altLang="en-US" sz="2000" i="1" smtClean="0"/>
              <a:t>Concep treated seed</a:t>
            </a:r>
          </a:p>
          <a:p>
            <a:r>
              <a:rPr lang="en-US" altLang="en-US" sz="2400" smtClean="0"/>
              <a:t>Stewardship!!!</a:t>
            </a:r>
          </a:p>
          <a:p>
            <a:r>
              <a:rPr lang="en-US" altLang="en-US" sz="2400" smtClean="0"/>
              <a:t>Zest (liquid Accent)</a:t>
            </a:r>
          </a:p>
          <a:p>
            <a:endParaRPr lang="en-US" altLang="en-US" smtClean="0"/>
          </a:p>
        </p:txBody>
      </p:sp>
      <p:pic>
        <p:nvPicPr>
          <p:cNvPr id="115716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5225" y="1219200"/>
            <a:ext cx="3384550" cy="4530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Weed Control in </a:t>
            </a:r>
            <a:r>
              <a:rPr lang="en-US" dirty="0" err="1" smtClean="0"/>
              <a:t>Inzen</a:t>
            </a:r>
            <a:r>
              <a:rPr lang="en-US" dirty="0" smtClean="0"/>
              <a:t> Sorghum - 2014</a:t>
            </a:r>
            <a:endParaRPr lang="en-US" dirty="0"/>
          </a:p>
        </p:txBody>
      </p:sp>
      <p:pic>
        <p:nvPicPr>
          <p:cNvPr id="116739" name="Picture 2" descr="L:\field pictures\2014 field pictures\sg-01-14\june 19\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33500"/>
            <a:ext cx="3179763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3" descr="L:\field pictures\2014 field pictures\sg-01-14\june 19\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14525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TextBox 2"/>
          <p:cNvSpPr txBox="1">
            <a:spLocks noChangeArrowheads="1"/>
          </p:cNvSpPr>
          <p:nvPr/>
        </p:nvSpPr>
        <p:spPr bwMode="auto">
          <a:xfrm>
            <a:off x="0" y="6211888"/>
            <a:ext cx="7604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SG-01-14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June 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31 DAP</a:t>
            </a:r>
          </a:p>
        </p:txBody>
      </p:sp>
      <p:sp>
        <p:nvSpPr>
          <p:cNvPr id="116742" name="TextBox 3"/>
          <p:cNvSpPr txBox="1">
            <a:spLocks noChangeArrowheads="1"/>
          </p:cNvSpPr>
          <p:nvPr/>
        </p:nvSpPr>
        <p:spPr bwMode="auto">
          <a:xfrm>
            <a:off x="2438400" y="5607050"/>
            <a:ext cx="565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116743" name="TextBox 4"/>
          <p:cNvSpPr txBox="1">
            <a:spLocks noChangeArrowheads="1"/>
          </p:cNvSpPr>
          <p:nvPr/>
        </p:nvSpPr>
        <p:spPr bwMode="auto">
          <a:xfrm>
            <a:off x="4648200" y="5607050"/>
            <a:ext cx="31289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Dual II Magnum 7.62EC @ 16 oz/A – PRE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Zest 0.33SC @ 12 oz/A – POST +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Atrazine 90DF @ 13.3 oz/A – POST +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COC @ 1% v/v - POST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4332</TotalTime>
  <Words>1155</Words>
  <Application>Microsoft Office PowerPoint</Application>
  <PresentationFormat>On-screen Show (4:3)</PresentationFormat>
  <Paragraphs>300</Paragraphs>
  <Slides>36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2_Edge</vt:lpstr>
      <vt:lpstr>3_Office Theme</vt:lpstr>
      <vt:lpstr>5_Office Theme</vt:lpstr>
      <vt:lpstr>Office Theme</vt:lpstr>
      <vt:lpstr>4_Office Theme</vt:lpstr>
      <vt:lpstr>1_Edge</vt:lpstr>
      <vt:lpstr>1_Default Design</vt:lpstr>
      <vt:lpstr>2_Default Design</vt:lpstr>
      <vt:lpstr>3_Default Design</vt:lpstr>
      <vt:lpstr>6_Office Theme</vt:lpstr>
      <vt:lpstr>Default Design</vt:lpstr>
      <vt:lpstr>Peanuts</vt:lpstr>
      <vt:lpstr>Microsoft Excel Chart</vt:lpstr>
      <vt:lpstr>PowerPoint Presentation</vt:lpstr>
      <vt:lpstr>PowerPoint Presentation</vt:lpstr>
      <vt:lpstr>Weed Control in Grain Sorghum - 2015</vt:lpstr>
      <vt:lpstr>PowerPoint Presentation</vt:lpstr>
      <vt:lpstr>Weed Control in Grain Sorghum - 2015</vt:lpstr>
      <vt:lpstr>Huskie Injury on Sorghum</vt:lpstr>
      <vt:lpstr>Huskie Rotation Restrictions (cotton and peanut are not listed)</vt:lpstr>
      <vt:lpstr>Inzen™ Z Grain Sorghum</vt:lpstr>
      <vt:lpstr>Weed Control in Inzen Sorghum - 2014</vt:lpstr>
      <vt:lpstr>Don’t Plant Sorghum in Fields Treated with Reflex in the same year!!!!</vt:lpstr>
      <vt:lpstr>PowerPoint Presentation</vt:lpstr>
      <vt:lpstr>PowerPoint Presentation</vt:lpstr>
      <vt:lpstr>2014 GA Canola Production 8765.78 acres planted (28 counties)</vt:lpstr>
      <vt:lpstr>Canola Weed Management</vt:lpstr>
      <vt:lpstr>Do not plant canola is fields treated this year with the following herbicides:</vt:lpstr>
      <vt:lpstr>Clearfield Canola (5525CL) Response to Reflex – 2015/2016</vt:lpstr>
      <vt:lpstr>Current UGA Canola Weed Control Research</vt:lpstr>
      <vt:lpstr>Henbit and Ryegrass Control?</vt:lpstr>
      <vt:lpstr>Canola Weed Control – 2015/2016</vt:lpstr>
      <vt:lpstr>Command 3ME Injury on Canola - 2 WAT</vt:lpstr>
      <vt:lpstr>Registration Status for Command and Dual Magnum in Canola</vt:lpstr>
      <vt:lpstr>PowerPoint Presentation</vt:lpstr>
      <vt:lpstr>Weed Control in Sesame - 2015</vt:lpstr>
      <vt:lpstr>PowerPoint Presentation</vt:lpstr>
      <vt:lpstr>PowerPoint Presentation</vt:lpstr>
      <vt:lpstr>PowerPoint Presentation</vt:lpstr>
      <vt:lpstr>PowerPoint Presentation</vt:lpstr>
      <vt:lpstr>Is this a bad combination????</vt:lpstr>
      <vt:lpstr>Farm vs. Research?</vt:lpstr>
      <vt:lpstr>Herbicide Efficacy</vt:lpstr>
      <vt:lpstr>Materials and Methods</vt:lpstr>
      <vt:lpstr>PowerPoint Presentation</vt:lpstr>
      <vt:lpstr>Tractor Speed Effects on Spray Coverage (%) – 30” Boom Height</vt:lpstr>
      <vt:lpstr>Tractor Speed Effects on Spray Coverage (%) – 60” Boom Height</vt:lpstr>
      <vt:lpstr>Spray Coverage - 60” Boom Height</vt:lpstr>
      <vt:lpstr>PowerPoint Presentation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Canola Weed Management</dc:title>
  <dc:creator>eprostko</dc:creator>
  <cp:lastModifiedBy>Eric P. Prostko</cp:lastModifiedBy>
  <cp:revision>117</cp:revision>
  <cp:lastPrinted>2012-08-08T12:46:14Z</cp:lastPrinted>
  <dcterms:created xsi:type="dcterms:W3CDTF">2007-04-11T17:13:04Z</dcterms:created>
  <dcterms:modified xsi:type="dcterms:W3CDTF">2015-12-04T17:18:14Z</dcterms:modified>
</cp:coreProperties>
</file>